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4" r:id="rId4"/>
    <p:sldId id="261" r:id="rId5"/>
    <p:sldId id="263" r:id="rId6"/>
    <p:sldId id="262" r:id="rId7"/>
    <p:sldId id="270" r:id="rId8"/>
    <p:sldId id="266" r:id="rId9"/>
    <p:sldId id="265" r:id="rId10"/>
    <p:sldId id="267" r:id="rId11"/>
    <p:sldId id="268" r:id="rId12"/>
    <p:sldId id="271" r:id="rId13"/>
    <p:sldId id="272" r:id="rId14"/>
    <p:sldId id="273" r:id="rId15"/>
    <p:sldId id="274" r:id="rId16"/>
    <p:sldId id="275" r:id="rId17"/>
    <p:sldId id="258" r:id="rId18"/>
    <p:sldId id="28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ксенов Алексей" initials="АА" lastIdx="1" clrIdx="0">
    <p:extLst>
      <p:ext uri="{19B8F6BF-5375-455C-9EA6-DF929625EA0E}">
        <p15:presenceInfo xmlns:p15="http://schemas.microsoft.com/office/powerpoint/2012/main" userId="d509fcda60712e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0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8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36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970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28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783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8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583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4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121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7731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34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83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424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856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5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0E7913-4F22-4C19-9E40-F2C77DBF9FB5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50606D8-5750-4BB0-982D-AB53DB6FD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7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ech_ttai@mail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tech_ttai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2505" y="3130457"/>
            <a:ext cx="4676505" cy="1409700"/>
          </a:xfrm>
          <a:blipFill>
            <a:blip r:embed="rId2"/>
            <a:stretch>
              <a:fillRect/>
            </a:stretch>
          </a:blipFill>
          <a:effectLst>
            <a:glow rad="228600">
              <a:schemeClr val="tx1">
                <a:alpha val="40000"/>
              </a:schemeClr>
            </a:glow>
            <a:reflection blurRad="6350" stA="32000" endPos="60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anchor="t" anchorCtr="1"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34860" y="460339"/>
            <a:ext cx="8280087" cy="258532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еплообменные аппараты</a:t>
            </a:r>
          </a:p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интенсифицированные </a:t>
            </a:r>
          </a:p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ТТАИ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092153" y="5162834"/>
            <a:ext cx="74540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Алексей Аксенов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tech_ttai@mail.ru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+7 (958) 776-44-86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+7 (4012) 20-02-32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52FEAC-6062-4929-8280-CAF85B07CD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9" y="3130457"/>
            <a:ext cx="6172197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17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5"/>
          <p:cNvGrpSpPr/>
          <p:nvPr/>
        </p:nvGrpSpPr>
        <p:grpSpPr>
          <a:xfrm>
            <a:off x="6772975" y="1977310"/>
            <a:ext cx="3498785" cy="805866"/>
            <a:chOff x="4801209" y="2099170"/>
            <a:chExt cx="3261995" cy="731520"/>
          </a:xfrm>
          <a:blipFill>
            <a:blip r:embed="rId2"/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</p:grpSpPr>
        <p:sp>
          <p:nvSpPr>
            <p:cNvPr id="5" name="object 6"/>
            <p:cNvSpPr/>
            <p:nvPr/>
          </p:nvSpPr>
          <p:spPr>
            <a:xfrm>
              <a:off x="4896459" y="260457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79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3071279" y="6070"/>
                  </a:lnTo>
                  <a:lnTo>
                    <a:pt x="3071279" y="3035"/>
                  </a:lnTo>
                  <a:lnTo>
                    <a:pt x="30712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4896461" y="260152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4896461" y="259848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"/>
            <p:cNvSpPr/>
            <p:nvPr/>
          </p:nvSpPr>
          <p:spPr>
            <a:xfrm>
              <a:off x="4896461" y="259544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0"/>
            <p:cNvSpPr/>
            <p:nvPr/>
          </p:nvSpPr>
          <p:spPr>
            <a:xfrm>
              <a:off x="4896461" y="259240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4896461" y="258936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2"/>
            <p:cNvSpPr/>
            <p:nvPr/>
          </p:nvSpPr>
          <p:spPr>
            <a:xfrm>
              <a:off x="4896461" y="258632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3"/>
            <p:cNvSpPr/>
            <p:nvPr/>
          </p:nvSpPr>
          <p:spPr>
            <a:xfrm>
              <a:off x="4896461" y="258329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4"/>
            <p:cNvSpPr/>
            <p:nvPr/>
          </p:nvSpPr>
          <p:spPr>
            <a:xfrm>
              <a:off x="4896461" y="258024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5"/>
            <p:cNvSpPr/>
            <p:nvPr/>
          </p:nvSpPr>
          <p:spPr>
            <a:xfrm>
              <a:off x="4896461" y="257721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6"/>
            <p:cNvSpPr/>
            <p:nvPr/>
          </p:nvSpPr>
          <p:spPr>
            <a:xfrm>
              <a:off x="4896461" y="257416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7"/>
            <p:cNvSpPr/>
            <p:nvPr/>
          </p:nvSpPr>
          <p:spPr>
            <a:xfrm>
              <a:off x="4896461" y="257113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/>
            <p:cNvSpPr/>
            <p:nvPr/>
          </p:nvSpPr>
          <p:spPr>
            <a:xfrm>
              <a:off x="4896461" y="256808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9"/>
            <p:cNvSpPr/>
            <p:nvPr/>
          </p:nvSpPr>
          <p:spPr>
            <a:xfrm>
              <a:off x="4896461" y="256505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0"/>
            <p:cNvSpPr/>
            <p:nvPr/>
          </p:nvSpPr>
          <p:spPr>
            <a:xfrm>
              <a:off x="4896461" y="256201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1"/>
            <p:cNvSpPr/>
            <p:nvPr/>
          </p:nvSpPr>
          <p:spPr>
            <a:xfrm>
              <a:off x="4896461" y="255897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2"/>
            <p:cNvSpPr/>
            <p:nvPr/>
          </p:nvSpPr>
          <p:spPr>
            <a:xfrm>
              <a:off x="4896461" y="255593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3"/>
            <p:cNvSpPr/>
            <p:nvPr/>
          </p:nvSpPr>
          <p:spPr>
            <a:xfrm>
              <a:off x="4896461" y="255289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4"/>
            <p:cNvSpPr/>
            <p:nvPr/>
          </p:nvSpPr>
          <p:spPr>
            <a:xfrm>
              <a:off x="4896461" y="254986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5"/>
            <p:cNvSpPr/>
            <p:nvPr/>
          </p:nvSpPr>
          <p:spPr>
            <a:xfrm>
              <a:off x="4896461" y="254681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6"/>
            <p:cNvSpPr/>
            <p:nvPr/>
          </p:nvSpPr>
          <p:spPr>
            <a:xfrm>
              <a:off x="4896461" y="2543784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7"/>
            <p:cNvSpPr/>
            <p:nvPr/>
          </p:nvSpPr>
          <p:spPr>
            <a:xfrm>
              <a:off x="4896461" y="254073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8"/>
            <p:cNvSpPr/>
            <p:nvPr/>
          </p:nvSpPr>
          <p:spPr>
            <a:xfrm>
              <a:off x="4896461" y="2537704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9"/>
            <p:cNvSpPr/>
            <p:nvPr/>
          </p:nvSpPr>
          <p:spPr>
            <a:xfrm>
              <a:off x="4896461" y="253465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0"/>
            <p:cNvSpPr/>
            <p:nvPr/>
          </p:nvSpPr>
          <p:spPr>
            <a:xfrm>
              <a:off x="4896461" y="253162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1"/>
            <p:cNvSpPr/>
            <p:nvPr/>
          </p:nvSpPr>
          <p:spPr>
            <a:xfrm>
              <a:off x="4896461" y="252857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2"/>
            <p:cNvSpPr/>
            <p:nvPr/>
          </p:nvSpPr>
          <p:spPr>
            <a:xfrm>
              <a:off x="4896461" y="252554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3"/>
            <p:cNvSpPr/>
            <p:nvPr/>
          </p:nvSpPr>
          <p:spPr>
            <a:xfrm>
              <a:off x="4896461" y="252251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4"/>
            <p:cNvSpPr/>
            <p:nvPr/>
          </p:nvSpPr>
          <p:spPr>
            <a:xfrm>
              <a:off x="4896461" y="251946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5"/>
            <p:cNvSpPr/>
            <p:nvPr/>
          </p:nvSpPr>
          <p:spPr>
            <a:xfrm>
              <a:off x="4896461" y="251643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6"/>
            <p:cNvSpPr/>
            <p:nvPr/>
          </p:nvSpPr>
          <p:spPr>
            <a:xfrm>
              <a:off x="4896461" y="251338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7"/>
            <p:cNvSpPr/>
            <p:nvPr/>
          </p:nvSpPr>
          <p:spPr>
            <a:xfrm>
              <a:off x="4896461" y="251035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8"/>
            <p:cNvSpPr/>
            <p:nvPr/>
          </p:nvSpPr>
          <p:spPr>
            <a:xfrm>
              <a:off x="4896461" y="250730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9"/>
            <p:cNvSpPr/>
            <p:nvPr/>
          </p:nvSpPr>
          <p:spPr>
            <a:xfrm>
              <a:off x="4896461" y="250427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40"/>
            <p:cNvSpPr/>
            <p:nvPr/>
          </p:nvSpPr>
          <p:spPr>
            <a:xfrm>
              <a:off x="4896461" y="250122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1"/>
            <p:cNvSpPr/>
            <p:nvPr/>
          </p:nvSpPr>
          <p:spPr>
            <a:xfrm>
              <a:off x="4896461" y="249819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2"/>
            <p:cNvSpPr/>
            <p:nvPr/>
          </p:nvSpPr>
          <p:spPr>
            <a:xfrm>
              <a:off x="4896461" y="249514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3"/>
            <p:cNvSpPr/>
            <p:nvPr/>
          </p:nvSpPr>
          <p:spPr>
            <a:xfrm>
              <a:off x="4896461" y="2492114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4"/>
            <p:cNvSpPr/>
            <p:nvPr/>
          </p:nvSpPr>
          <p:spPr>
            <a:xfrm>
              <a:off x="4896459" y="2449575"/>
              <a:ext cx="3071495" cy="45720"/>
            </a:xfrm>
            <a:custGeom>
              <a:avLst/>
              <a:gdLst/>
              <a:ahLst/>
              <a:cxnLst/>
              <a:rect l="l" t="t" r="r" b="b"/>
              <a:pathLst>
                <a:path w="3071495" h="45719">
                  <a:moveTo>
                    <a:pt x="3071279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45593"/>
                  </a:lnTo>
                  <a:lnTo>
                    <a:pt x="3071279" y="45593"/>
                  </a:lnTo>
                  <a:lnTo>
                    <a:pt x="3071279" y="3035"/>
                  </a:lnTo>
                  <a:lnTo>
                    <a:pt x="30712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5"/>
            <p:cNvSpPr/>
            <p:nvPr/>
          </p:nvSpPr>
          <p:spPr>
            <a:xfrm>
              <a:off x="4896461" y="244652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6"/>
            <p:cNvSpPr/>
            <p:nvPr/>
          </p:nvSpPr>
          <p:spPr>
            <a:xfrm>
              <a:off x="4896461" y="244349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7"/>
            <p:cNvSpPr/>
            <p:nvPr/>
          </p:nvSpPr>
          <p:spPr>
            <a:xfrm>
              <a:off x="4896461" y="2440444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8"/>
            <p:cNvSpPr/>
            <p:nvPr/>
          </p:nvSpPr>
          <p:spPr>
            <a:xfrm>
              <a:off x="4896461" y="243741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9"/>
            <p:cNvSpPr/>
            <p:nvPr/>
          </p:nvSpPr>
          <p:spPr>
            <a:xfrm>
              <a:off x="4896461" y="2434364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0"/>
            <p:cNvSpPr/>
            <p:nvPr/>
          </p:nvSpPr>
          <p:spPr>
            <a:xfrm>
              <a:off x="4896461" y="243133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1"/>
            <p:cNvSpPr/>
            <p:nvPr/>
          </p:nvSpPr>
          <p:spPr>
            <a:xfrm>
              <a:off x="4896461" y="242829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2"/>
            <p:cNvSpPr/>
            <p:nvPr/>
          </p:nvSpPr>
          <p:spPr>
            <a:xfrm>
              <a:off x="4896461" y="242525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3"/>
            <p:cNvSpPr/>
            <p:nvPr/>
          </p:nvSpPr>
          <p:spPr>
            <a:xfrm>
              <a:off x="4896461" y="242221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4"/>
            <p:cNvSpPr/>
            <p:nvPr/>
          </p:nvSpPr>
          <p:spPr>
            <a:xfrm>
              <a:off x="4896461" y="241917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5"/>
            <p:cNvSpPr/>
            <p:nvPr/>
          </p:nvSpPr>
          <p:spPr>
            <a:xfrm>
              <a:off x="4896461" y="241613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6"/>
            <p:cNvSpPr/>
            <p:nvPr/>
          </p:nvSpPr>
          <p:spPr>
            <a:xfrm>
              <a:off x="4896461" y="241309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7"/>
            <p:cNvSpPr/>
            <p:nvPr/>
          </p:nvSpPr>
          <p:spPr>
            <a:xfrm>
              <a:off x="4896461" y="241005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8"/>
            <p:cNvSpPr/>
            <p:nvPr/>
          </p:nvSpPr>
          <p:spPr>
            <a:xfrm>
              <a:off x="4896461" y="240701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9"/>
            <p:cNvSpPr/>
            <p:nvPr/>
          </p:nvSpPr>
          <p:spPr>
            <a:xfrm>
              <a:off x="4896461" y="240397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60"/>
            <p:cNvSpPr/>
            <p:nvPr/>
          </p:nvSpPr>
          <p:spPr>
            <a:xfrm>
              <a:off x="4896461" y="240093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1"/>
            <p:cNvSpPr/>
            <p:nvPr/>
          </p:nvSpPr>
          <p:spPr>
            <a:xfrm>
              <a:off x="4896461" y="239789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2"/>
            <p:cNvSpPr/>
            <p:nvPr/>
          </p:nvSpPr>
          <p:spPr>
            <a:xfrm>
              <a:off x="4896461" y="239486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3"/>
            <p:cNvSpPr/>
            <p:nvPr/>
          </p:nvSpPr>
          <p:spPr>
            <a:xfrm>
              <a:off x="4896461" y="239182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4"/>
            <p:cNvSpPr/>
            <p:nvPr/>
          </p:nvSpPr>
          <p:spPr>
            <a:xfrm>
              <a:off x="4896461" y="238878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5"/>
            <p:cNvSpPr/>
            <p:nvPr/>
          </p:nvSpPr>
          <p:spPr>
            <a:xfrm>
              <a:off x="4896461" y="238574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6"/>
            <p:cNvSpPr/>
            <p:nvPr/>
          </p:nvSpPr>
          <p:spPr>
            <a:xfrm>
              <a:off x="4896461" y="238270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7"/>
            <p:cNvSpPr/>
            <p:nvPr/>
          </p:nvSpPr>
          <p:spPr>
            <a:xfrm>
              <a:off x="4896461" y="237966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8"/>
            <p:cNvSpPr/>
            <p:nvPr/>
          </p:nvSpPr>
          <p:spPr>
            <a:xfrm>
              <a:off x="4896461" y="2376627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9"/>
            <p:cNvSpPr/>
            <p:nvPr/>
          </p:nvSpPr>
          <p:spPr>
            <a:xfrm>
              <a:off x="4896461" y="2373581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0"/>
            <p:cNvSpPr/>
            <p:nvPr/>
          </p:nvSpPr>
          <p:spPr>
            <a:xfrm>
              <a:off x="4896461" y="237054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1"/>
            <p:cNvSpPr/>
            <p:nvPr/>
          </p:nvSpPr>
          <p:spPr>
            <a:xfrm>
              <a:off x="4896461" y="2367502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2"/>
            <p:cNvSpPr/>
            <p:nvPr/>
          </p:nvSpPr>
          <p:spPr>
            <a:xfrm>
              <a:off x="4896461" y="236446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3"/>
            <p:cNvSpPr/>
            <p:nvPr/>
          </p:nvSpPr>
          <p:spPr>
            <a:xfrm>
              <a:off x="4896461" y="236143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4"/>
            <p:cNvSpPr/>
            <p:nvPr/>
          </p:nvSpPr>
          <p:spPr>
            <a:xfrm>
              <a:off x="4896461" y="2358388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5"/>
            <p:cNvSpPr/>
            <p:nvPr/>
          </p:nvSpPr>
          <p:spPr>
            <a:xfrm>
              <a:off x="4896461" y="235535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6"/>
            <p:cNvSpPr/>
            <p:nvPr/>
          </p:nvSpPr>
          <p:spPr>
            <a:xfrm>
              <a:off x="4896461" y="235230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7"/>
            <p:cNvSpPr/>
            <p:nvPr/>
          </p:nvSpPr>
          <p:spPr>
            <a:xfrm>
              <a:off x="4896461" y="2349275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8"/>
            <p:cNvSpPr/>
            <p:nvPr/>
          </p:nvSpPr>
          <p:spPr>
            <a:xfrm>
              <a:off x="4896461" y="2346229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9"/>
            <p:cNvSpPr/>
            <p:nvPr/>
          </p:nvSpPr>
          <p:spPr>
            <a:xfrm>
              <a:off x="4896461" y="234319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80"/>
            <p:cNvSpPr/>
            <p:nvPr/>
          </p:nvSpPr>
          <p:spPr>
            <a:xfrm>
              <a:off x="4896461" y="2340150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1"/>
            <p:cNvSpPr/>
            <p:nvPr/>
          </p:nvSpPr>
          <p:spPr>
            <a:xfrm>
              <a:off x="4896461" y="2337116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2"/>
            <p:cNvSpPr/>
            <p:nvPr/>
          </p:nvSpPr>
          <p:spPr>
            <a:xfrm>
              <a:off x="4896461" y="2334083"/>
              <a:ext cx="3071495" cy="6350"/>
            </a:xfrm>
            <a:custGeom>
              <a:avLst/>
              <a:gdLst/>
              <a:ahLst/>
              <a:cxnLst/>
              <a:rect l="l" t="t" r="r" b="b"/>
              <a:pathLst>
                <a:path w="3071495" h="6350">
                  <a:moveTo>
                    <a:pt x="3071287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3071287" y="6078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3"/>
            <p:cNvSpPr/>
            <p:nvPr/>
          </p:nvSpPr>
          <p:spPr>
            <a:xfrm>
              <a:off x="4896461" y="2334076"/>
              <a:ext cx="3071495" cy="3175"/>
            </a:xfrm>
            <a:custGeom>
              <a:avLst/>
              <a:gdLst/>
              <a:ahLst/>
              <a:cxnLst/>
              <a:rect l="l" t="t" r="r" b="b"/>
              <a:pathLst>
                <a:path w="3071495" h="3175">
                  <a:moveTo>
                    <a:pt x="3071287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3071287" y="3039"/>
                  </a:lnTo>
                  <a:lnTo>
                    <a:pt x="30712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4"/>
            <p:cNvSpPr/>
            <p:nvPr/>
          </p:nvSpPr>
          <p:spPr>
            <a:xfrm>
              <a:off x="4896461" y="2334082"/>
              <a:ext cx="3071495" cy="276860"/>
            </a:xfrm>
            <a:custGeom>
              <a:avLst/>
              <a:gdLst/>
              <a:ahLst/>
              <a:cxnLst/>
              <a:rect l="l" t="t" r="r" b="b"/>
              <a:pathLst>
                <a:path w="3071495" h="276860">
                  <a:moveTo>
                    <a:pt x="0" y="0"/>
                  </a:moveTo>
                  <a:lnTo>
                    <a:pt x="3071216" y="0"/>
                  </a:lnTo>
                  <a:lnTo>
                    <a:pt x="3071216" y="276563"/>
                  </a:lnTo>
                  <a:lnTo>
                    <a:pt x="0" y="276563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5"/>
            <p:cNvSpPr/>
            <p:nvPr/>
          </p:nvSpPr>
          <p:spPr>
            <a:xfrm>
              <a:off x="5033429" y="26471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94361" y="6070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6"/>
            <p:cNvSpPr/>
            <p:nvPr/>
          </p:nvSpPr>
          <p:spPr>
            <a:xfrm>
              <a:off x="5033439" y="26440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7"/>
            <p:cNvSpPr/>
            <p:nvPr/>
          </p:nvSpPr>
          <p:spPr>
            <a:xfrm>
              <a:off x="5033439" y="26410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8"/>
            <p:cNvSpPr/>
            <p:nvPr/>
          </p:nvSpPr>
          <p:spPr>
            <a:xfrm>
              <a:off x="5033439" y="26379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9"/>
            <p:cNvSpPr/>
            <p:nvPr/>
          </p:nvSpPr>
          <p:spPr>
            <a:xfrm>
              <a:off x="5033439" y="26349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90"/>
            <p:cNvSpPr/>
            <p:nvPr/>
          </p:nvSpPr>
          <p:spPr>
            <a:xfrm>
              <a:off x="5033439" y="263191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1"/>
            <p:cNvSpPr/>
            <p:nvPr/>
          </p:nvSpPr>
          <p:spPr>
            <a:xfrm>
              <a:off x="5033439" y="26288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2"/>
            <p:cNvSpPr/>
            <p:nvPr/>
          </p:nvSpPr>
          <p:spPr>
            <a:xfrm>
              <a:off x="5033439" y="262583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3"/>
            <p:cNvSpPr/>
            <p:nvPr/>
          </p:nvSpPr>
          <p:spPr>
            <a:xfrm>
              <a:off x="5033439" y="262279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4"/>
            <p:cNvSpPr/>
            <p:nvPr/>
          </p:nvSpPr>
          <p:spPr>
            <a:xfrm>
              <a:off x="5033439" y="261976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5"/>
            <p:cNvSpPr/>
            <p:nvPr/>
          </p:nvSpPr>
          <p:spPr>
            <a:xfrm>
              <a:off x="5033439" y="26167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6"/>
            <p:cNvSpPr/>
            <p:nvPr/>
          </p:nvSpPr>
          <p:spPr>
            <a:xfrm>
              <a:off x="5033439" y="261368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7"/>
            <p:cNvSpPr/>
            <p:nvPr/>
          </p:nvSpPr>
          <p:spPr>
            <a:xfrm>
              <a:off x="5033439" y="261064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8"/>
            <p:cNvSpPr/>
            <p:nvPr/>
          </p:nvSpPr>
          <p:spPr>
            <a:xfrm>
              <a:off x="5033439" y="260760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9"/>
            <p:cNvSpPr/>
            <p:nvPr/>
          </p:nvSpPr>
          <p:spPr>
            <a:xfrm>
              <a:off x="5033439" y="260456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100"/>
            <p:cNvSpPr/>
            <p:nvPr/>
          </p:nvSpPr>
          <p:spPr>
            <a:xfrm>
              <a:off x="5033439" y="260152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1"/>
            <p:cNvSpPr/>
            <p:nvPr/>
          </p:nvSpPr>
          <p:spPr>
            <a:xfrm>
              <a:off x="5033439" y="259848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2"/>
            <p:cNvSpPr/>
            <p:nvPr/>
          </p:nvSpPr>
          <p:spPr>
            <a:xfrm>
              <a:off x="5033439" y="259544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3"/>
            <p:cNvSpPr/>
            <p:nvPr/>
          </p:nvSpPr>
          <p:spPr>
            <a:xfrm>
              <a:off x="5033439" y="259240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4"/>
            <p:cNvSpPr/>
            <p:nvPr/>
          </p:nvSpPr>
          <p:spPr>
            <a:xfrm>
              <a:off x="5033439" y="258936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5"/>
            <p:cNvSpPr/>
            <p:nvPr/>
          </p:nvSpPr>
          <p:spPr>
            <a:xfrm>
              <a:off x="5033439" y="258632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6"/>
            <p:cNvSpPr/>
            <p:nvPr/>
          </p:nvSpPr>
          <p:spPr>
            <a:xfrm>
              <a:off x="5033439" y="258329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7"/>
            <p:cNvSpPr/>
            <p:nvPr/>
          </p:nvSpPr>
          <p:spPr>
            <a:xfrm>
              <a:off x="5033439" y="258024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8"/>
            <p:cNvSpPr/>
            <p:nvPr/>
          </p:nvSpPr>
          <p:spPr>
            <a:xfrm>
              <a:off x="5033439" y="257721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9"/>
            <p:cNvSpPr/>
            <p:nvPr/>
          </p:nvSpPr>
          <p:spPr>
            <a:xfrm>
              <a:off x="5033439" y="257416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10"/>
            <p:cNvSpPr/>
            <p:nvPr/>
          </p:nvSpPr>
          <p:spPr>
            <a:xfrm>
              <a:off x="5033439" y="257113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1"/>
            <p:cNvSpPr/>
            <p:nvPr/>
          </p:nvSpPr>
          <p:spPr>
            <a:xfrm>
              <a:off x="5033439" y="256808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2"/>
            <p:cNvSpPr/>
            <p:nvPr/>
          </p:nvSpPr>
          <p:spPr>
            <a:xfrm>
              <a:off x="5033439" y="256505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3"/>
            <p:cNvSpPr/>
            <p:nvPr/>
          </p:nvSpPr>
          <p:spPr>
            <a:xfrm>
              <a:off x="5033439" y="256201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4"/>
            <p:cNvSpPr/>
            <p:nvPr/>
          </p:nvSpPr>
          <p:spPr>
            <a:xfrm>
              <a:off x="5033439" y="255897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5"/>
            <p:cNvSpPr/>
            <p:nvPr/>
          </p:nvSpPr>
          <p:spPr>
            <a:xfrm>
              <a:off x="5033439" y="255593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6"/>
            <p:cNvSpPr/>
            <p:nvPr/>
          </p:nvSpPr>
          <p:spPr>
            <a:xfrm>
              <a:off x="5033439" y="25528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7"/>
            <p:cNvSpPr/>
            <p:nvPr/>
          </p:nvSpPr>
          <p:spPr>
            <a:xfrm>
              <a:off x="5033439" y="254986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8"/>
            <p:cNvSpPr/>
            <p:nvPr/>
          </p:nvSpPr>
          <p:spPr>
            <a:xfrm>
              <a:off x="5033439" y="254681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9"/>
            <p:cNvSpPr/>
            <p:nvPr/>
          </p:nvSpPr>
          <p:spPr>
            <a:xfrm>
              <a:off x="5033439" y="254378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20"/>
            <p:cNvSpPr/>
            <p:nvPr/>
          </p:nvSpPr>
          <p:spPr>
            <a:xfrm>
              <a:off x="5033439" y="25407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1"/>
            <p:cNvSpPr/>
            <p:nvPr/>
          </p:nvSpPr>
          <p:spPr>
            <a:xfrm>
              <a:off x="5033439" y="253770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2"/>
            <p:cNvSpPr/>
            <p:nvPr/>
          </p:nvSpPr>
          <p:spPr>
            <a:xfrm>
              <a:off x="5033439" y="253465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3"/>
            <p:cNvSpPr/>
            <p:nvPr/>
          </p:nvSpPr>
          <p:spPr>
            <a:xfrm>
              <a:off x="5033439" y="253162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4"/>
            <p:cNvSpPr/>
            <p:nvPr/>
          </p:nvSpPr>
          <p:spPr>
            <a:xfrm>
              <a:off x="5033439" y="25285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5"/>
            <p:cNvSpPr/>
            <p:nvPr/>
          </p:nvSpPr>
          <p:spPr>
            <a:xfrm>
              <a:off x="5033439" y="252554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6"/>
            <p:cNvSpPr/>
            <p:nvPr/>
          </p:nvSpPr>
          <p:spPr>
            <a:xfrm>
              <a:off x="5033439" y="25225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7"/>
            <p:cNvSpPr/>
            <p:nvPr/>
          </p:nvSpPr>
          <p:spPr>
            <a:xfrm>
              <a:off x="5033439" y="25194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8"/>
            <p:cNvSpPr/>
            <p:nvPr/>
          </p:nvSpPr>
          <p:spPr>
            <a:xfrm>
              <a:off x="5033439" y="25164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9"/>
            <p:cNvSpPr/>
            <p:nvPr/>
          </p:nvSpPr>
          <p:spPr>
            <a:xfrm>
              <a:off x="5033439" y="25133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30"/>
            <p:cNvSpPr/>
            <p:nvPr/>
          </p:nvSpPr>
          <p:spPr>
            <a:xfrm>
              <a:off x="5033429" y="2431338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4" h="85725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85102"/>
                  </a:lnTo>
                  <a:lnTo>
                    <a:pt x="94361" y="85102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1"/>
            <p:cNvSpPr/>
            <p:nvPr/>
          </p:nvSpPr>
          <p:spPr>
            <a:xfrm>
              <a:off x="5033439" y="24282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2"/>
            <p:cNvSpPr/>
            <p:nvPr/>
          </p:nvSpPr>
          <p:spPr>
            <a:xfrm>
              <a:off x="5033439" y="242525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3"/>
            <p:cNvSpPr/>
            <p:nvPr/>
          </p:nvSpPr>
          <p:spPr>
            <a:xfrm>
              <a:off x="5033439" y="24222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4"/>
            <p:cNvSpPr/>
            <p:nvPr/>
          </p:nvSpPr>
          <p:spPr>
            <a:xfrm>
              <a:off x="5033439" y="24191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5"/>
            <p:cNvSpPr/>
            <p:nvPr/>
          </p:nvSpPr>
          <p:spPr>
            <a:xfrm>
              <a:off x="5033439" y="24161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6"/>
            <p:cNvSpPr/>
            <p:nvPr/>
          </p:nvSpPr>
          <p:spPr>
            <a:xfrm>
              <a:off x="5033439" y="241309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7"/>
            <p:cNvSpPr/>
            <p:nvPr/>
          </p:nvSpPr>
          <p:spPr>
            <a:xfrm>
              <a:off x="5033439" y="241005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8"/>
            <p:cNvSpPr/>
            <p:nvPr/>
          </p:nvSpPr>
          <p:spPr>
            <a:xfrm>
              <a:off x="5033439" y="24070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9"/>
            <p:cNvSpPr/>
            <p:nvPr/>
          </p:nvSpPr>
          <p:spPr>
            <a:xfrm>
              <a:off x="5033439" y="24039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40"/>
            <p:cNvSpPr/>
            <p:nvPr/>
          </p:nvSpPr>
          <p:spPr>
            <a:xfrm>
              <a:off x="5033439" y="240093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1"/>
            <p:cNvSpPr/>
            <p:nvPr/>
          </p:nvSpPr>
          <p:spPr>
            <a:xfrm>
              <a:off x="5033439" y="239789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2"/>
            <p:cNvSpPr/>
            <p:nvPr/>
          </p:nvSpPr>
          <p:spPr>
            <a:xfrm>
              <a:off x="5033439" y="23948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3"/>
            <p:cNvSpPr/>
            <p:nvPr/>
          </p:nvSpPr>
          <p:spPr>
            <a:xfrm>
              <a:off x="5033439" y="239182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4"/>
            <p:cNvSpPr/>
            <p:nvPr/>
          </p:nvSpPr>
          <p:spPr>
            <a:xfrm>
              <a:off x="5033439" y="23887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5"/>
            <p:cNvSpPr/>
            <p:nvPr/>
          </p:nvSpPr>
          <p:spPr>
            <a:xfrm>
              <a:off x="5033439" y="238574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6"/>
            <p:cNvSpPr/>
            <p:nvPr/>
          </p:nvSpPr>
          <p:spPr>
            <a:xfrm>
              <a:off x="5033439" y="238270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7"/>
            <p:cNvSpPr/>
            <p:nvPr/>
          </p:nvSpPr>
          <p:spPr>
            <a:xfrm>
              <a:off x="5033439" y="237966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8"/>
            <p:cNvSpPr/>
            <p:nvPr/>
          </p:nvSpPr>
          <p:spPr>
            <a:xfrm>
              <a:off x="5033439" y="237662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9"/>
            <p:cNvSpPr/>
            <p:nvPr/>
          </p:nvSpPr>
          <p:spPr>
            <a:xfrm>
              <a:off x="5033439" y="237358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50"/>
            <p:cNvSpPr/>
            <p:nvPr/>
          </p:nvSpPr>
          <p:spPr>
            <a:xfrm>
              <a:off x="5033439" y="237054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1"/>
            <p:cNvSpPr/>
            <p:nvPr/>
          </p:nvSpPr>
          <p:spPr>
            <a:xfrm>
              <a:off x="5033439" y="236750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2"/>
            <p:cNvSpPr/>
            <p:nvPr/>
          </p:nvSpPr>
          <p:spPr>
            <a:xfrm>
              <a:off x="5033439" y="236446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3"/>
            <p:cNvSpPr/>
            <p:nvPr/>
          </p:nvSpPr>
          <p:spPr>
            <a:xfrm>
              <a:off x="5033439" y="236143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4"/>
            <p:cNvSpPr/>
            <p:nvPr/>
          </p:nvSpPr>
          <p:spPr>
            <a:xfrm>
              <a:off x="5033439" y="235838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5"/>
            <p:cNvSpPr/>
            <p:nvPr/>
          </p:nvSpPr>
          <p:spPr>
            <a:xfrm>
              <a:off x="5033439" y="235535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6"/>
            <p:cNvSpPr/>
            <p:nvPr/>
          </p:nvSpPr>
          <p:spPr>
            <a:xfrm>
              <a:off x="5033439" y="235230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7"/>
            <p:cNvSpPr/>
            <p:nvPr/>
          </p:nvSpPr>
          <p:spPr>
            <a:xfrm>
              <a:off x="5033439" y="234927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8"/>
            <p:cNvSpPr/>
            <p:nvPr/>
          </p:nvSpPr>
          <p:spPr>
            <a:xfrm>
              <a:off x="5033439" y="234622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9"/>
            <p:cNvSpPr/>
            <p:nvPr/>
          </p:nvSpPr>
          <p:spPr>
            <a:xfrm>
              <a:off x="5033439" y="234319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60"/>
            <p:cNvSpPr/>
            <p:nvPr/>
          </p:nvSpPr>
          <p:spPr>
            <a:xfrm>
              <a:off x="5033439" y="234015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1"/>
            <p:cNvSpPr/>
            <p:nvPr/>
          </p:nvSpPr>
          <p:spPr>
            <a:xfrm>
              <a:off x="5033439" y="233711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2"/>
            <p:cNvSpPr/>
            <p:nvPr/>
          </p:nvSpPr>
          <p:spPr>
            <a:xfrm>
              <a:off x="5033439" y="233408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3"/>
            <p:cNvSpPr/>
            <p:nvPr/>
          </p:nvSpPr>
          <p:spPr>
            <a:xfrm>
              <a:off x="5033439" y="233103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4"/>
            <p:cNvSpPr/>
            <p:nvPr/>
          </p:nvSpPr>
          <p:spPr>
            <a:xfrm>
              <a:off x="5033439" y="232800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5"/>
            <p:cNvSpPr/>
            <p:nvPr/>
          </p:nvSpPr>
          <p:spPr>
            <a:xfrm>
              <a:off x="5033439" y="232495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6"/>
            <p:cNvSpPr/>
            <p:nvPr/>
          </p:nvSpPr>
          <p:spPr>
            <a:xfrm>
              <a:off x="5033439" y="23219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7"/>
            <p:cNvSpPr/>
            <p:nvPr/>
          </p:nvSpPr>
          <p:spPr>
            <a:xfrm>
              <a:off x="5033439" y="23188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8"/>
            <p:cNvSpPr/>
            <p:nvPr/>
          </p:nvSpPr>
          <p:spPr>
            <a:xfrm>
              <a:off x="5033439" y="231584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9"/>
            <p:cNvSpPr/>
            <p:nvPr/>
          </p:nvSpPr>
          <p:spPr>
            <a:xfrm>
              <a:off x="5033439" y="23127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70"/>
            <p:cNvSpPr/>
            <p:nvPr/>
          </p:nvSpPr>
          <p:spPr>
            <a:xfrm>
              <a:off x="5033439" y="230976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1"/>
            <p:cNvSpPr/>
            <p:nvPr/>
          </p:nvSpPr>
          <p:spPr>
            <a:xfrm>
              <a:off x="5033439" y="23067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2"/>
            <p:cNvSpPr/>
            <p:nvPr/>
          </p:nvSpPr>
          <p:spPr>
            <a:xfrm>
              <a:off x="5033439" y="230368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3"/>
            <p:cNvSpPr/>
            <p:nvPr/>
          </p:nvSpPr>
          <p:spPr>
            <a:xfrm>
              <a:off x="5033439" y="23006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4"/>
            <p:cNvSpPr/>
            <p:nvPr/>
          </p:nvSpPr>
          <p:spPr>
            <a:xfrm>
              <a:off x="5033439" y="229760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5"/>
            <p:cNvSpPr/>
            <p:nvPr/>
          </p:nvSpPr>
          <p:spPr>
            <a:xfrm>
              <a:off x="5033439" y="22945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6"/>
            <p:cNvSpPr/>
            <p:nvPr/>
          </p:nvSpPr>
          <p:spPr>
            <a:xfrm>
              <a:off x="5033439" y="22915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7"/>
            <p:cNvSpPr/>
            <p:nvPr/>
          </p:nvSpPr>
          <p:spPr>
            <a:xfrm>
              <a:off x="5033439" y="2291532"/>
              <a:ext cx="94615" cy="3175"/>
            </a:xfrm>
            <a:custGeom>
              <a:avLst/>
              <a:gdLst/>
              <a:ahLst/>
              <a:cxnLst/>
              <a:rect l="l" t="t" r="r" b="b"/>
              <a:pathLst>
                <a:path w="94614" h="3175">
                  <a:moveTo>
                    <a:pt x="94359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94359" y="3039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8"/>
            <p:cNvSpPr/>
            <p:nvPr/>
          </p:nvSpPr>
          <p:spPr>
            <a:xfrm>
              <a:off x="5033439" y="2291525"/>
              <a:ext cx="94615" cy="361950"/>
            </a:xfrm>
            <a:custGeom>
              <a:avLst/>
              <a:gdLst/>
              <a:ahLst/>
              <a:cxnLst/>
              <a:rect l="l" t="t" r="r" b="b"/>
              <a:pathLst>
                <a:path w="94614" h="361950">
                  <a:moveTo>
                    <a:pt x="0" y="361665"/>
                  </a:moveTo>
                  <a:lnTo>
                    <a:pt x="0" y="0"/>
                  </a:lnTo>
                  <a:lnTo>
                    <a:pt x="94356" y="0"/>
                  </a:lnTo>
                  <a:lnTo>
                    <a:pt x="94356" y="361665"/>
                  </a:lnTo>
                  <a:lnTo>
                    <a:pt x="0" y="36166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9"/>
            <p:cNvSpPr/>
            <p:nvPr/>
          </p:nvSpPr>
          <p:spPr>
            <a:xfrm>
              <a:off x="7739342" y="26471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94361" y="6070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80"/>
            <p:cNvSpPr/>
            <p:nvPr/>
          </p:nvSpPr>
          <p:spPr>
            <a:xfrm>
              <a:off x="7739348" y="26440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1"/>
            <p:cNvSpPr/>
            <p:nvPr/>
          </p:nvSpPr>
          <p:spPr>
            <a:xfrm>
              <a:off x="7739348" y="26410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2"/>
            <p:cNvSpPr/>
            <p:nvPr/>
          </p:nvSpPr>
          <p:spPr>
            <a:xfrm>
              <a:off x="7739348" y="26379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3"/>
            <p:cNvSpPr/>
            <p:nvPr/>
          </p:nvSpPr>
          <p:spPr>
            <a:xfrm>
              <a:off x="7739348" y="26349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4"/>
            <p:cNvSpPr/>
            <p:nvPr/>
          </p:nvSpPr>
          <p:spPr>
            <a:xfrm>
              <a:off x="7739348" y="263191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5"/>
            <p:cNvSpPr/>
            <p:nvPr/>
          </p:nvSpPr>
          <p:spPr>
            <a:xfrm>
              <a:off x="7739348" y="26288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6"/>
            <p:cNvSpPr/>
            <p:nvPr/>
          </p:nvSpPr>
          <p:spPr>
            <a:xfrm>
              <a:off x="7739348" y="262583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7"/>
            <p:cNvSpPr/>
            <p:nvPr/>
          </p:nvSpPr>
          <p:spPr>
            <a:xfrm>
              <a:off x="7739348" y="262279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8"/>
            <p:cNvSpPr/>
            <p:nvPr/>
          </p:nvSpPr>
          <p:spPr>
            <a:xfrm>
              <a:off x="7739348" y="261976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9"/>
            <p:cNvSpPr/>
            <p:nvPr/>
          </p:nvSpPr>
          <p:spPr>
            <a:xfrm>
              <a:off x="7739348" y="26167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90"/>
            <p:cNvSpPr/>
            <p:nvPr/>
          </p:nvSpPr>
          <p:spPr>
            <a:xfrm>
              <a:off x="7739348" y="261368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1"/>
            <p:cNvSpPr/>
            <p:nvPr/>
          </p:nvSpPr>
          <p:spPr>
            <a:xfrm>
              <a:off x="7739348" y="261064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2"/>
            <p:cNvSpPr/>
            <p:nvPr/>
          </p:nvSpPr>
          <p:spPr>
            <a:xfrm>
              <a:off x="7739348" y="260760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3"/>
            <p:cNvSpPr/>
            <p:nvPr/>
          </p:nvSpPr>
          <p:spPr>
            <a:xfrm>
              <a:off x="7739348" y="260456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4"/>
            <p:cNvSpPr/>
            <p:nvPr/>
          </p:nvSpPr>
          <p:spPr>
            <a:xfrm>
              <a:off x="7739348" y="260152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5"/>
            <p:cNvSpPr/>
            <p:nvPr/>
          </p:nvSpPr>
          <p:spPr>
            <a:xfrm>
              <a:off x="7739348" y="259848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6"/>
            <p:cNvSpPr/>
            <p:nvPr/>
          </p:nvSpPr>
          <p:spPr>
            <a:xfrm>
              <a:off x="7739348" y="259544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7"/>
            <p:cNvSpPr/>
            <p:nvPr/>
          </p:nvSpPr>
          <p:spPr>
            <a:xfrm>
              <a:off x="7739348" y="259240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8"/>
            <p:cNvSpPr/>
            <p:nvPr/>
          </p:nvSpPr>
          <p:spPr>
            <a:xfrm>
              <a:off x="7739348" y="258936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9"/>
            <p:cNvSpPr/>
            <p:nvPr/>
          </p:nvSpPr>
          <p:spPr>
            <a:xfrm>
              <a:off x="7739348" y="258632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200"/>
            <p:cNvSpPr/>
            <p:nvPr/>
          </p:nvSpPr>
          <p:spPr>
            <a:xfrm>
              <a:off x="7739348" y="258329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1"/>
            <p:cNvSpPr/>
            <p:nvPr/>
          </p:nvSpPr>
          <p:spPr>
            <a:xfrm>
              <a:off x="7739348" y="258024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2"/>
            <p:cNvSpPr/>
            <p:nvPr/>
          </p:nvSpPr>
          <p:spPr>
            <a:xfrm>
              <a:off x="7739348" y="257721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3"/>
            <p:cNvSpPr/>
            <p:nvPr/>
          </p:nvSpPr>
          <p:spPr>
            <a:xfrm>
              <a:off x="7739348" y="257416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4"/>
            <p:cNvSpPr/>
            <p:nvPr/>
          </p:nvSpPr>
          <p:spPr>
            <a:xfrm>
              <a:off x="7739348" y="257113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5"/>
            <p:cNvSpPr/>
            <p:nvPr/>
          </p:nvSpPr>
          <p:spPr>
            <a:xfrm>
              <a:off x="7739348" y="256808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6"/>
            <p:cNvSpPr/>
            <p:nvPr/>
          </p:nvSpPr>
          <p:spPr>
            <a:xfrm>
              <a:off x="7739348" y="256505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7"/>
            <p:cNvSpPr/>
            <p:nvPr/>
          </p:nvSpPr>
          <p:spPr>
            <a:xfrm>
              <a:off x="7739348" y="256201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8"/>
            <p:cNvSpPr/>
            <p:nvPr/>
          </p:nvSpPr>
          <p:spPr>
            <a:xfrm>
              <a:off x="7739348" y="255897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9"/>
            <p:cNvSpPr/>
            <p:nvPr/>
          </p:nvSpPr>
          <p:spPr>
            <a:xfrm>
              <a:off x="7739348" y="255593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10"/>
            <p:cNvSpPr/>
            <p:nvPr/>
          </p:nvSpPr>
          <p:spPr>
            <a:xfrm>
              <a:off x="7739348" y="25528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1"/>
            <p:cNvSpPr/>
            <p:nvPr/>
          </p:nvSpPr>
          <p:spPr>
            <a:xfrm>
              <a:off x="7739348" y="254986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2"/>
            <p:cNvSpPr/>
            <p:nvPr/>
          </p:nvSpPr>
          <p:spPr>
            <a:xfrm>
              <a:off x="7739348" y="254681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3"/>
            <p:cNvSpPr/>
            <p:nvPr/>
          </p:nvSpPr>
          <p:spPr>
            <a:xfrm>
              <a:off x="7739348" y="254378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4"/>
            <p:cNvSpPr/>
            <p:nvPr/>
          </p:nvSpPr>
          <p:spPr>
            <a:xfrm>
              <a:off x="7739348" y="25407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5"/>
            <p:cNvSpPr/>
            <p:nvPr/>
          </p:nvSpPr>
          <p:spPr>
            <a:xfrm>
              <a:off x="7739348" y="253770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6"/>
            <p:cNvSpPr/>
            <p:nvPr/>
          </p:nvSpPr>
          <p:spPr>
            <a:xfrm>
              <a:off x="7739348" y="253465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7"/>
            <p:cNvSpPr/>
            <p:nvPr/>
          </p:nvSpPr>
          <p:spPr>
            <a:xfrm>
              <a:off x="7739348" y="253162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8"/>
            <p:cNvSpPr/>
            <p:nvPr/>
          </p:nvSpPr>
          <p:spPr>
            <a:xfrm>
              <a:off x="7739348" y="25285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9"/>
            <p:cNvSpPr/>
            <p:nvPr/>
          </p:nvSpPr>
          <p:spPr>
            <a:xfrm>
              <a:off x="7739348" y="252554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20"/>
            <p:cNvSpPr/>
            <p:nvPr/>
          </p:nvSpPr>
          <p:spPr>
            <a:xfrm>
              <a:off x="7739348" y="25225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1"/>
            <p:cNvSpPr/>
            <p:nvPr/>
          </p:nvSpPr>
          <p:spPr>
            <a:xfrm>
              <a:off x="7739348" y="25194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2"/>
            <p:cNvSpPr/>
            <p:nvPr/>
          </p:nvSpPr>
          <p:spPr>
            <a:xfrm>
              <a:off x="7739348" y="25164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3"/>
            <p:cNvSpPr/>
            <p:nvPr/>
          </p:nvSpPr>
          <p:spPr>
            <a:xfrm>
              <a:off x="7739348" y="25133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4"/>
            <p:cNvSpPr/>
            <p:nvPr/>
          </p:nvSpPr>
          <p:spPr>
            <a:xfrm>
              <a:off x="7739342" y="2431338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5" h="85725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85102"/>
                  </a:lnTo>
                  <a:lnTo>
                    <a:pt x="94361" y="85102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5"/>
            <p:cNvSpPr/>
            <p:nvPr/>
          </p:nvSpPr>
          <p:spPr>
            <a:xfrm>
              <a:off x="7739348" y="24282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6"/>
            <p:cNvSpPr/>
            <p:nvPr/>
          </p:nvSpPr>
          <p:spPr>
            <a:xfrm>
              <a:off x="7739348" y="242525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7"/>
            <p:cNvSpPr/>
            <p:nvPr/>
          </p:nvSpPr>
          <p:spPr>
            <a:xfrm>
              <a:off x="7739348" y="24222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8"/>
            <p:cNvSpPr/>
            <p:nvPr/>
          </p:nvSpPr>
          <p:spPr>
            <a:xfrm>
              <a:off x="7739348" y="24191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9"/>
            <p:cNvSpPr/>
            <p:nvPr/>
          </p:nvSpPr>
          <p:spPr>
            <a:xfrm>
              <a:off x="7739348" y="24161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30"/>
            <p:cNvSpPr/>
            <p:nvPr/>
          </p:nvSpPr>
          <p:spPr>
            <a:xfrm>
              <a:off x="7739348" y="241309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1"/>
            <p:cNvSpPr/>
            <p:nvPr/>
          </p:nvSpPr>
          <p:spPr>
            <a:xfrm>
              <a:off x="7739348" y="241005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2"/>
            <p:cNvSpPr/>
            <p:nvPr/>
          </p:nvSpPr>
          <p:spPr>
            <a:xfrm>
              <a:off x="7739348" y="24070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3"/>
            <p:cNvSpPr/>
            <p:nvPr/>
          </p:nvSpPr>
          <p:spPr>
            <a:xfrm>
              <a:off x="7739348" y="24039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4"/>
            <p:cNvSpPr/>
            <p:nvPr/>
          </p:nvSpPr>
          <p:spPr>
            <a:xfrm>
              <a:off x="7739348" y="240093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5"/>
            <p:cNvSpPr/>
            <p:nvPr/>
          </p:nvSpPr>
          <p:spPr>
            <a:xfrm>
              <a:off x="7739348" y="239789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6"/>
            <p:cNvSpPr/>
            <p:nvPr/>
          </p:nvSpPr>
          <p:spPr>
            <a:xfrm>
              <a:off x="7739348" y="23948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7"/>
            <p:cNvSpPr/>
            <p:nvPr/>
          </p:nvSpPr>
          <p:spPr>
            <a:xfrm>
              <a:off x="7739348" y="239182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8"/>
            <p:cNvSpPr/>
            <p:nvPr/>
          </p:nvSpPr>
          <p:spPr>
            <a:xfrm>
              <a:off x="7739348" y="23887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9"/>
            <p:cNvSpPr/>
            <p:nvPr/>
          </p:nvSpPr>
          <p:spPr>
            <a:xfrm>
              <a:off x="7739348" y="238574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40"/>
            <p:cNvSpPr/>
            <p:nvPr/>
          </p:nvSpPr>
          <p:spPr>
            <a:xfrm>
              <a:off x="7739348" y="238270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1"/>
            <p:cNvSpPr/>
            <p:nvPr/>
          </p:nvSpPr>
          <p:spPr>
            <a:xfrm>
              <a:off x="7739348" y="237966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2"/>
            <p:cNvSpPr/>
            <p:nvPr/>
          </p:nvSpPr>
          <p:spPr>
            <a:xfrm>
              <a:off x="7739348" y="237662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3"/>
            <p:cNvSpPr/>
            <p:nvPr/>
          </p:nvSpPr>
          <p:spPr>
            <a:xfrm>
              <a:off x="7739348" y="237358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4"/>
            <p:cNvSpPr/>
            <p:nvPr/>
          </p:nvSpPr>
          <p:spPr>
            <a:xfrm>
              <a:off x="7739348" y="237054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5"/>
            <p:cNvSpPr/>
            <p:nvPr/>
          </p:nvSpPr>
          <p:spPr>
            <a:xfrm>
              <a:off x="7739348" y="236750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6"/>
            <p:cNvSpPr/>
            <p:nvPr/>
          </p:nvSpPr>
          <p:spPr>
            <a:xfrm>
              <a:off x="7739348" y="236446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7"/>
            <p:cNvSpPr/>
            <p:nvPr/>
          </p:nvSpPr>
          <p:spPr>
            <a:xfrm>
              <a:off x="7739348" y="236143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8"/>
            <p:cNvSpPr/>
            <p:nvPr/>
          </p:nvSpPr>
          <p:spPr>
            <a:xfrm>
              <a:off x="7739348" y="235838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9"/>
            <p:cNvSpPr/>
            <p:nvPr/>
          </p:nvSpPr>
          <p:spPr>
            <a:xfrm>
              <a:off x="7739348" y="235535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50"/>
            <p:cNvSpPr/>
            <p:nvPr/>
          </p:nvSpPr>
          <p:spPr>
            <a:xfrm>
              <a:off x="7739348" y="235230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1"/>
            <p:cNvSpPr/>
            <p:nvPr/>
          </p:nvSpPr>
          <p:spPr>
            <a:xfrm>
              <a:off x="7739348" y="234927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2"/>
            <p:cNvSpPr/>
            <p:nvPr/>
          </p:nvSpPr>
          <p:spPr>
            <a:xfrm>
              <a:off x="7739348" y="234622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3"/>
            <p:cNvSpPr/>
            <p:nvPr/>
          </p:nvSpPr>
          <p:spPr>
            <a:xfrm>
              <a:off x="7739348" y="234319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4"/>
            <p:cNvSpPr/>
            <p:nvPr/>
          </p:nvSpPr>
          <p:spPr>
            <a:xfrm>
              <a:off x="7739348" y="234015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5"/>
            <p:cNvSpPr/>
            <p:nvPr/>
          </p:nvSpPr>
          <p:spPr>
            <a:xfrm>
              <a:off x="7739348" y="233711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6"/>
            <p:cNvSpPr/>
            <p:nvPr/>
          </p:nvSpPr>
          <p:spPr>
            <a:xfrm>
              <a:off x="7739348" y="233408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7"/>
            <p:cNvSpPr/>
            <p:nvPr/>
          </p:nvSpPr>
          <p:spPr>
            <a:xfrm>
              <a:off x="7739348" y="233103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8"/>
            <p:cNvSpPr/>
            <p:nvPr/>
          </p:nvSpPr>
          <p:spPr>
            <a:xfrm>
              <a:off x="7739348" y="232800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9"/>
            <p:cNvSpPr/>
            <p:nvPr/>
          </p:nvSpPr>
          <p:spPr>
            <a:xfrm>
              <a:off x="7739348" y="232495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60"/>
            <p:cNvSpPr/>
            <p:nvPr/>
          </p:nvSpPr>
          <p:spPr>
            <a:xfrm>
              <a:off x="7739348" y="23219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1"/>
            <p:cNvSpPr/>
            <p:nvPr/>
          </p:nvSpPr>
          <p:spPr>
            <a:xfrm>
              <a:off x="7739348" y="23188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2"/>
            <p:cNvSpPr/>
            <p:nvPr/>
          </p:nvSpPr>
          <p:spPr>
            <a:xfrm>
              <a:off x="7739348" y="231584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3"/>
            <p:cNvSpPr/>
            <p:nvPr/>
          </p:nvSpPr>
          <p:spPr>
            <a:xfrm>
              <a:off x="7739348" y="23127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4"/>
            <p:cNvSpPr/>
            <p:nvPr/>
          </p:nvSpPr>
          <p:spPr>
            <a:xfrm>
              <a:off x="7739348" y="230976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5"/>
            <p:cNvSpPr/>
            <p:nvPr/>
          </p:nvSpPr>
          <p:spPr>
            <a:xfrm>
              <a:off x="7739348" y="23067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6"/>
            <p:cNvSpPr/>
            <p:nvPr/>
          </p:nvSpPr>
          <p:spPr>
            <a:xfrm>
              <a:off x="7739348" y="230368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7"/>
            <p:cNvSpPr/>
            <p:nvPr/>
          </p:nvSpPr>
          <p:spPr>
            <a:xfrm>
              <a:off x="7739348" y="23006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8"/>
            <p:cNvSpPr/>
            <p:nvPr/>
          </p:nvSpPr>
          <p:spPr>
            <a:xfrm>
              <a:off x="7739348" y="229760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9"/>
            <p:cNvSpPr/>
            <p:nvPr/>
          </p:nvSpPr>
          <p:spPr>
            <a:xfrm>
              <a:off x="7739348" y="22945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70"/>
            <p:cNvSpPr/>
            <p:nvPr/>
          </p:nvSpPr>
          <p:spPr>
            <a:xfrm>
              <a:off x="7739348" y="22915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1"/>
            <p:cNvSpPr/>
            <p:nvPr/>
          </p:nvSpPr>
          <p:spPr>
            <a:xfrm>
              <a:off x="7739348" y="2291532"/>
              <a:ext cx="94615" cy="3175"/>
            </a:xfrm>
            <a:custGeom>
              <a:avLst/>
              <a:gdLst/>
              <a:ahLst/>
              <a:cxnLst/>
              <a:rect l="l" t="t" r="r" b="b"/>
              <a:pathLst>
                <a:path w="94615" h="3175">
                  <a:moveTo>
                    <a:pt x="94359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94359" y="3039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2"/>
            <p:cNvSpPr/>
            <p:nvPr/>
          </p:nvSpPr>
          <p:spPr>
            <a:xfrm>
              <a:off x="7739348" y="2291525"/>
              <a:ext cx="94615" cy="361950"/>
            </a:xfrm>
            <a:custGeom>
              <a:avLst/>
              <a:gdLst/>
              <a:ahLst/>
              <a:cxnLst/>
              <a:rect l="l" t="t" r="r" b="b"/>
              <a:pathLst>
                <a:path w="94615" h="361950">
                  <a:moveTo>
                    <a:pt x="0" y="361665"/>
                  </a:moveTo>
                  <a:lnTo>
                    <a:pt x="0" y="0"/>
                  </a:lnTo>
                  <a:lnTo>
                    <a:pt x="94446" y="0"/>
                  </a:lnTo>
                  <a:lnTo>
                    <a:pt x="94446" y="361665"/>
                  </a:lnTo>
                  <a:lnTo>
                    <a:pt x="0" y="36166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3"/>
            <p:cNvSpPr/>
            <p:nvPr/>
          </p:nvSpPr>
          <p:spPr>
            <a:xfrm>
              <a:off x="7967675" y="26471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94361" y="6070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4"/>
            <p:cNvSpPr/>
            <p:nvPr/>
          </p:nvSpPr>
          <p:spPr>
            <a:xfrm>
              <a:off x="7967678" y="26440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5"/>
            <p:cNvSpPr/>
            <p:nvPr/>
          </p:nvSpPr>
          <p:spPr>
            <a:xfrm>
              <a:off x="7967678" y="26410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6"/>
            <p:cNvSpPr/>
            <p:nvPr/>
          </p:nvSpPr>
          <p:spPr>
            <a:xfrm>
              <a:off x="7967678" y="26379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7"/>
            <p:cNvSpPr/>
            <p:nvPr/>
          </p:nvSpPr>
          <p:spPr>
            <a:xfrm>
              <a:off x="7967678" y="26349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8"/>
            <p:cNvSpPr/>
            <p:nvPr/>
          </p:nvSpPr>
          <p:spPr>
            <a:xfrm>
              <a:off x="7967678" y="263191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9"/>
            <p:cNvSpPr/>
            <p:nvPr/>
          </p:nvSpPr>
          <p:spPr>
            <a:xfrm>
              <a:off x="7967678" y="26288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80"/>
            <p:cNvSpPr/>
            <p:nvPr/>
          </p:nvSpPr>
          <p:spPr>
            <a:xfrm>
              <a:off x="7967678" y="262583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1"/>
            <p:cNvSpPr/>
            <p:nvPr/>
          </p:nvSpPr>
          <p:spPr>
            <a:xfrm>
              <a:off x="7967678" y="262279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2"/>
            <p:cNvSpPr/>
            <p:nvPr/>
          </p:nvSpPr>
          <p:spPr>
            <a:xfrm>
              <a:off x="7967678" y="261976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3"/>
            <p:cNvSpPr/>
            <p:nvPr/>
          </p:nvSpPr>
          <p:spPr>
            <a:xfrm>
              <a:off x="7967678" y="26167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4"/>
            <p:cNvSpPr/>
            <p:nvPr/>
          </p:nvSpPr>
          <p:spPr>
            <a:xfrm>
              <a:off x="7967678" y="261368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5"/>
            <p:cNvSpPr/>
            <p:nvPr/>
          </p:nvSpPr>
          <p:spPr>
            <a:xfrm>
              <a:off x="7967678" y="261064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6"/>
            <p:cNvSpPr/>
            <p:nvPr/>
          </p:nvSpPr>
          <p:spPr>
            <a:xfrm>
              <a:off x="7967678" y="260760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7"/>
            <p:cNvSpPr/>
            <p:nvPr/>
          </p:nvSpPr>
          <p:spPr>
            <a:xfrm>
              <a:off x="7967678" y="260456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8"/>
            <p:cNvSpPr/>
            <p:nvPr/>
          </p:nvSpPr>
          <p:spPr>
            <a:xfrm>
              <a:off x="7967678" y="260152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9"/>
            <p:cNvSpPr/>
            <p:nvPr/>
          </p:nvSpPr>
          <p:spPr>
            <a:xfrm>
              <a:off x="7967678" y="259848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90"/>
            <p:cNvSpPr/>
            <p:nvPr/>
          </p:nvSpPr>
          <p:spPr>
            <a:xfrm>
              <a:off x="7967678" y="259544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1"/>
            <p:cNvSpPr/>
            <p:nvPr/>
          </p:nvSpPr>
          <p:spPr>
            <a:xfrm>
              <a:off x="7967678" y="259240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2"/>
            <p:cNvSpPr/>
            <p:nvPr/>
          </p:nvSpPr>
          <p:spPr>
            <a:xfrm>
              <a:off x="7967678" y="258936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3"/>
            <p:cNvSpPr/>
            <p:nvPr/>
          </p:nvSpPr>
          <p:spPr>
            <a:xfrm>
              <a:off x="7967678" y="258632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4"/>
            <p:cNvSpPr/>
            <p:nvPr/>
          </p:nvSpPr>
          <p:spPr>
            <a:xfrm>
              <a:off x="7967678" y="258329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5"/>
            <p:cNvSpPr/>
            <p:nvPr/>
          </p:nvSpPr>
          <p:spPr>
            <a:xfrm>
              <a:off x="7967678" y="258024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6"/>
            <p:cNvSpPr/>
            <p:nvPr/>
          </p:nvSpPr>
          <p:spPr>
            <a:xfrm>
              <a:off x="7967678" y="257721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7"/>
            <p:cNvSpPr/>
            <p:nvPr/>
          </p:nvSpPr>
          <p:spPr>
            <a:xfrm>
              <a:off x="7967678" y="257416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8"/>
            <p:cNvSpPr/>
            <p:nvPr/>
          </p:nvSpPr>
          <p:spPr>
            <a:xfrm>
              <a:off x="7967678" y="257113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9"/>
            <p:cNvSpPr/>
            <p:nvPr/>
          </p:nvSpPr>
          <p:spPr>
            <a:xfrm>
              <a:off x="7967678" y="256808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300"/>
            <p:cNvSpPr/>
            <p:nvPr/>
          </p:nvSpPr>
          <p:spPr>
            <a:xfrm>
              <a:off x="7967678" y="256505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1"/>
            <p:cNvSpPr/>
            <p:nvPr/>
          </p:nvSpPr>
          <p:spPr>
            <a:xfrm>
              <a:off x="7967678" y="256201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2"/>
            <p:cNvSpPr/>
            <p:nvPr/>
          </p:nvSpPr>
          <p:spPr>
            <a:xfrm>
              <a:off x="7967678" y="255897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3"/>
            <p:cNvSpPr/>
            <p:nvPr/>
          </p:nvSpPr>
          <p:spPr>
            <a:xfrm>
              <a:off x="7967678" y="255593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4"/>
            <p:cNvSpPr/>
            <p:nvPr/>
          </p:nvSpPr>
          <p:spPr>
            <a:xfrm>
              <a:off x="7967678" y="25528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5"/>
            <p:cNvSpPr/>
            <p:nvPr/>
          </p:nvSpPr>
          <p:spPr>
            <a:xfrm>
              <a:off x="7967678" y="254986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6"/>
            <p:cNvSpPr/>
            <p:nvPr/>
          </p:nvSpPr>
          <p:spPr>
            <a:xfrm>
              <a:off x="7967678" y="254681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7"/>
            <p:cNvSpPr/>
            <p:nvPr/>
          </p:nvSpPr>
          <p:spPr>
            <a:xfrm>
              <a:off x="7967678" y="254378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8"/>
            <p:cNvSpPr/>
            <p:nvPr/>
          </p:nvSpPr>
          <p:spPr>
            <a:xfrm>
              <a:off x="7967678" y="25407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9"/>
            <p:cNvSpPr/>
            <p:nvPr/>
          </p:nvSpPr>
          <p:spPr>
            <a:xfrm>
              <a:off x="7967678" y="253770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10"/>
            <p:cNvSpPr/>
            <p:nvPr/>
          </p:nvSpPr>
          <p:spPr>
            <a:xfrm>
              <a:off x="7967678" y="253465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1"/>
            <p:cNvSpPr/>
            <p:nvPr/>
          </p:nvSpPr>
          <p:spPr>
            <a:xfrm>
              <a:off x="7967678" y="253162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2"/>
            <p:cNvSpPr/>
            <p:nvPr/>
          </p:nvSpPr>
          <p:spPr>
            <a:xfrm>
              <a:off x="7967678" y="25285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3"/>
            <p:cNvSpPr/>
            <p:nvPr/>
          </p:nvSpPr>
          <p:spPr>
            <a:xfrm>
              <a:off x="7967678" y="252554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4"/>
            <p:cNvSpPr/>
            <p:nvPr/>
          </p:nvSpPr>
          <p:spPr>
            <a:xfrm>
              <a:off x="7967678" y="25225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5"/>
            <p:cNvSpPr/>
            <p:nvPr/>
          </p:nvSpPr>
          <p:spPr>
            <a:xfrm>
              <a:off x="7967678" y="25194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6"/>
            <p:cNvSpPr/>
            <p:nvPr/>
          </p:nvSpPr>
          <p:spPr>
            <a:xfrm>
              <a:off x="7967678" y="25164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7"/>
            <p:cNvSpPr/>
            <p:nvPr/>
          </p:nvSpPr>
          <p:spPr>
            <a:xfrm>
              <a:off x="7967678" y="25133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8"/>
            <p:cNvSpPr/>
            <p:nvPr/>
          </p:nvSpPr>
          <p:spPr>
            <a:xfrm>
              <a:off x="7967675" y="2431338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5" h="85725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85102"/>
                  </a:lnTo>
                  <a:lnTo>
                    <a:pt x="94361" y="85102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9"/>
            <p:cNvSpPr/>
            <p:nvPr/>
          </p:nvSpPr>
          <p:spPr>
            <a:xfrm>
              <a:off x="7967678" y="24282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20"/>
            <p:cNvSpPr/>
            <p:nvPr/>
          </p:nvSpPr>
          <p:spPr>
            <a:xfrm>
              <a:off x="7967678" y="242525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1"/>
            <p:cNvSpPr/>
            <p:nvPr/>
          </p:nvSpPr>
          <p:spPr>
            <a:xfrm>
              <a:off x="7967678" y="24222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2"/>
            <p:cNvSpPr/>
            <p:nvPr/>
          </p:nvSpPr>
          <p:spPr>
            <a:xfrm>
              <a:off x="7967678" y="24191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3"/>
            <p:cNvSpPr/>
            <p:nvPr/>
          </p:nvSpPr>
          <p:spPr>
            <a:xfrm>
              <a:off x="7967678" y="24161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4"/>
            <p:cNvSpPr/>
            <p:nvPr/>
          </p:nvSpPr>
          <p:spPr>
            <a:xfrm>
              <a:off x="7967678" y="241309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5"/>
            <p:cNvSpPr/>
            <p:nvPr/>
          </p:nvSpPr>
          <p:spPr>
            <a:xfrm>
              <a:off x="7967678" y="241005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6"/>
            <p:cNvSpPr/>
            <p:nvPr/>
          </p:nvSpPr>
          <p:spPr>
            <a:xfrm>
              <a:off x="7967678" y="24070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7"/>
            <p:cNvSpPr/>
            <p:nvPr/>
          </p:nvSpPr>
          <p:spPr>
            <a:xfrm>
              <a:off x="7967678" y="24039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8"/>
            <p:cNvSpPr/>
            <p:nvPr/>
          </p:nvSpPr>
          <p:spPr>
            <a:xfrm>
              <a:off x="7967678" y="240093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9"/>
            <p:cNvSpPr/>
            <p:nvPr/>
          </p:nvSpPr>
          <p:spPr>
            <a:xfrm>
              <a:off x="7967678" y="239789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30"/>
            <p:cNvSpPr/>
            <p:nvPr/>
          </p:nvSpPr>
          <p:spPr>
            <a:xfrm>
              <a:off x="7967678" y="23948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1"/>
            <p:cNvSpPr/>
            <p:nvPr/>
          </p:nvSpPr>
          <p:spPr>
            <a:xfrm>
              <a:off x="7967678" y="239182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2"/>
            <p:cNvSpPr/>
            <p:nvPr/>
          </p:nvSpPr>
          <p:spPr>
            <a:xfrm>
              <a:off x="7967678" y="23887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3"/>
            <p:cNvSpPr/>
            <p:nvPr/>
          </p:nvSpPr>
          <p:spPr>
            <a:xfrm>
              <a:off x="7967678" y="238574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4"/>
            <p:cNvSpPr/>
            <p:nvPr/>
          </p:nvSpPr>
          <p:spPr>
            <a:xfrm>
              <a:off x="7967678" y="238270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5"/>
            <p:cNvSpPr/>
            <p:nvPr/>
          </p:nvSpPr>
          <p:spPr>
            <a:xfrm>
              <a:off x="7967678" y="237966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6"/>
            <p:cNvSpPr/>
            <p:nvPr/>
          </p:nvSpPr>
          <p:spPr>
            <a:xfrm>
              <a:off x="7967678" y="237662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7"/>
            <p:cNvSpPr/>
            <p:nvPr/>
          </p:nvSpPr>
          <p:spPr>
            <a:xfrm>
              <a:off x="7967678" y="237358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8"/>
            <p:cNvSpPr/>
            <p:nvPr/>
          </p:nvSpPr>
          <p:spPr>
            <a:xfrm>
              <a:off x="7967678" y="237054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9"/>
            <p:cNvSpPr/>
            <p:nvPr/>
          </p:nvSpPr>
          <p:spPr>
            <a:xfrm>
              <a:off x="7967678" y="236750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40"/>
            <p:cNvSpPr/>
            <p:nvPr/>
          </p:nvSpPr>
          <p:spPr>
            <a:xfrm>
              <a:off x="7967678" y="236446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1"/>
            <p:cNvSpPr/>
            <p:nvPr/>
          </p:nvSpPr>
          <p:spPr>
            <a:xfrm>
              <a:off x="7967678" y="236143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2"/>
            <p:cNvSpPr/>
            <p:nvPr/>
          </p:nvSpPr>
          <p:spPr>
            <a:xfrm>
              <a:off x="7967678" y="235838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3"/>
            <p:cNvSpPr/>
            <p:nvPr/>
          </p:nvSpPr>
          <p:spPr>
            <a:xfrm>
              <a:off x="7967678" y="235535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4"/>
            <p:cNvSpPr/>
            <p:nvPr/>
          </p:nvSpPr>
          <p:spPr>
            <a:xfrm>
              <a:off x="7967678" y="235230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5"/>
            <p:cNvSpPr/>
            <p:nvPr/>
          </p:nvSpPr>
          <p:spPr>
            <a:xfrm>
              <a:off x="7967678" y="234927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6"/>
            <p:cNvSpPr/>
            <p:nvPr/>
          </p:nvSpPr>
          <p:spPr>
            <a:xfrm>
              <a:off x="7967678" y="234622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7"/>
            <p:cNvSpPr/>
            <p:nvPr/>
          </p:nvSpPr>
          <p:spPr>
            <a:xfrm>
              <a:off x="7967678" y="234319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8"/>
            <p:cNvSpPr/>
            <p:nvPr/>
          </p:nvSpPr>
          <p:spPr>
            <a:xfrm>
              <a:off x="7967678" y="234015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9"/>
            <p:cNvSpPr/>
            <p:nvPr/>
          </p:nvSpPr>
          <p:spPr>
            <a:xfrm>
              <a:off x="7967678" y="233711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50"/>
            <p:cNvSpPr/>
            <p:nvPr/>
          </p:nvSpPr>
          <p:spPr>
            <a:xfrm>
              <a:off x="7967678" y="233408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1"/>
            <p:cNvSpPr/>
            <p:nvPr/>
          </p:nvSpPr>
          <p:spPr>
            <a:xfrm>
              <a:off x="7967678" y="233103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2"/>
            <p:cNvSpPr/>
            <p:nvPr/>
          </p:nvSpPr>
          <p:spPr>
            <a:xfrm>
              <a:off x="7967678" y="232800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3"/>
            <p:cNvSpPr/>
            <p:nvPr/>
          </p:nvSpPr>
          <p:spPr>
            <a:xfrm>
              <a:off x="7967678" y="232495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4"/>
            <p:cNvSpPr/>
            <p:nvPr/>
          </p:nvSpPr>
          <p:spPr>
            <a:xfrm>
              <a:off x="7967678" y="23219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5"/>
            <p:cNvSpPr/>
            <p:nvPr/>
          </p:nvSpPr>
          <p:spPr>
            <a:xfrm>
              <a:off x="7967678" y="23188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6"/>
            <p:cNvSpPr/>
            <p:nvPr/>
          </p:nvSpPr>
          <p:spPr>
            <a:xfrm>
              <a:off x="7967678" y="231584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7"/>
            <p:cNvSpPr/>
            <p:nvPr/>
          </p:nvSpPr>
          <p:spPr>
            <a:xfrm>
              <a:off x="7967678" y="23127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8"/>
            <p:cNvSpPr/>
            <p:nvPr/>
          </p:nvSpPr>
          <p:spPr>
            <a:xfrm>
              <a:off x="7967678" y="230976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9"/>
            <p:cNvSpPr/>
            <p:nvPr/>
          </p:nvSpPr>
          <p:spPr>
            <a:xfrm>
              <a:off x="7967678" y="23067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60"/>
            <p:cNvSpPr/>
            <p:nvPr/>
          </p:nvSpPr>
          <p:spPr>
            <a:xfrm>
              <a:off x="7967678" y="230368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1"/>
            <p:cNvSpPr/>
            <p:nvPr/>
          </p:nvSpPr>
          <p:spPr>
            <a:xfrm>
              <a:off x="7967678" y="23006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2"/>
            <p:cNvSpPr/>
            <p:nvPr/>
          </p:nvSpPr>
          <p:spPr>
            <a:xfrm>
              <a:off x="7967678" y="229760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3"/>
            <p:cNvSpPr/>
            <p:nvPr/>
          </p:nvSpPr>
          <p:spPr>
            <a:xfrm>
              <a:off x="7967678" y="22945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4"/>
            <p:cNvSpPr/>
            <p:nvPr/>
          </p:nvSpPr>
          <p:spPr>
            <a:xfrm>
              <a:off x="7967678" y="22915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5"/>
            <p:cNvSpPr/>
            <p:nvPr/>
          </p:nvSpPr>
          <p:spPr>
            <a:xfrm>
              <a:off x="7967678" y="2291532"/>
              <a:ext cx="94615" cy="3175"/>
            </a:xfrm>
            <a:custGeom>
              <a:avLst/>
              <a:gdLst/>
              <a:ahLst/>
              <a:cxnLst/>
              <a:rect l="l" t="t" r="r" b="b"/>
              <a:pathLst>
                <a:path w="94615" h="3175">
                  <a:moveTo>
                    <a:pt x="94358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94358" y="3039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6"/>
            <p:cNvSpPr/>
            <p:nvPr/>
          </p:nvSpPr>
          <p:spPr>
            <a:xfrm>
              <a:off x="7967678" y="2291525"/>
              <a:ext cx="94615" cy="361950"/>
            </a:xfrm>
            <a:custGeom>
              <a:avLst/>
              <a:gdLst/>
              <a:ahLst/>
              <a:cxnLst/>
              <a:rect l="l" t="t" r="r" b="b"/>
              <a:pathLst>
                <a:path w="94615" h="361950">
                  <a:moveTo>
                    <a:pt x="0" y="361665"/>
                  </a:moveTo>
                  <a:lnTo>
                    <a:pt x="0" y="0"/>
                  </a:lnTo>
                  <a:lnTo>
                    <a:pt x="94318" y="0"/>
                  </a:lnTo>
                  <a:lnTo>
                    <a:pt x="94318" y="361665"/>
                  </a:lnTo>
                  <a:lnTo>
                    <a:pt x="0" y="36166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7"/>
            <p:cNvSpPr/>
            <p:nvPr/>
          </p:nvSpPr>
          <p:spPr>
            <a:xfrm>
              <a:off x="4802098" y="26471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94361" y="6070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8"/>
            <p:cNvSpPr/>
            <p:nvPr/>
          </p:nvSpPr>
          <p:spPr>
            <a:xfrm>
              <a:off x="4802102" y="26440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9"/>
            <p:cNvSpPr/>
            <p:nvPr/>
          </p:nvSpPr>
          <p:spPr>
            <a:xfrm>
              <a:off x="4802102" y="26410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70"/>
            <p:cNvSpPr/>
            <p:nvPr/>
          </p:nvSpPr>
          <p:spPr>
            <a:xfrm>
              <a:off x="4802102" y="26379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1"/>
            <p:cNvSpPr/>
            <p:nvPr/>
          </p:nvSpPr>
          <p:spPr>
            <a:xfrm>
              <a:off x="4802102" y="26349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2"/>
            <p:cNvSpPr/>
            <p:nvPr/>
          </p:nvSpPr>
          <p:spPr>
            <a:xfrm>
              <a:off x="4802102" y="263191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3"/>
            <p:cNvSpPr/>
            <p:nvPr/>
          </p:nvSpPr>
          <p:spPr>
            <a:xfrm>
              <a:off x="4802102" y="26288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4"/>
            <p:cNvSpPr/>
            <p:nvPr/>
          </p:nvSpPr>
          <p:spPr>
            <a:xfrm>
              <a:off x="4802102" y="262583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5"/>
            <p:cNvSpPr/>
            <p:nvPr/>
          </p:nvSpPr>
          <p:spPr>
            <a:xfrm>
              <a:off x="4802102" y="262279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6"/>
            <p:cNvSpPr/>
            <p:nvPr/>
          </p:nvSpPr>
          <p:spPr>
            <a:xfrm>
              <a:off x="4802102" y="261976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7"/>
            <p:cNvSpPr/>
            <p:nvPr/>
          </p:nvSpPr>
          <p:spPr>
            <a:xfrm>
              <a:off x="4802102" y="26167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8"/>
            <p:cNvSpPr/>
            <p:nvPr/>
          </p:nvSpPr>
          <p:spPr>
            <a:xfrm>
              <a:off x="4802102" y="261368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9"/>
            <p:cNvSpPr/>
            <p:nvPr/>
          </p:nvSpPr>
          <p:spPr>
            <a:xfrm>
              <a:off x="4802102" y="261064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80"/>
            <p:cNvSpPr/>
            <p:nvPr/>
          </p:nvSpPr>
          <p:spPr>
            <a:xfrm>
              <a:off x="4802102" y="260760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1"/>
            <p:cNvSpPr/>
            <p:nvPr/>
          </p:nvSpPr>
          <p:spPr>
            <a:xfrm>
              <a:off x="4802102" y="260456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2"/>
            <p:cNvSpPr/>
            <p:nvPr/>
          </p:nvSpPr>
          <p:spPr>
            <a:xfrm>
              <a:off x="4802102" y="260152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3"/>
            <p:cNvSpPr/>
            <p:nvPr/>
          </p:nvSpPr>
          <p:spPr>
            <a:xfrm>
              <a:off x="4802102" y="259848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4"/>
            <p:cNvSpPr/>
            <p:nvPr/>
          </p:nvSpPr>
          <p:spPr>
            <a:xfrm>
              <a:off x="4802102" y="259544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5"/>
            <p:cNvSpPr/>
            <p:nvPr/>
          </p:nvSpPr>
          <p:spPr>
            <a:xfrm>
              <a:off x="4802102" y="259240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6"/>
            <p:cNvSpPr/>
            <p:nvPr/>
          </p:nvSpPr>
          <p:spPr>
            <a:xfrm>
              <a:off x="4802102" y="258936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7"/>
            <p:cNvSpPr/>
            <p:nvPr/>
          </p:nvSpPr>
          <p:spPr>
            <a:xfrm>
              <a:off x="4802102" y="258632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8"/>
            <p:cNvSpPr/>
            <p:nvPr/>
          </p:nvSpPr>
          <p:spPr>
            <a:xfrm>
              <a:off x="4802102" y="258329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9"/>
            <p:cNvSpPr/>
            <p:nvPr/>
          </p:nvSpPr>
          <p:spPr>
            <a:xfrm>
              <a:off x="4802102" y="258024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90"/>
            <p:cNvSpPr/>
            <p:nvPr/>
          </p:nvSpPr>
          <p:spPr>
            <a:xfrm>
              <a:off x="4802102" y="257721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1"/>
            <p:cNvSpPr/>
            <p:nvPr/>
          </p:nvSpPr>
          <p:spPr>
            <a:xfrm>
              <a:off x="4802102" y="257416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2"/>
            <p:cNvSpPr/>
            <p:nvPr/>
          </p:nvSpPr>
          <p:spPr>
            <a:xfrm>
              <a:off x="4802102" y="257113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3"/>
            <p:cNvSpPr/>
            <p:nvPr/>
          </p:nvSpPr>
          <p:spPr>
            <a:xfrm>
              <a:off x="4802102" y="256808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4"/>
            <p:cNvSpPr/>
            <p:nvPr/>
          </p:nvSpPr>
          <p:spPr>
            <a:xfrm>
              <a:off x="4802102" y="256505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5"/>
            <p:cNvSpPr/>
            <p:nvPr/>
          </p:nvSpPr>
          <p:spPr>
            <a:xfrm>
              <a:off x="4802102" y="256201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6"/>
            <p:cNvSpPr/>
            <p:nvPr/>
          </p:nvSpPr>
          <p:spPr>
            <a:xfrm>
              <a:off x="4802102" y="255897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7"/>
            <p:cNvSpPr/>
            <p:nvPr/>
          </p:nvSpPr>
          <p:spPr>
            <a:xfrm>
              <a:off x="4802102" y="255593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8"/>
            <p:cNvSpPr/>
            <p:nvPr/>
          </p:nvSpPr>
          <p:spPr>
            <a:xfrm>
              <a:off x="4802102" y="25528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9"/>
            <p:cNvSpPr/>
            <p:nvPr/>
          </p:nvSpPr>
          <p:spPr>
            <a:xfrm>
              <a:off x="4802102" y="254986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400"/>
            <p:cNvSpPr/>
            <p:nvPr/>
          </p:nvSpPr>
          <p:spPr>
            <a:xfrm>
              <a:off x="4802102" y="254681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1"/>
            <p:cNvSpPr/>
            <p:nvPr/>
          </p:nvSpPr>
          <p:spPr>
            <a:xfrm>
              <a:off x="4802102" y="254378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2"/>
            <p:cNvSpPr/>
            <p:nvPr/>
          </p:nvSpPr>
          <p:spPr>
            <a:xfrm>
              <a:off x="4802102" y="25407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3"/>
            <p:cNvSpPr/>
            <p:nvPr/>
          </p:nvSpPr>
          <p:spPr>
            <a:xfrm>
              <a:off x="4802102" y="253770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4"/>
            <p:cNvSpPr/>
            <p:nvPr/>
          </p:nvSpPr>
          <p:spPr>
            <a:xfrm>
              <a:off x="4802102" y="253465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5"/>
            <p:cNvSpPr/>
            <p:nvPr/>
          </p:nvSpPr>
          <p:spPr>
            <a:xfrm>
              <a:off x="4802102" y="253162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6"/>
            <p:cNvSpPr/>
            <p:nvPr/>
          </p:nvSpPr>
          <p:spPr>
            <a:xfrm>
              <a:off x="4802102" y="25285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7"/>
            <p:cNvSpPr/>
            <p:nvPr/>
          </p:nvSpPr>
          <p:spPr>
            <a:xfrm>
              <a:off x="4802102" y="252554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8"/>
            <p:cNvSpPr/>
            <p:nvPr/>
          </p:nvSpPr>
          <p:spPr>
            <a:xfrm>
              <a:off x="4802102" y="25225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9"/>
            <p:cNvSpPr/>
            <p:nvPr/>
          </p:nvSpPr>
          <p:spPr>
            <a:xfrm>
              <a:off x="4802102" y="25194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10"/>
            <p:cNvSpPr/>
            <p:nvPr/>
          </p:nvSpPr>
          <p:spPr>
            <a:xfrm>
              <a:off x="4802102" y="25164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1"/>
            <p:cNvSpPr/>
            <p:nvPr/>
          </p:nvSpPr>
          <p:spPr>
            <a:xfrm>
              <a:off x="4802102" y="25133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2"/>
            <p:cNvSpPr/>
            <p:nvPr/>
          </p:nvSpPr>
          <p:spPr>
            <a:xfrm>
              <a:off x="4802098" y="2431338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4" h="85725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85102"/>
                  </a:lnTo>
                  <a:lnTo>
                    <a:pt x="94361" y="85102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3"/>
            <p:cNvSpPr/>
            <p:nvPr/>
          </p:nvSpPr>
          <p:spPr>
            <a:xfrm>
              <a:off x="4802102" y="24282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4"/>
            <p:cNvSpPr/>
            <p:nvPr/>
          </p:nvSpPr>
          <p:spPr>
            <a:xfrm>
              <a:off x="4802102" y="242525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5"/>
            <p:cNvSpPr/>
            <p:nvPr/>
          </p:nvSpPr>
          <p:spPr>
            <a:xfrm>
              <a:off x="4802102" y="24222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6"/>
            <p:cNvSpPr/>
            <p:nvPr/>
          </p:nvSpPr>
          <p:spPr>
            <a:xfrm>
              <a:off x="4802102" y="24191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7"/>
            <p:cNvSpPr/>
            <p:nvPr/>
          </p:nvSpPr>
          <p:spPr>
            <a:xfrm>
              <a:off x="4802102" y="24161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8"/>
            <p:cNvSpPr/>
            <p:nvPr/>
          </p:nvSpPr>
          <p:spPr>
            <a:xfrm>
              <a:off x="4802102" y="241309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9"/>
            <p:cNvSpPr/>
            <p:nvPr/>
          </p:nvSpPr>
          <p:spPr>
            <a:xfrm>
              <a:off x="4802102" y="241005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20"/>
            <p:cNvSpPr/>
            <p:nvPr/>
          </p:nvSpPr>
          <p:spPr>
            <a:xfrm>
              <a:off x="4802102" y="24070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1"/>
            <p:cNvSpPr/>
            <p:nvPr/>
          </p:nvSpPr>
          <p:spPr>
            <a:xfrm>
              <a:off x="4802102" y="24039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2"/>
            <p:cNvSpPr/>
            <p:nvPr/>
          </p:nvSpPr>
          <p:spPr>
            <a:xfrm>
              <a:off x="4802102" y="240093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3"/>
            <p:cNvSpPr/>
            <p:nvPr/>
          </p:nvSpPr>
          <p:spPr>
            <a:xfrm>
              <a:off x="4802102" y="239789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4"/>
            <p:cNvSpPr/>
            <p:nvPr/>
          </p:nvSpPr>
          <p:spPr>
            <a:xfrm>
              <a:off x="4802102" y="23948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5"/>
            <p:cNvSpPr/>
            <p:nvPr/>
          </p:nvSpPr>
          <p:spPr>
            <a:xfrm>
              <a:off x="4802102" y="239182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6"/>
            <p:cNvSpPr/>
            <p:nvPr/>
          </p:nvSpPr>
          <p:spPr>
            <a:xfrm>
              <a:off x="4802102" y="23887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7"/>
            <p:cNvSpPr/>
            <p:nvPr/>
          </p:nvSpPr>
          <p:spPr>
            <a:xfrm>
              <a:off x="4802102" y="238574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8"/>
            <p:cNvSpPr/>
            <p:nvPr/>
          </p:nvSpPr>
          <p:spPr>
            <a:xfrm>
              <a:off x="4802102" y="238270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9"/>
            <p:cNvSpPr/>
            <p:nvPr/>
          </p:nvSpPr>
          <p:spPr>
            <a:xfrm>
              <a:off x="4802102" y="237966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30"/>
            <p:cNvSpPr/>
            <p:nvPr/>
          </p:nvSpPr>
          <p:spPr>
            <a:xfrm>
              <a:off x="4802102" y="237662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1"/>
            <p:cNvSpPr/>
            <p:nvPr/>
          </p:nvSpPr>
          <p:spPr>
            <a:xfrm>
              <a:off x="4802102" y="237358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2"/>
            <p:cNvSpPr/>
            <p:nvPr/>
          </p:nvSpPr>
          <p:spPr>
            <a:xfrm>
              <a:off x="4802102" y="237054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3"/>
            <p:cNvSpPr/>
            <p:nvPr/>
          </p:nvSpPr>
          <p:spPr>
            <a:xfrm>
              <a:off x="4802102" y="236750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4"/>
            <p:cNvSpPr/>
            <p:nvPr/>
          </p:nvSpPr>
          <p:spPr>
            <a:xfrm>
              <a:off x="4802102" y="236446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5"/>
            <p:cNvSpPr/>
            <p:nvPr/>
          </p:nvSpPr>
          <p:spPr>
            <a:xfrm>
              <a:off x="4802102" y="236143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6"/>
            <p:cNvSpPr/>
            <p:nvPr/>
          </p:nvSpPr>
          <p:spPr>
            <a:xfrm>
              <a:off x="4802102" y="235838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7"/>
            <p:cNvSpPr/>
            <p:nvPr/>
          </p:nvSpPr>
          <p:spPr>
            <a:xfrm>
              <a:off x="4802102" y="235535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8"/>
            <p:cNvSpPr/>
            <p:nvPr/>
          </p:nvSpPr>
          <p:spPr>
            <a:xfrm>
              <a:off x="4802102" y="235230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9"/>
            <p:cNvSpPr/>
            <p:nvPr/>
          </p:nvSpPr>
          <p:spPr>
            <a:xfrm>
              <a:off x="4802102" y="234927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40"/>
            <p:cNvSpPr/>
            <p:nvPr/>
          </p:nvSpPr>
          <p:spPr>
            <a:xfrm>
              <a:off x="4802102" y="234622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1"/>
            <p:cNvSpPr/>
            <p:nvPr/>
          </p:nvSpPr>
          <p:spPr>
            <a:xfrm>
              <a:off x="4802102" y="234319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2"/>
            <p:cNvSpPr/>
            <p:nvPr/>
          </p:nvSpPr>
          <p:spPr>
            <a:xfrm>
              <a:off x="4802102" y="234015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3"/>
            <p:cNvSpPr/>
            <p:nvPr/>
          </p:nvSpPr>
          <p:spPr>
            <a:xfrm>
              <a:off x="4802102" y="233711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4"/>
            <p:cNvSpPr/>
            <p:nvPr/>
          </p:nvSpPr>
          <p:spPr>
            <a:xfrm>
              <a:off x="4802102" y="233408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5"/>
            <p:cNvSpPr/>
            <p:nvPr/>
          </p:nvSpPr>
          <p:spPr>
            <a:xfrm>
              <a:off x="4802102" y="233103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6"/>
            <p:cNvSpPr/>
            <p:nvPr/>
          </p:nvSpPr>
          <p:spPr>
            <a:xfrm>
              <a:off x="4802102" y="232800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7"/>
            <p:cNvSpPr/>
            <p:nvPr/>
          </p:nvSpPr>
          <p:spPr>
            <a:xfrm>
              <a:off x="4802102" y="232495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8"/>
            <p:cNvSpPr/>
            <p:nvPr/>
          </p:nvSpPr>
          <p:spPr>
            <a:xfrm>
              <a:off x="4802102" y="23219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9"/>
            <p:cNvSpPr/>
            <p:nvPr/>
          </p:nvSpPr>
          <p:spPr>
            <a:xfrm>
              <a:off x="4802102" y="23188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50"/>
            <p:cNvSpPr/>
            <p:nvPr/>
          </p:nvSpPr>
          <p:spPr>
            <a:xfrm>
              <a:off x="4802102" y="231584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1"/>
            <p:cNvSpPr/>
            <p:nvPr/>
          </p:nvSpPr>
          <p:spPr>
            <a:xfrm>
              <a:off x="4802102" y="23127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2"/>
            <p:cNvSpPr/>
            <p:nvPr/>
          </p:nvSpPr>
          <p:spPr>
            <a:xfrm>
              <a:off x="4802102" y="230976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3"/>
            <p:cNvSpPr/>
            <p:nvPr/>
          </p:nvSpPr>
          <p:spPr>
            <a:xfrm>
              <a:off x="4802102" y="23067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4"/>
            <p:cNvSpPr/>
            <p:nvPr/>
          </p:nvSpPr>
          <p:spPr>
            <a:xfrm>
              <a:off x="4802102" y="230368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5"/>
            <p:cNvSpPr/>
            <p:nvPr/>
          </p:nvSpPr>
          <p:spPr>
            <a:xfrm>
              <a:off x="4802102" y="23006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6"/>
            <p:cNvSpPr/>
            <p:nvPr/>
          </p:nvSpPr>
          <p:spPr>
            <a:xfrm>
              <a:off x="4802102" y="229760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7"/>
            <p:cNvSpPr/>
            <p:nvPr/>
          </p:nvSpPr>
          <p:spPr>
            <a:xfrm>
              <a:off x="4802102" y="22945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8"/>
            <p:cNvSpPr/>
            <p:nvPr/>
          </p:nvSpPr>
          <p:spPr>
            <a:xfrm>
              <a:off x="4802102" y="22915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4" h="6350">
                  <a:moveTo>
                    <a:pt x="94359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9" y="6078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9"/>
            <p:cNvSpPr/>
            <p:nvPr/>
          </p:nvSpPr>
          <p:spPr>
            <a:xfrm>
              <a:off x="4802102" y="2291532"/>
              <a:ext cx="94615" cy="3175"/>
            </a:xfrm>
            <a:custGeom>
              <a:avLst/>
              <a:gdLst/>
              <a:ahLst/>
              <a:cxnLst/>
              <a:rect l="l" t="t" r="r" b="b"/>
              <a:pathLst>
                <a:path w="94614" h="3175">
                  <a:moveTo>
                    <a:pt x="94359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94359" y="3039"/>
                  </a:lnTo>
                  <a:lnTo>
                    <a:pt x="943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60"/>
            <p:cNvSpPr/>
            <p:nvPr/>
          </p:nvSpPr>
          <p:spPr>
            <a:xfrm>
              <a:off x="4802102" y="2291525"/>
              <a:ext cx="94615" cy="361950"/>
            </a:xfrm>
            <a:custGeom>
              <a:avLst/>
              <a:gdLst/>
              <a:ahLst/>
              <a:cxnLst/>
              <a:rect l="l" t="t" r="r" b="b"/>
              <a:pathLst>
                <a:path w="94614" h="361950">
                  <a:moveTo>
                    <a:pt x="0" y="361665"/>
                  </a:moveTo>
                  <a:lnTo>
                    <a:pt x="0" y="0"/>
                  </a:lnTo>
                  <a:lnTo>
                    <a:pt x="94359" y="0"/>
                  </a:lnTo>
                  <a:lnTo>
                    <a:pt x="94359" y="361665"/>
                  </a:lnTo>
                  <a:lnTo>
                    <a:pt x="0" y="36166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1"/>
            <p:cNvSpPr/>
            <p:nvPr/>
          </p:nvSpPr>
          <p:spPr>
            <a:xfrm>
              <a:off x="5246497" y="2197315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083" y="0"/>
                  </a:moveTo>
                  <a:lnTo>
                    <a:pt x="0" y="0"/>
                  </a:lnTo>
                  <a:lnTo>
                    <a:pt x="0" y="136779"/>
                  </a:lnTo>
                  <a:lnTo>
                    <a:pt x="6083" y="139801"/>
                  </a:lnTo>
                  <a:lnTo>
                    <a:pt x="60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2"/>
            <p:cNvSpPr/>
            <p:nvPr/>
          </p:nvSpPr>
          <p:spPr>
            <a:xfrm>
              <a:off x="5249542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087" y="0"/>
                  </a:moveTo>
                  <a:lnTo>
                    <a:pt x="0" y="0"/>
                  </a:lnTo>
                  <a:lnTo>
                    <a:pt x="0" y="136771"/>
                  </a:lnTo>
                  <a:lnTo>
                    <a:pt x="6087" y="14285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3"/>
            <p:cNvSpPr/>
            <p:nvPr/>
          </p:nvSpPr>
          <p:spPr>
            <a:xfrm>
              <a:off x="5252593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087" y="0"/>
                  </a:moveTo>
                  <a:lnTo>
                    <a:pt x="0" y="0"/>
                  </a:lnTo>
                  <a:lnTo>
                    <a:pt x="0" y="139804"/>
                  </a:lnTo>
                  <a:lnTo>
                    <a:pt x="6087" y="14285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4"/>
            <p:cNvSpPr/>
            <p:nvPr/>
          </p:nvSpPr>
          <p:spPr>
            <a:xfrm>
              <a:off x="5255630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087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087" y="14588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5"/>
            <p:cNvSpPr/>
            <p:nvPr/>
          </p:nvSpPr>
          <p:spPr>
            <a:xfrm>
              <a:off x="5258680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087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087" y="14588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6"/>
            <p:cNvSpPr/>
            <p:nvPr/>
          </p:nvSpPr>
          <p:spPr>
            <a:xfrm>
              <a:off x="5261718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087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087" y="14891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7"/>
            <p:cNvSpPr/>
            <p:nvPr/>
          </p:nvSpPr>
          <p:spPr>
            <a:xfrm>
              <a:off x="5264768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087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087" y="14891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8"/>
            <p:cNvSpPr/>
            <p:nvPr/>
          </p:nvSpPr>
          <p:spPr>
            <a:xfrm>
              <a:off x="5267806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087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087" y="15196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9"/>
            <p:cNvSpPr/>
            <p:nvPr/>
          </p:nvSpPr>
          <p:spPr>
            <a:xfrm>
              <a:off x="5270856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087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087" y="15196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70"/>
            <p:cNvSpPr/>
            <p:nvPr/>
          </p:nvSpPr>
          <p:spPr>
            <a:xfrm>
              <a:off x="5273894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087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087" y="15499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1"/>
            <p:cNvSpPr/>
            <p:nvPr/>
          </p:nvSpPr>
          <p:spPr>
            <a:xfrm>
              <a:off x="5276944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087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087" y="15499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2"/>
            <p:cNvSpPr/>
            <p:nvPr/>
          </p:nvSpPr>
          <p:spPr>
            <a:xfrm>
              <a:off x="5279982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087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6087" y="15804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3"/>
            <p:cNvSpPr/>
            <p:nvPr/>
          </p:nvSpPr>
          <p:spPr>
            <a:xfrm>
              <a:off x="5283032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087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6087" y="15804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4"/>
            <p:cNvSpPr/>
            <p:nvPr/>
          </p:nvSpPr>
          <p:spPr>
            <a:xfrm>
              <a:off x="5286070" y="2197310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087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087" y="16107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5"/>
            <p:cNvSpPr/>
            <p:nvPr/>
          </p:nvSpPr>
          <p:spPr>
            <a:xfrm>
              <a:off x="5289120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087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087" y="16412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6"/>
            <p:cNvSpPr/>
            <p:nvPr/>
          </p:nvSpPr>
          <p:spPr>
            <a:xfrm>
              <a:off x="5292158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087" y="0"/>
                  </a:moveTo>
                  <a:lnTo>
                    <a:pt x="0" y="0"/>
                  </a:lnTo>
                  <a:lnTo>
                    <a:pt x="0" y="161077"/>
                  </a:lnTo>
                  <a:lnTo>
                    <a:pt x="6087" y="16412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7"/>
            <p:cNvSpPr/>
            <p:nvPr/>
          </p:nvSpPr>
          <p:spPr>
            <a:xfrm>
              <a:off x="5295208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6087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087" y="16715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8"/>
            <p:cNvSpPr/>
            <p:nvPr/>
          </p:nvSpPr>
          <p:spPr>
            <a:xfrm>
              <a:off x="5298246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6087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087" y="16715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9"/>
            <p:cNvSpPr/>
            <p:nvPr/>
          </p:nvSpPr>
          <p:spPr>
            <a:xfrm>
              <a:off x="5301296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087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087" y="170202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80"/>
            <p:cNvSpPr/>
            <p:nvPr/>
          </p:nvSpPr>
          <p:spPr>
            <a:xfrm>
              <a:off x="5304334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087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087" y="170202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1"/>
            <p:cNvSpPr/>
            <p:nvPr/>
          </p:nvSpPr>
          <p:spPr>
            <a:xfrm>
              <a:off x="5307384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087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087" y="17323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2"/>
            <p:cNvSpPr/>
            <p:nvPr/>
          </p:nvSpPr>
          <p:spPr>
            <a:xfrm>
              <a:off x="5310422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087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087" y="17323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3"/>
            <p:cNvSpPr/>
            <p:nvPr/>
          </p:nvSpPr>
          <p:spPr>
            <a:xfrm>
              <a:off x="5313472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6087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087" y="17626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4"/>
            <p:cNvSpPr/>
            <p:nvPr/>
          </p:nvSpPr>
          <p:spPr>
            <a:xfrm>
              <a:off x="5316510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6087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087" y="17626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5"/>
            <p:cNvSpPr/>
            <p:nvPr/>
          </p:nvSpPr>
          <p:spPr>
            <a:xfrm>
              <a:off x="5319560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087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087" y="17931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6"/>
            <p:cNvSpPr/>
            <p:nvPr/>
          </p:nvSpPr>
          <p:spPr>
            <a:xfrm>
              <a:off x="5322598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087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087" y="17931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7"/>
            <p:cNvSpPr/>
            <p:nvPr/>
          </p:nvSpPr>
          <p:spPr>
            <a:xfrm>
              <a:off x="5325648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087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087" y="18234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8"/>
            <p:cNvSpPr/>
            <p:nvPr/>
          </p:nvSpPr>
          <p:spPr>
            <a:xfrm>
              <a:off x="5328685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087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087" y="18539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9"/>
            <p:cNvSpPr/>
            <p:nvPr/>
          </p:nvSpPr>
          <p:spPr>
            <a:xfrm>
              <a:off x="5331736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075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075" y="185395"/>
                  </a:lnTo>
                  <a:lnTo>
                    <a:pt x="607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90"/>
            <p:cNvSpPr/>
            <p:nvPr/>
          </p:nvSpPr>
          <p:spPr>
            <a:xfrm>
              <a:off x="5334773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6087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6087" y="18842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1"/>
            <p:cNvSpPr/>
            <p:nvPr/>
          </p:nvSpPr>
          <p:spPr>
            <a:xfrm>
              <a:off x="5337811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6087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6087" y="18842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2"/>
            <p:cNvSpPr/>
            <p:nvPr/>
          </p:nvSpPr>
          <p:spPr>
            <a:xfrm>
              <a:off x="5340861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087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087" y="19147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3"/>
            <p:cNvSpPr/>
            <p:nvPr/>
          </p:nvSpPr>
          <p:spPr>
            <a:xfrm>
              <a:off x="5343899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087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087" y="19147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4"/>
            <p:cNvSpPr/>
            <p:nvPr/>
          </p:nvSpPr>
          <p:spPr>
            <a:xfrm>
              <a:off x="5346949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087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087" y="19450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5"/>
            <p:cNvSpPr/>
            <p:nvPr/>
          </p:nvSpPr>
          <p:spPr>
            <a:xfrm>
              <a:off x="5349987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087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087" y="19450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6"/>
            <p:cNvSpPr/>
            <p:nvPr/>
          </p:nvSpPr>
          <p:spPr>
            <a:xfrm>
              <a:off x="5353037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087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087" y="19755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7"/>
            <p:cNvSpPr/>
            <p:nvPr/>
          </p:nvSpPr>
          <p:spPr>
            <a:xfrm>
              <a:off x="5356075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087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087" y="19755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8"/>
            <p:cNvSpPr/>
            <p:nvPr/>
          </p:nvSpPr>
          <p:spPr>
            <a:xfrm>
              <a:off x="5359125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087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6087" y="20058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9"/>
            <p:cNvSpPr/>
            <p:nvPr/>
          </p:nvSpPr>
          <p:spPr>
            <a:xfrm>
              <a:off x="5362163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087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6087" y="20058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500"/>
            <p:cNvSpPr/>
            <p:nvPr/>
          </p:nvSpPr>
          <p:spPr>
            <a:xfrm>
              <a:off x="5365213" y="2197310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087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087" y="20363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1"/>
            <p:cNvSpPr/>
            <p:nvPr/>
          </p:nvSpPr>
          <p:spPr>
            <a:xfrm>
              <a:off x="5368251" y="2197310"/>
              <a:ext cx="6350" cy="207010"/>
            </a:xfrm>
            <a:custGeom>
              <a:avLst/>
              <a:gdLst/>
              <a:ahLst/>
              <a:cxnLst/>
              <a:rect l="l" t="t" r="r" b="b"/>
              <a:pathLst>
                <a:path w="6350" h="207010">
                  <a:moveTo>
                    <a:pt x="6087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087" y="20666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2"/>
            <p:cNvSpPr/>
            <p:nvPr/>
          </p:nvSpPr>
          <p:spPr>
            <a:xfrm>
              <a:off x="5371300" y="2197315"/>
              <a:ext cx="40005" cy="213360"/>
            </a:xfrm>
            <a:custGeom>
              <a:avLst/>
              <a:gdLst/>
              <a:ahLst/>
              <a:cxnLst/>
              <a:rect l="l" t="t" r="r" b="b"/>
              <a:pathLst>
                <a:path w="40004" h="213360">
                  <a:moveTo>
                    <a:pt x="39560" y="0"/>
                  </a:moveTo>
                  <a:lnTo>
                    <a:pt x="39560" y="0"/>
                  </a:lnTo>
                  <a:lnTo>
                    <a:pt x="0" y="0"/>
                  </a:lnTo>
                  <a:lnTo>
                    <a:pt x="0" y="203631"/>
                  </a:lnTo>
                  <a:lnTo>
                    <a:pt x="3035" y="205155"/>
                  </a:lnTo>
                  <a:lnTo>
                    <a:pt x="3035" y="206667"/>
                  </a:lnTo>
                  <a:lnTo>
                    <a:pt x="9118" y="209702"/>
                  </a:lnTo>
                  <a:lnTo>
                    <a:pt x="15214" y="212750"/>
                  </a:lnTo>
                  <a:lnTo>
                    <a:pt x="18262" y="212750"/>
                  </a:lnTo>
                  <a:lnTo>
                    <a:pt x="21297" y="212750"/>
                  </a:lnTo>
                  <a:lnTo>
                    <a:pt x="27381" y="209702"/>
                  </a:lnTo>
                  <a:lnTo>
                    <a:pt x="30429" y="206667"/>
                  </a:lnTo>
                  <a:lnTo>
                    <a:pt x="36525" y="203631"/>
                  </a:lnTo>
                  <a:lnTo>
                    <a:pt x="36525" y="202107"/>
                  </a:lnTo>
                  <a:lnTo>
                    <a:pt x="39560" y="200583"/>
                  </a:lnTo>
                  <a:lnTo>
                    <a:pt x="395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3"/>
            <p:cNvSpPr/>
            <p:nvPr/>
          </p:nvSpPr>
          <p:spPr>
            <a:xfrm>
              <a:off x="5407829" y="2197310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087" y="0"/>
                  </a:moveTo>
                  <a:lnTo>
                    <a:pt x="0" y="0"/>
                  </a:lnTo>
                  <a:lnTo>
                    <a:pt x="0" y="203634"/>
                  </a:lnTo>
                  <a:lnTo>
                    <a:pt x="6087" y="20058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4"/>
            <p:cNvSpPr/>
            <p:nvPr/>
          </p:nvSpPr>
          <p:spPr>
            <a:xfrm>
              <a:off x="5410866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087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087" y="19755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5"/>
            <p:cNvSpPr/>
            <p:nvPr/>
          </p:nvSpPr>
          <p:spPr>
            <a:xfrm>
              <a:off x="5413917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087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087" y="19755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6"/>
            <p:cNvSpPr/>
            <p:nvPr/>
          </p:nvSpPr>
          <p:spPr>
            <a:xfrm>
              <a:off x="5416954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087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6087" y="19450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7"/>
            <p:cNvSpPr/>
            <p:nvPr/>
          </p:nvSpPr>
          <p:spPr>
            <a:xfrm>
              <a:off x="5420005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087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6087" y="19450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8"/>
            <p:cNvSpPr/>
            <p:nvPr/>
          </p:nvSpPr>
          <p:spPr>
            <a:xfrm>
              <a:off x="5423042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087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087" y="19147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9"/>
            <p:cNvSpPr/>
            <p:nvPr/>
          </p:nvSpPr>
          <p:spPr>
            <a:xfrm>
              <a:off x="5426093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087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087" y="19147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10"/>
            <p:cNvSpPr/>
            <p:nvPr/>
          </p:nvSpPr>
          <p:spPr>
            <a:xfrm>
              <a:off x="5429130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087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087" y="18842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1"/>
            <p:cNvSpPr/>
            <p:nvPr/>
          </p:nvSpPr>
          <p:spPr>
            <a:xfrm>
              <a:off x="5432181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087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087" y="188428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2"/>
            <p:cNvSpPr/>
            <p:nvPr/>
          </p:nvSpPr>
          <p:spPr>
            <a:xfrm>
              <a:off x="5435218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6087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087" y="18539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3"/>
            <p:cNvSpPr/>
            <p:nvPr/>
          </p:nvSpPr>
          <p:spPr>
            <a:xfrm>
              <a:off x="5438269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6087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087" y="18234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4"/>
            <p:cNvSpPr/>
            <p:nvPr/>
          </p:nvSpPr>
          <p:spPr>
            <a:xfrm>
              <a:off x="5441306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087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6087" y="18234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5"/>
            <p:cNvSpPr/>
            <p:nvPr/>
          </p:nvSpPr>
          <p:spPr>
            <a:xfrm>
              <a:off x="5444357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087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087" y="17931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6"/>
            <p:cNvSpPr/>
            <p:nvPr/>
          </p:nvSpPr>
          <p:spPr>
            <a:xfrm>
              <a:off x="5447394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087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087" y="179315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7"/>
            <p:cNvSpPr/>
            <p:nvPr/>
          </p:nvSpPr>
          <p:spPr>
            <a:xfrm>
              <a:off x="5450444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087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087" y="17626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8"/>
            <p:cNvSpPr/>
            <p:nvPr/>
          </p:nvSpPr>
          <p:spPr>
            <a:xfrm>
              <a:off x="5453482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087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087" y="176269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9"/>
            <p:cNvSpPr/>
            <p:nvPr/>
          </p:nvSpPr>
          <p:spPr>
            <a:xfrm>
              <a:off x="5456532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6087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087" y="17323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20"/>
            <p:cNvSpPr/>
            <p:nvPr/>
          </p:nvSpPr>
          <p:spPr>
            <a:xfrm>
              <a:off x="5459570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6087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087" y="17323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1"/>
            <p:cNvSpPr/>
            <p:nvPr/>
          </p:nvSpPr>
          <p:spPr>
            <a:xfrm>
              <a:off x="5462620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087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087" y="170202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2"/>
            <p:cNvSpPr/>
            <p:nvPr/>
          </p:nvSpPr>
          <p:spPr>
            <a:xfrm>
              <a:off x="5465658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087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087" y="170202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3"/>
            <p:cNvSpPr/>
            <p:nvPr/>
          </p:nvSpPr>
          <p:spPr>
            <a:xfrm>
              <a:off x="5468708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075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075" y="167156"/>
                  </a:lnTo>
                  <a:lnTo>
                    <a:pt x="607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4"/>
            <p:cNvSpPr/>
            <p:nvPr/>
          </p:nvSpPr>
          <p:spPr>
            <a:xfrm>
              <a:off x="5471746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087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087" y="167156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5"/>
            <p:cNvSpPr/>
            <p:nvPr/>
          </p:nvSpPr>
          <p:spPr>
            <a:xfrm>
              <a:off x="5474784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6087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087" y="16412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6"/>
            <p:cNvSpPr/>
            <p:nvPr/>
          </p:nvSpPr>
          <p:spPr>
            <a:xfrm>
              <a:off x="5477834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6087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087" y="16412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7"/>
            <p:cNvSpPr/>
            <p:nvPr/>
          </p:nvSpPr>
          <p:spPr>
            <a:xfrm>
              <a:off x="5480871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087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087" y="16107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8"/>
            <p:cNvSpPr/>
            <p:nvPr/>
          </p:nvSpPr>
          <p:spPr>
            <a:xfrm>
              <a:off x="5483922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087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087" y="15804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9"/>
            <p:cNvSpPr/>
            <p:nvPr/>
          </p:nvSpPr>
          <p:spPr>
            <a:xfrm>
              <a:off x="5486959" y="2197310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087" y="0"/>
                  </a:moveTo>
                  <a:lnTo>
                    <a:pt x="0" y="0"/>
                  </a:lnTo>
                  <a:lnTo>
                    <a:pt x="0" y="161077"/>
                  </a:lnTo>
                  <a:lnTo>
                    <a:pt x="6087" y="158043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30"/>
            <p:cNvSpPr/>
            <p:nvPr/>
          </p:nvSpPr>
          <p:spPr>
            <a:xfrm>
              <a:off x="5490010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087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087" y="15499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1"/>
            <p:cNvSpPr/>
            <p:nvPr/>
          </p:nvSpPr>
          <p:spPr>
            <a:xfrm>
              <a:off x="5493047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087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087" y="15499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2"/>
            <p:cNvSpPr/>
            <p:nvPr/>
          </p:nvSpPr>
          <p:spPr>
            <a:xfrm>
              <a:off x="5496098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087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6087" y="15196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3"/>
            <p:cNvSpPr/>
            <p:nvPr/>
          </p:nvSpPr>
          <p:spPr>
            <a:xfrm>
              <a:off x="5499135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087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6087" y="15196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4"/>
            <p:cNvSpPr/>
            <p:nvPr/>
          </p:nvSpPr>
          <p:spPr>
            <a:xfrm>
              <a:off x="5502186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087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087" y="14891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5"/>
            <p:cNvSpPr/>
            <p:nvPr/>
          </p:nvSpPr>
          <p:spPr>
            <a:xfrm>
              <a:off x="5505223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087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087" y="148917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6"/>
            <p:cNvSpPr/>
            <p:nvPr/>
          </p:nvSpPr>
          <p:spPr>
            <a:xfrm>
              <a:off x="5508274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087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087" y="14588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7"/>
            <p:cNvSpPr/>
            <p:nvPr/>
          </p:nvSpPr>
          <p:spPr>
            <a:xfrm>
              <a:off x="5511311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087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087" y="14588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8"/>
            <p:cNvSpPr/>
            <p:nvPr/>
          </p:nvSpPr>
          <p:spPr>
            <a:xfrm>
              <a:off x="5514362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087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087" y="14285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9"/>
            <p:cNvSpPr/>
            <p:nvPr/>
          </p:nvSpPr>
          <p:spPr>
            <a:xfrm>
              <a:off x="5517399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087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087" y="14285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40"/>
            <p:cNvSpPr/>
            <p:nvPr/>
          </p:nvSpPr>
          <p:spPr>
            <a:xfrm>
              <a:off x="5520450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087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087" y="139804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1"/>
            <p:cNvSpPr/>
            <p:nvPr/>
          </p:nvSpPr>
          <p:spPr>
            <a:xfrm>
              <a:off x="5523487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087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087" y="13677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2"/>
            <p:cNvSpPr/>
            <p:nvPr/>
          </p:nvSpPr>
          <p:spPr>
            <a:xfrm>
              <a:off x="5526538" y="2197310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087" y="0"/>
                  </a:moveTo>
                  <a:lnTo>
                    <a:pt x="0" y="0"/>
                  </a:lnTo>
                  <a:lnTo>
                    <a:pt x="0" y="139804"/>
                  </a:lnTo>
                  <a:lnTo>
                    <a:pt x="6087" y="136771"/>
                  </a:lnTo>
                  <a:lnTo>
                    <a:pt x="60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3"/>
            <p:cNvSpPr/>
            <p:nvPr/>
          </p:nvSpPr>
          <p:spPr>
            <a:xfrm>
              <a:off x="5529575" y="2197323"/>
              <a:ext cx="3175" cy="137160"/>
            </a:xfrm>
            <a:custGeom>
              <a:avLst/>
              <a:gdLst/>
              <a:ahLst/>
              <a:cxnLst/>
              <a:rect l="l" t="t" r="r" b="b"/>
              <a:pathLst>
                <a:path w="3175" h="137160">
                  <a:moveTo>
                    <a:pt x="3043" y="0"/>
                  </a:moveTo>
                  <a:lnTo>
                    <a:pt x="0" y="0"/>
                  </a:lnTo>
                  <a:lnTo>
                    <a:pt x="0" y="136758"/>
                  </a:lnTo>
                  <a:lnTo>
                    <a:pt x="3043" y="136758"/>
                  </a:lnTo>
                  <a:lnTo>
                    <a:pt x="30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4"/>
            <p:cNvSpPr/>
            <p:nvPr/>
          </p:nvSpPr>
          <p:spPr>
            <a:xfrm>
              <a:off x="5246505" y="2197310"/>
              <a:ext cx="286385" cy="213360"/>
            </a:xfrm>
            <a:custGeom>
              <a:avLst/>
              <a:gdLst/>
              <a:ahLst/>
              <a:cxnLst/>
              <a:rect l="l" t="t" r="r" b="b"/>
              <a:pathLst>
                <a:path w="286385" h="213360">
                  <a:moveTo>
                    <a:pt x="0" y="0"/>
                  </a:moveTo>
                  <a:lnTo>
                    <a:pt x="286120" y="0"/>
                  </a:lnTo>
                  <a:lnTo>
                    <a:pt x="286120" y="136771"/>
                  </a:lnTo>
                  <a:lnTo>
                    <a:pt x="143060" y="212747"/>
                  </a:lnTo>
                  <a:lnTo>
                    <a:pt x="0" y="136771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5"/>
            <p:cNvSpPr/>
            <p:nvPr/>
          </p:nvSpPr>
          <p:spPr>
            <a:xfrm>
              <a:off x="7319315" y="2197315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121" y="0"/>
                  </a:moveTo>
                  <a:lnTo>
                    <a:pt x="0" y="0"/>
                  </a:lnTo>
                  <a:lnTo>
                    <a:pt x="0" y="136779"/>
                  </a:lnTo>
                  <a:lnTo>
                    <a:pt x="6121" y="139801"/>
                  </a:lnTo>
                  <a:lnTo>
                    <a:pt x="612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6"/>
            <p:cNvSpPr/>
            <p:nvPr/>
          </p:nvSpPr>
          <p:spPr>
            <a:xfrm>
              <a:off x="7322380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126" y="0"/>
                  </a:moveTo>
                  <a:lnTo>
                    <a:pt x="0" y="0"/>
                  </a:lnTo>
                  <a:lnTo>
                    <a:pt x="0" y="136771"/>
                  </a:lnTo>
                  <a:lnTo>
                    <a:pt x="6126" y="14285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7"/>
            <p:cNvSpPr/>
            <p:nvPr/>
          </p:nvSpPr>
          <p:spPr>
            <a:xfrm>
              <a:off x="7325444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126" y="0"/>
                  </a:moveTo>
                  <a:lnTo>
                    <a:pt x="0" y="0"/>
                  </a:lnTo>
                  <a:lnTo>
                    <a:pt x="0" y="139804"/>
                  </a:lnTo>
                  <a:lnTo>
                    <a:pt x="6126" y="14285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8"/>
            <p:cNvSpPr/>
            <p:nvPr/>
          </p:nvSpPr>
          <p:spPr>
            <a:xfrm>
              <a:off x="7328507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126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126" y="14588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9"/>
            <p:cNvSpPr/>
            <p:nvPr/>
          </p:nvSpPr>
          <p:spPr>
            <a:xfrm>
              <a:off x="7331570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5998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5998" y="145884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50"/>
            <p:cNvSpPr/>
            <p:nvPr/>
          </p:nvSpPr>
          <p:spPr>
            <a:xfrm>
              <a:off x="7334633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5998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5998" y="148917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1"/>
            <p:cNvSpPr/>
            <p:nvPr/>
          </p:nvSpPr>
          <p:spPr>
            <a:xfrm>
              <a:off x="7337568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126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126" y="14891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2"/>
            <p:cNvSpPr/>
            <p:nvPr/>
          </p:nvSpPr>
          <p:spPr>
            <a:xfrm>
              <a:off x="7340632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126" y="15196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3"/>
            <p:cNvSpPr/>
            <p:nvPr/>
          </p:nvSpPr>
          <p:spPr>
            <a:xfrm>
              <a:off x="7343695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126" y="15196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4"/>
            <p:cNvSpPr/>
            <p:nvPr/>
          </p:nvSpPr>
          <p:spPr>
            <a:xfrm>
              <a:off x="7346758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126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126" y="15499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5"/>
            <p:cNvSpPr/>
            <p:nvPr/>
          </p:nvSpPr>
          <p:spPr>
            <a:xfrm>
              <a:off x="7349821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5998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5998" y="154997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6"/>
            <p:cNvSpPr/>
            <p:nvPr/>
          </p:nvSpPr>
          <p:spPr>
            <a:xfrm>
              <a:off x="7352884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5998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5998" y="158043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7"/>
            <p:cNvSpPr/>
            <p:nvPr/>
          </p:nvSpPr>
          <p:spPr>
            <a:xfrm>
              <a:off x="7355820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126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6126" y="158043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8"/>
            <p:cNvSpPr/>
            <p:nvPr/>
          </p:nvSpPr>
          <p:spPr>
            <a:xfrm>
              <a:off x="7358883" y="2197310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126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126" y="16107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9"/>
            <p:cNvSpPr/>
            <p:nvPr/>
          </p:nvSpPr>
          <p:spPr>
            <a:xfrm>
              <a:off x="7361946" y="2197310"/>
              <a:ext cx="9525" cy="164465"/>
            </a:xfrm>
            <a:custGeom>
              <a:avLst/>
              <a:gdLst/>
              <a:ahLst/>
              <a:cxnLst/>
              <a:rect l="l" t="t" r="r" b="b"/>
              <a:pathLst>
                <a:path w="9525" h="164464">
                  <a:moveTo>
                    <a:pt x="9189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9189" y="164123"/>
                  </a:lnTo>
                  <a:lnTo>
                    <a:pt x="91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60"/>
            <p:cNvSpPr/>
            <p:nvPr/>
          </p:nvSpPr>
          <p:spPr>
            <a:xfrm>
              <a:off x="7365009" y="2197310"/>
              <a:ext cx="9525" cy="164465"/>
            </a:xfrm>
            <a:custGeom>
              <a:avLst/>
              <a:gdLst/>
              <a:ahLst/>
              <a:cxnLst/>
              <a:rect l="l" t="t" r="r" b="b"/>
              <a:pathLst>
                <a:path w="9525" h="164464">
                  <a:moveTo>
                    <a:pt x="9189" y="0"/>
                  </a:moveTo>
                  <a:lnTo>
                    <a:pt x="0" y="0"/>
                  </a:lnTo>
                  <a:lnTo>
                    <a:pt x="0" y="161077"/>
                  </a:lnTo>
                  <a:lnTo>
                    <a:pt x="9189" y="164123"/>
                  </a:lnTo>
                  <a:lnTo>
                    <a:pt x="91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1"/>
            <p:cNvSpPr/>
            <p:nvPr/>
          </p:nvSpPr>
          <p:spPr>
            <a:xfrm>
              <a:off x="7371135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5998" y="167156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2"/>
            <p:cNvSpPr/>
            <p:nvPr/>
          </p:nvSpPr>
          <p:spPr>
            <a:xfrm>
              <a:off x="7374198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5998" y="167156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3"/>
            <p:cNvSpPr/>
            <p:nvPr/>
          </p:nvSpPr>
          <p:spPr>
            <a:xfrm>
              <a:off x="7377134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126" y="17020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4"/>
            <p:cNvSpPr/>
            <p:nvPr/>
          </p:nvSpPr>
          <p:spPr>
            <a:xfrm>
              <a:off x="7380197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6126" y="17020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5"/>
            <p:cNvSpPr/>
            <p:nvPr/>
          </p:nvSpPr>
          <p:spPr>
            <a:xfrm>
              <a:off x="7383260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126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126" y="17323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6"/>
            <p:cNvSpPr/>
            <p:nvPr/>
          </p:nvSpPr>
          <p:spPr>
            <a:xfrm>
              <a:off x="7386323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126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126" y="17323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7"/>
            <p:cNvSpPr/>
            <p:nvPr/>
          </p:nvSpPr>
          <p:spPr>
            <a:xfrm>
              <a:off x="7389386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5998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5998" y="176269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8"/>
            <p:cNvSpPr/>
            <p:nvPr/>
          </p:nvSpPr>
          <p:spPr>
            <a:xfrm>
              <a:off x="7392449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5998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5998" y="176269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9"/>
            <p:cNvSpPr/>
            <p:nvPr/>
          </p:nvSpPr>
          <p:spPr>
            <a:xfrm>
              <a:off x="7395385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126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126" y="17931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70"/>
            <p:cNvSpPr/>
            <p:nvPr/>
          </p:nvSpPr>
          <p:spPr>
            <a:xfrm>
              <a:off x="7398448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126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6126" y="17931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1"/>
            <p:cNvSpPr/>
            <p:nvPr/>
          </p:nvSpPr>
          <p:spPr>
            <a:xfrm>
              <a:off x="7401511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126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126" y="18234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2"/>
            <p:cNvSpPr/>
            <p:nvPr/>
          </p:nvSpPr>
          <p:spPr>
            <a:xfrm>
              <a:off x="7404574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126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126" y="18539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3"/>
            <p:cNvSpPr/>
            <p:nvPr/>
          </p:nvSpPr>
          <p:spPr>
            <a:xfrm>
              <a:off x="7407637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126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126" y="18539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4"/>
            <p:cNvSpPr/>
            <p:nvPr/>
          </p:nvSpPr>
          <p:spPr>
            <a:xfrm>
              <a:off x="7410700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5998" y="18842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5"/>
            <p:cNvSpPr/>
            <p:nvPr/>
          </p:nvSpPr>
          <p:spPr>
            <a:xfrm>
              <a:off x="7413764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5998" y="18842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6"/>
            <p:cNvSpPr/>
            <p:nvPr/>
          </p:nvSpPr>
          <p:spPr>
            <a:xfrm>
              <a:off x="7416699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126" y="19147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7"/>
            <p:cNvSpPr/>
            <p:nvPr/>
          </p:nvSpPr>
          <p:spPr>
            <a:xfrm>
              <a:off x="7419762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6126" y="19147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8"/>
            <p:cNvSpPr/>
            <p:nvPr/>
          </p:nvSpPr>
          <p:spPr>
            <a:xfrm>
              <a:off x="7422825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126" y="19450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9"/>
            <p:cNvSpPr/>
            <p:nvPr/>
          </p:nvSpPr>
          <p:spPr>
            <a:xfrm>
              <a:off x="7425888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126" y="19450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80"/>
            <p:cNvSpPr/>
            <p:nvPr/>
          </p:nvSpPr>
          <p:spPr>
            <a:xfrm>
              <a:off x="7428952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126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126" y="19755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1"/>
            <p:cNvSpPr/>
            <p:nvPr/>
          </p:nvSpPr>
          <p:spPr>
            <a:xfrm>
              <a:off x="7432015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5998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5998" y="197554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2"/>
            <p:cNvSpPr/>
            <p:nvPr/>
          </p:nvSpPr>
          <p:spPr>
            <a:xfrm>
              <a:off x="7435078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5998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5998" y="20058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3"/>
            <p:cNvSpPr/>
            <p:nvPr/>
          </p:nvSpPr>
          <p:spPr>
            <a:xfrm>
              <a:off x="7438013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126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6126" y="20058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4"/>
            <p:cNvSpPr/>
            <p:nvPr/>
          </p:nvSpPr>
          <p:spPr>
            <a:xfrm>
              <a:off x="7441077" y="2197310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126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126" y="20363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5"/>
            <p:cNvSpPr/>
            <p:nvPr/>
          </p:nvSpPr>
          <p:spPr>
            <a:xfrm>
              <a:off x="7444139" y="2197310"/>
              <a:ext cx="6350" cy="207010"/>
            </a:xfrm>
            <a:custGeom>
              <a:avLst/>
              <a:gdLst/>
              <a:ahLst/>
              <a:cxnLst/>
              <a:rect l="l" t="t" r="r" b="b"/>
              <a:pathLst>
                <a:path w="6350" h="207010">
                  <a:moveTo>
                    <a:pt x="6126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126" y="20666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6"/>
            <p:cNvSpPr/>
            <p:nvPr/>
          </p:nvSpPr>
          <p:spPr>
            <a:xfrm>
              <a:off x="7447191" y="2197315"/>
              <a:ext cx="40005" cy="213360"/>
            </a:xfrm>
            <a:custGeom>
              <a:avLst/>
              <a:gdLst/>
              <a:ahLst/>
              <a:cxnLst/>
              <a:rect l="l" t="t" r="r" b="b"/>
              <a:pathLst>
                <a:path w="40004" h="213360">
                  <a:moveTo>
                    <a:pt x="39573" y="0"/>
                  </a:moveTo>
                  <a:lnTo>
                    <a:pt x="39573" y="0"/>
                  </a:lnTo>
                  <a:lnTo>
                    <a:pt x="0" y="0"/>
                  </a:lnTo>
                  <a:lnTo>
                    <a:pt x="0" y="203631"/>
                  </a:lnTo>
                  <a:lnTo>
                    <a:pt x="3073" y="205155"/>
                  </a:lnTo>
                  <a:lnTo>
                    <a:pt x="3073" y="206667"/>
                  </a:lnTo>
                  <a:lnTo>
                    <a:pt x="9067" y="209702"/>
                  </a:lnTo>
                  <a:lnTo>
                    <a:pt x="15189" y="212750"/>
                  </a:lnTo>
                  <a:lnTo>
                    <a:pt x="18262" y="212750"/>
                  </a:lnTo>
                  <a:lnTo>
                    <a:pt x="21323" y="212750"/>
                  </a:lnTo>
                  <a:lnTo>
                    <a:pt x="27444" y="209702"/>
                  </a:lnTo>
                  <a:lnTo>
                    <a:pt x="30492" y="206616"/>
                  </a:lnTo>
                  <a:lnTo>
                    <a:pt x="36512" y="203631"/>
                  </a:lnTo>
                  <a:lnTo>
                    <a:pt x="36512" y="202107"/>
                  </a:lnTo>
                  <a:lnTo>
                    <a:pt x="39573" y="200583"/>
                  </a:lnTo>
                  <a:lnTo>
                    <a:pt x="39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7"/>
            <p:cNvSpPr/>
            <p:nvPr/>
          </p:nvSpPr>
          <p:spPr>
            <a:xfrm>
              <a:off x="7483705" y="2197310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126" y="0"/>
                  </a:moveTo>
                  <a:lnTo>
                    <a:pt x="0" y="0"/>
                  </a:lnTo>
                  <a:lnTo>
                    <a:pt x="0" y="203634"/>
                  </a:lnTo>
                  <a:lnTo>
                    <a:pt x="6126" y="20058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8"/>
            <p:cNvSpPr/>
            <p:nvPr/>
          </p:nvSpPr>
          <p:spPr>
            <a:xfrm>
              <a:off x="7486768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126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126" y="19755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9"/>
            <p:cNvSpPr/>
            <p:nvPr/>
          </p:nvSpPr>
          <p:spPr>
            <a:xfrm>
              <a:off x="7489831" y="2197310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6126" y="0"/>
                  </a:moveTo>
                  <a:lnTo>
                    <a:pt x="0" y="0"/>
                  </a:lnTo>
                  <a:lnTo>
                    <a:pt x="0" y="200588"/>
                  </a:lnTo>
                  <a:lnTo>
                    <a:pt x="6126" y="19755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90"/>
            <p:cNvSpPr/>
            <p:nvPr/>
          </p:nvSpPr>
          <p:spPr>
            <a:xfrm>
              <a:off x="7492894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5998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5998" y="19450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1"/>
            <p:cNvSpPr/>
            <p:nvPr/>
          </p:nvSpPr>
          <p:spPr>
            <a:xfrm>
              <a:off x="7495957" y="2197310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5998" y="0"/>
                  </a:moveTo>
                  <a:lnTo>
                    <a:pt x="0" y="0"/>
                  </a:lnTo>
                  <a:lnTo>
                    <a:pt x="0" y="197554"/>
                  </a:lnTo>
                  <a:lnTo>
                    <a:pt x="5998" y="19450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2"/>
            <p:cNvSpPr/>
            <p:nvPr/>
          </p:nvSpPr>
          <p:spPr>
            <a:xfrm>
              <a:off x="7498893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126" y="19147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3"/>
            <p:cNvSpPr/>
            <p:nvPr/>
          </p:nvSpPr>
          <p:spPr>
            <a:xfrm>
              <a:off x="7501956" y="2197310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0"/>
                  </a:lnTo>
                  <a:lnTo>
                    <a:pt x="0" y="194508"/>
                  </a:lnTo>
                  <a:lnTo>
                    <a:pt x="6126" y="19147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4"/>
            <p:cNvSpPr/>
            <p:nvPr/>
          </p:nvSpPr>
          <p:spPr>
            <a:xfrm>
              <a:off x="7505019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126" y="18842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5"/>
            <p:cNvSpPr/>
            <p:nvPr/>
          </p:nvSpPr>
          <p:spPr>
            <a:xfrm>
              <a:off x="7508082" y="2197310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0"/>
                  </a:lnTo>
                  <a:lnTo>
                    <a:pt x="0" y="191475"/>
                  </a:lnTo>
                  <a:lnTo>
                    <a:pt x="6126" y="18842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6"/>
            <p:cNvSpPr/>
            <p:nvPr/>
          </p:nvSpPr>
          <p:spPr>
            <a:xfrm>
              <a:off x="7511145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5998" y="185395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7"/>
            <p:cNvSpPr/>
            <p:nvPr/>
          </p:nvSpPr>
          <p:spPr>
            <a:xfrm>
              <a:off x="7514208" y="2197310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0"/>
                  </a:lnTo>
                  <a:lnTo>
                    <a:pt x="0" y="188428"/>
                  </a:lnTo>
                  <a:lnTo>
                    <a:pt x="5998" y="182349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8"/>
            <p:cNvSpPr/>
            <p:nvPr/>
          </p:nvSpPr>
          <p:spPr>
            <a:xfrm>
              <a:off x="7517144" y="2197310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126" y="0"/>
                  </a:moveTo>
                  <a:lnTo>
                    <a:pt x="0" y="0"/>
                  </a:lnTo>
                  <a:lnTo>
                    <a:pt x="0" y="185395"/>
                  </a:lnTo>
                  <a:lnTo>
                    <a:pt x="6126" y="18234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9"/>
            <p:cNvSpPr/>
            <p:nvPr/>
          </p:nvSpPr>
          <p:spPr>
            <a:xfrm>
              <a:off x="7520207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126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126" y="17931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600"/>
            <p:cNvSpPr/>
            <p:nvPr/>
          </p:nvSpPr>
          <p:spPr>
            <a:xfrm>
              <a:off x="7523270" y="2197310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126" y="0"/>
                  </a:moveTo>
                  <a:lnTo>
                    <a:pt x="0" y="0"/>
                  </a:lnTo>
                  <a:lnTo>
                    <a:pt x="0" y="182349"/>
                  </a:lnTo>
                  <a:lnTo>
                    <a:pt x="6126" y="17931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1"/>
            <p:cNvSpPr/>
            <p:nvPr/>
          </p:nvSpPr>
          <p:spPr>
            <a:xfrm>
              <a:off x="7526333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126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126" y="17626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2"/>
            <p:cNvSpPr/>
            <p:nvPr/>
          </p:nvSpPr>
          <p:spPr>
            <a:xfrm>
              <a:off x="7529396" y="2197310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126" y="0"/>
                  </a:moveTo>
                  <a:lnTo>
                    <a:pt x="0" y="0"/>
                  </a:lnTo>
                  <a:lnTo>
                    <a:pt x="0" y="179315"/>
                  </a:lnTo>
                  <a:lnTo>
                    <a:pt x="6126" y="17626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3"/>
            <p:cNvSpPr/>
            <p:nvPr/>
          </p:nvSpPr>
          <p:spPr>
            <a:xfrm>
              <a:off x="7532459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5998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5998" y="173236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4"/>
            <p:cNvSpPr/>
            <p:nvPr/>
          </p:nvSpPr>
          <p:spPr>
            <a:xfrm>
              <a:off x="7535523" y="2197310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5998" y="0"/>
                  </a:moveTo>
                  <a:lnTo>
                    <a:pt x="0" y="0"/>
                  </a:lnTo>
                  <a:lnTo>
                    <a:pt x="0" y="176269"/>
                  </a:lnTo>
                  <a:lnTo>
                    <a:pt x="5998" y="173236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5"/>
            <p:cNvSpPr/>
            <p:nvPr/>
          </p:nvSpPr>
          <p:spPr>
            <a:xfrm>
              <a:off x="7538458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126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126" y="17020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6"/>
            <p:cNvSpPr/>
            <p:nvPr/>
          </p:nvSpPr>
          <p:spPr>
            <a:xfrm>
              <a:off x="7541521" y="2197310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126" y="0"/>
                  </a:moveTo>
                  <a:lnTo>
                    <a:pt x="0" y="0"/>
                  </a:lnTo>
                  <a:lnTo>
                    <a:pt x="0" y="173236"/>
                  </a:lnTo>
                  <a:lnTo>
                    <a:pt x="6126" y="17020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7"/>
            <p:cNvSpPr/>
            <p:nvPr/>
          </p:nvSpPr>
          <p:spPr>
            <a:xfrm>
              <a:off x="7544584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126" y="16715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8"/>
            <p:cNvSpPr/>
            <p:nvPr/>
          </p:nvSpPr>
          <p:spPr>
            <a:xfrm>
              <a:off x="7547648" y="2197310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0"/>
                  </a:lnTo>
                  <a:lnTo>
                    <a:pt x="0" y="170202"/>
                  </a:lnTo>
                  <a:lnTo>
                    <a:pt x="6126" y="16715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9"/>
            <p:cNvSpPr/>
            <p:nvPr/>
          </p:nvSpPr>
          <p:spPr>
            <a:xfrm>
              <a:off x="7550711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5998" y="164123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10"/>
            <p:cNvSpPr/>
            <p:nvPr/>
          </p:nvSpPr>
          <p:spPr>
            <a:xfrm>
              <a:off x="7553774" y="2197310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0"/>
                  </a:lnTo>
                  <a:lnTo>
                    <a:pt x="0" y="167156"/>
                  </a:lnTo>
                  <a:lnTo>
                    <a:pt x="5998" y="164123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1"/>
            <p:cNvSpPr/>
            <p:nvPr/>
          </p:nvSpPr>
          <p:spPr>
            <a:xfrm>
              <a:off x="7556709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126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126" y="16107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2"/>
            <p:cNvSpPr/>
            <p:nvPr/>
          </p:nvSpPr>
          <p:spPr>
            <a:xfrm>
              <a:off x="7559772" y="2197310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126" y="0"/>
                  </a:moveTo>
                  <a:lnTo>
                    <a:pt x="0" y="0"/>
                  </a:lnTo>
                  <a:lnTo>
                    <a:pt x="0" y="164123"/>
                  </a:lnTo>
                  <a:lnTo>
                    <a:pt x="6126" y="158043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3"/>
            <p:cNvSpPr/>
            <p:nvPr/>
          </p:nvSpPr>
          <p:spPr>
            <a:xfrm>
              <a:off x="7562835" y="2197310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126" y="0"/>
                  </a:moveTo>
                  <a:lnTo>
                    <a:pt x="0" y="0"/>
                  </a:lnTo>
                  <a:lnTo>
                    <a:pt x="0" y="161077"/>
                  </a:lnTo>
                  <a:lnTo>
                    <a:pt x="6126" y="158043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4"/>
            <p:cNvSpPr/>
            <p:nvPr/>
          </p:nvSpPr>
          <p:spPr>
            <a:xfrm>
              <a:off x="7565899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126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126" y="15499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5"/>
            <p:cNvSpPr/>
            <p:nvPr/>
          </p:nvSpPr>
          <p:spPr>
            <a:xfrm>
              <a:off x="7568962" y="2197310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126" y="0"/>
                  </a:moveTo>
                  <a:lnTo>
                    <a:pt x="0" y="0"/>
                  </a:lnTo>
                  <a:lnTo>
                    <a:pt x="0" y="158043"/>
                  </a:lnTo>
                  <a:lnTo>
                    <a:pt x="6126" y="15499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6"/>
            <p:cNvSpPr/>
            <p:nvPr/>
          </p:nvSpPr>
          <p:spPr>
            <a:xfrm>
              <a:off x="7572025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5998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5998" y="151964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7"/>
            <p:cNvSpPr/>
            <p:nvPr/>
          </p:nvSpPr>
          <p:spPr>
            <a:xfrm>
              <a:off x="7575088" y="2197310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5998" y="0"/>
                  </a:moveTo>
                  <a:lnTo>
                    <a:pt x="0" y="0"/>
                  </a:lnTo>
                  <a:lnTo>
                    <a:pt x="0" y="154997"/>
                  </a:lnTo>
                  <a:lnTo>
                    <a:pt x="5998" y="151964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8"/>
            <p:cNvSpPr/>
            <p:nvPr/>
          </p:nvSpPr>
          <p:spPr>
            <a:xfrm>
              <a:off x="7578023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126" y="14891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9"/>
            <p:cNvSpPr/>
            <p:nvPr/>
          </p:nvSpPr>
          <p:spPr>
            <a:xfrm>
              <a:off x="7581087" y="2197310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0"/>
                  </a:lnTo>
                  <a:lnTo>
                    <a:pt x="0" y="151964"/>
                  </a:lnTo>
                  <a:lnTo>
                    <a:pt x="6126" y="14891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20"/>
            <p:cNvSpPr/>
            <p:nvPr/>
          </p:nvSpPr>
          <p:spPr>
            <a:xfrm>
              <a:off x="7584150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126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126" y="14588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1"/>
            <p:cNvSpPr/>
            <p:nvPr/>
          </p:nvSpPr>
          <p:spPr>
            <a:xfrm>
              <a:off x="7587213" y="219731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126" y="0"/>
                  </a:moveTo>
                  <a:lnTo>
                    <a:pt x="0" y="0"/>
                  </a:lnTo>
                  <a:lnTo>
                    <a:pt x="0" y="148917"/>
                  </a:lnTo>
                  <a:lnTo>
                    <a:pt x="6126" y="145884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2"/>
            <p:cNvSpPr/>
            <p:nvPr/>
          </p:nvSpPr>
          <p:spPr>
            <a:xfrm>
              <a:off x="7590276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6126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6126" y="14285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3"/>
            <p:cNvSpPr/>
            <p:nvPr/>
          </p:nvSpPr>
          <p:spPr>
            <a:xfrm>
              <a:off x="7593339" y="2197310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5998" y="0"/>
                  </a:moveTo>
                  <a:lnTo>
                    <a:pt x="0" y="0"/>
                  </a:lnTo>
                  <a:lnTo>
                    <a:pt x="0" y="145884"/>
                  </a:lnTo>
                  <a:lnTo>
                    <a:pt x="5998" y="142851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4"/>
            <p:cNvSpPr/>
            <p:nvPr/>
          </p:nvSpPr>
          <p:spPr>
            <a:xfrm>
              <a:off x="7596402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5998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5998" y="139804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5"/>
            <p:cNvSpPr/>
            <p:nvPr/>
          </p:nvSpPr>
          <p:spPr>
            <a:xfrm>
              <a:off x="7599338" y="219731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126" y="0"/>
                  </a:moveTo>
                  <a:lnTo>
                    <a:pt x="0" y="0"/>
                  </a:lnTo>
                  <a:lnTo>
                    <a:pt x="0" y="142851"/>
                  </a:lnTo>
                  <a:lnTo>
                    <a:pt x="6126" y="13677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6"/>
            <p:cNvSpPr/>
            <p:nvPr/>
          </p:nvSpPr>
          <p:spPr>
            <a:xfrm>
              <a:off x="7602401" y="2197310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126" y="0"/>
                  </a:moveTo>
                  <a:lnTo>
                    <a:pt x="0" y="0"/>
                  </a:lnTo>
                  <a:lnTo>
                    <a:pt x="0" y="139804"/>
                  </a:lnTo>
                  <a:lnTo>
                    <a:pt x="6126" y="13677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7"/>
            <p:cNvSpPr/>
            <p:nvPr/>
          </p:nvSpPr>
          <p:spPr>
            <a:xfrm>
              <a:off x="7605464" y="2197323"/>
              <a:ext cx="3175" cy="137160"/>
            </a:xfrm>
            <a:custGeom>
              <a:avLst/>
              <a:gdLst/>
              <a:ahLst/>
              <a:cxnLst/>
              <a:rect l="l" t="t" r="r" b="b"/>
              <a:pathLst>
                <a:path w="3175" h="137160">
                  <a:moveTo>
                    <a:pt x="3043" y="0"/>
                  </a:moveTo>
                  <a:lnTo>
                    <a:pt x="0" y="0"/>
                  </a:lnTo>
                  <a:lnTo>
                    <a:pt x="0" y="136758"/>
                  </a:lnTo>
                  <a:lnTo>
                    <a:pt x="3043" y="136758"/>
                  </a:lnTo>
                  <a:lnTo>
                    <a:pt x="30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8"/>
            <p:cNvSpPr/>
            <p:nvPr/>
          </p:nvSpPr>
          <p:spPr>
            <a:xfrm>
              <a:off x="7319317" y="2197310"/>
              <a:ext cx="289560" cy="213360"/>
            </a:xfrm>
            <a:custGeom>
              <a:avLst/>
              <a:gdLst/>
              <a:ahLst/>
              <a:cxnLst/>
              <a:rect l="l" t="t" r="r" b="b"/>
              <a:pathLst>
                <a:path w="289559" h="213360">
                  <a:moveTo>
                    <a:pt x="0" y="0"/>
                  </a:moveTo>
                  <a:lnTo>
                    <a:pt x="289209" y="0"/>
                  </a:lnTo>
                  <a:lnTo>
                    <a:pt x="289209" y="136771"/>
                  </a:lnTo>
                  <a:lnTo>
                    <a:pt x="146136" y="212747"/>
                  </a:lnTo>
                  <a:lnTo>
                    <a:pt x="0" y="136771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9"/>
            <p:cNvSpPr/>
            <p:nvPr/>
          </p:nvSpPr>
          <p:spPr>
            <a:xfrm>
              <a:off x="6558381" y="2604566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121" y="3035"/>
                  </a:moveTo>
                  <a:lnTo>
                    <a:pt x="3060" y="0"/>
                  </a:lnTo>
                  <a:lnTo>
                    <a:pt x="3060" y="1524"/>
                  </a:lnTo>
                  <a:lnTo>
                    <a:pt x="0" y="0"/>
                  </a:lnTo>
                  <a:lnTo>
                    <a:pt x="0" y="139801"/>
                  </a:lnTo>
                  <a:lnTo>
                    <a:pt x="3060" y="139801"/>
                  </a:lnTo>
                  <a:lnTo>
                    <a:pt x="6121" y="139801"/>
                  </a:lnTo>
                  <a:lnTo>
                    <a:pt x="6121" y="303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30"/>
            <p:cNvSpPr/>
            <p:nvPr/>
          </p:nvSpPr>
          <p:spPr>
            <a:xfrm>
              <a:off x="6555324" y="260152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0" y="0"/>
                  </a:moveTo>
                  <a:lnTo>
                    <a:pt x="0" y="142845"/>
                  </a:lnTo>
                  <a:lnTo>
                    <a:pt x="6126" y="142845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1"/>
            <p:cNvSpPr/>
            <p:nvPr/>
          </p:nvSpPr>
          <p:spPr>
            <a:xfrm>
              <a:off x="6552261" y="260152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0" y="0"/>
                  </a:moveTo>
                  <a:lnTo>
                    <a:pt x="0" y="142845"/>
                  </a:lnTo>
                  <a:lnTo>
                    <a:pt x="6126" y="142845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2"/>
            <p:cNvSpPr/>
            <p:nvPr/>
          </p:nvSpPr>
          <p:spPr>
            <a:xfrm>
              <a:off x="6549326" y="2598486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0" y="0"/>
                  </a:moveTo>
                  <a:lnTo>
                    <a:pt x="0" y="145879"/>
                  </a:lnTo>
                  <a:lnTo>
                    <a:pt x="5998" y="145879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3"/>
            <p:cNvSpPr/>
            <p:nvPr/>
          </p:nvSpPr>
          <p:spPr>
            <a:xfrm>
              <a:off x="6546263" y="259544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0" y="0"/>
                  </a:moveTo>
                  <a:lnTo>
                    <a:pt x="0" y="148925"/>
                  </a:lnTo>
                  <a:lnTo>
                    <a:pt x="5998" y="148925"/>
                  </a:lnTo>
                  <a:lnTo>
                    <a:pt x="5998" y="607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4"/>
            <p:cNvSpPr/>
            <p:nvPr/>
          </p:nvSpPr>
          <p:spPr>
            <a:xfrm>
              <a:off x="6543200" y="259544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0" y="0"/>
                  </a:moveTo>
                  <a:lnTo>
                    <a:pt x="0" y="148925"/>
                  </a:lnTo>
                  <a:lnTo>
                    <a:pt x="6126" y="148925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5"/>
            <p:cNvSpPr/>
            <p:nvPr/>
          </p:nvSpPr>
          <p:spPr>
            <a:xfrm>
              <a:off x="6540136" y="2592407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0" y="0"/>
                  </a:moveTo>
                  <a:lnTo>
                    <a:pt x="0" y="151958"/>
                  </a:lnTo>
                  <a:lnTo>
                    <a:pt x="6126" y="151958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6"/>
            <p:cNvSpPr/>
            <p:nvPr/>
          </p:nvSpPr>
          <p:spPr>
            <a:xfrm>
              <a:off x="6537073" y="2592407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0" y="0"/>
                  </a:moveTo>
                  <a:lnTo>
                    <a:pt x="0" y="151958"/>
                  </a:lnTo>
                  <a:lnTo>
                    <a:pt x="6126" y="151958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7"/>
            <p:cNvSpPr/>
            <p:nvPr/>
          </p:nvSpPr>
          <p:spPr>
            <a:xfrm>
              <a:off x="6534010" y="2589373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0" y="0"/>
                  </a:moveTo>
                  <a:lnTo>
                    <a:pt x="0" y="154992"/>
                  </a:lnTo>
                  <a:lnTo>
                    <a:pt x="6126" y="15499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8"/>
            <p:cNvSpPr/>
            <p:nvPr/>
          </p:nvSpPr>
          <p:spPr>
            <a:xfrm>
              <a:off x="6530947" y="2589373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0" y="0"/>
                  </a:moveTo>
                  <a:lnTo>
                    <a:pt x="0" y="154992"/>
                  </a:lnTo>
                  <a:lnTo>
                    <a:pt x="6126" y="15499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9"/>
            <p:cNvSpPr/>
            <p:nvPr/>
          </p:nvSpPr>
          <p:spPr>
            <a:xfrm>
              <a:off x="6528012" y="2586327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0" y="0"/>
                  </a:moveTo>
                  <a:lnTo>
                    <a:pt x="0" y="158038"/>
                  </a:lnTo>
                  <a:lnTo>
                    <a:pt x="5998" y="158038"/>
                  </a:lnTo>
                  <a:lnTo>
                    <a:pt x="5998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40"/>
            <p:cNvSpPr/>
            <p:nvPr/>
          </p:nvSpPr>
          <p:spPr>
            <a:xfrm>
              <a:off x="6524949" y="2586327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0" y="0"/>
                  </a:moveTo>
                  <a:lnTo>
                    <a:pt x="0" y="158038"/>
                  </a:lnTo>
                  <a:lnTo>
                    <a:pt x="5998" y="158038"/>
                  </a:lnTo>
                  <a:lnTo>
                    <a:pt x="5998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1"/>
            <p:cNvSpPr/>
            <p:nvPr/>
          </p:nvSpPr>
          <p:spPr>
            <a:xfrm>
              <a:off x="6521885" y="2583294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0" y="0"/>
                  </a:moveTo>
                  <a:lnTo>
                    <a:pt x="0" y="161072"/>
                  </a:lnTo>
                  <a:lnTo>
                    <a:pt x="6126" y="16107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2"/>
            <p:cNvSpPr/>
            <p:nvPr/>
          </p:nvSpPr>
          <p:spPr>
            <a:xfrm>
              <a:off x="6518822" y="2583294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0" y="0"/>
                  </a:moveTo>
                  <a:lnTo>
                    <a:pt x="0" y="161072"/>
                  </a:lnTo>
                  <a:lnTo>
                    <a:pt x="6126" y="16107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3"/>
            <p:cNvSpPr/>
            <p:nvPr/>
          </p:nvSpPr>
          <p:spPr>
            <a:xfrm>
              <a:off x="6515759" y="2580247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0" y="0"/>
                  </a:moveTo>
                  <a:lnTo>
                    <a:pt x="0" y="164118"/>
                  </a:lnTo>
                  <a:lnTo>
                    <a:pt x="6126" y="164118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4"/>
            <p:cNvSpPr/>
            <p:nvPr/>
          </p:nvSpPr>
          <p:spPr>
            <a:xfrm>
              <a:off x="6512696" y="2580247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0" y="0"/>
                  </a:moveTo>
                  <a:lnTo>
                    <a:pt x="0" y="164118"/>
                  </a:lnTo>
                  <a:lnTo>
                    <a:pt x="6126" y="164118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5"/>
            <p:cNvSpPr/>
            <p:nvPr/>
          </p:nvSpPr>
          <p:spPr>
            <a:xfrm>
              <a:off x="6509633" y="2577214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0" y="0"/>
                  </a:moveTo>
                  <a:lnTo>
                    <a:pt x="0" y="167151"/>
                  </a:lnTo>
                  <a:lnTo>
                    <a:pt x="6126" y="167151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6"/>
            <p:cNvSpPr/>
            <p:nvPr/>
          </p:nvSpPr>
          <p:spPr>
            <a:xfrm>
              <a:off x="6506697" y="2577214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0" y="0"/>
                  </a:moveTo>
                  <a:lnTo>
                    <a:pt x="0" y="167151"/>
                  </a:lnTo>
                  <a:lnTo>
                    <a:pt x="5998" y="167151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7"/>
            <p:cNvSpPr/>
            <p:nvPr/>
          </p:nvSpPr>
          <p:spPr>
            <a:xfrm>
              <a:off x="6503634" y="2574168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0" y="0"/>
                  </a:moveTo>
                  <a:lnTo>
                    <a:pt x="0" y="170197"/>
                  </a:lnTo>
                  <a:lnTo>
                    <a:pt x="5998" y="170197"/>
                  </a:lnTo>
                  <a:lnTo>
                    <a:pt x="5998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8"/>
            <p:cNvSpPr/>
            <p:nvPr/>
          </p:nvSpPr>
          <p:spPr>
            <a:xfrm>
              <a:off x="6500571" y="2571134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0" y="0"/>
                  </a:moveTo>
                  <a:lnTo>
                    <a:pt x="0" y="173231"/>
                  </a:lnTo>
                  <a:lnTo>
                    <a:pt x="6126" y="173231"/>
                  </a:lnTo>
                  <a:lnTo>
                    <a:pt x="6126" y="607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9"/>
            <p:cNvSpPr/>
            <p:nvPr/>
          </p:nvSpPr>
          <p:spPr>
            <a:xfrm>
              <a:off x="6497508" y="2571134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0" y="0"/>
                  </a:moveTo>
                  <a:lnTo>
                    <a:pt x="0" y="173231"/>
                  </a:lnTo>
                  <a:lnTo>
                    <a:pt x="6126" y="173231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50"/>
            <p:cNvSpPr/>
            <p:nvPr/>
          </p:nvSpPr>
          <p:spPr>
            <a:xfrm>
              <a:off x="6494445" y="2568088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0" y="0"/>
                  </a:moveTo>
                  <a:lnTo>
                    <a:pt x="0" y="176277"/>
                  </a:lnTo>
                  <a:lnTo>
                    <a:pt x="6126" y="176277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1"/>
            <p:cNvSpPr/>
            <p:nvPr/>
          </p:nvSpPr>
          <p:spPr>
            <a:xfrm>
              <a:off x="6491382" y="2568088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0" y="0"/>
                  </a:moveTo>
                  <a:lnTo>
                    <a:pt x="0" y="176277"/>
                  </a:lnTo>
                  <a:lnTo>
                    <a:pt x="6126" y="176277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2"/>
            <p:cNvSpPr/>
            <p:nvPr/>
          </p:nvSpPr>
          <p:spPr>
            <a:xfrm>
              <a:off x="6488446" y="2565055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0" y="0"/>
                  </a:moveTo>
                  <a:lnTo>
                    <a:pt x="0" y="179310"/>
                  </a:lnTo>
                  <a:lnTo>
                    <a:pt x="5998" y="179310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3"/>
            <p:cNvSpPr/>
            <p:nvPr/>
          </p:nvSpPr>
          <p:spPr>
            <a:xfrm>
              <a:off x="6485383" y="2565055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0" y="0"/>
                  </a:moveTo>
                  <a:lnTo>
                    <a:pt x="0" y="179310"/>
                  </a:lnTo>
                  <a:lnTo>
                    <a:pt x="5998" y="179310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4"/>
            <p:cNvSpPr/>
            <p:nvPr/>
          </p:nvSpPr>
          <p:spPr>
            <a:xfrm>
              <a:off x="6482320" y="2562009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0" y="0"/>
                  </a:moveTo>
                  <a:lnTo>
                    <a:pt x="0" y="182356"/>
                  </a:lnTo>
                  <a:lnTo>
                    <a:pt x="6126" y="182356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5"/>
            <p:cNvSpPr/>
            <p:nvPr/>
          </p:nvSpPr>
          <p:spPr>
            <a:xfrm>
              <a:off x="6479257" y="2562009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0" y="0"/>
                  </a:moveTo>
                  <a:lnTo>
                    <a:pt x="0" y="182356"/>
                  </a:lnTo>
                  <a:lnTo>
                    <a:pt x="6126" y="182356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6"/>
            <p:cNvSpPr/>
            <p:nvPr/>
          </p:nvSpPr>
          <p:spPr>
            <a:xfrm>
              <a:off x="6476194" y="2558975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0" y="0"/>
                  </a:moveTo>
                  <a:lnTo>
                    <a:pt x="0" y="185390"/>
                  </a:lnTo>
                  <a:lnTo>
                    <a:pt x="6126" y="185390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7"/>
            <p:cNvSpPr/>
            <p:nvPr/>
          </p:nvSpPr>
          <p:spPr>
            <a:xfrm>
              <a:off x="6473131" y="2558975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0" y="0"/>
                  </a:moveTo>
                  <a:lnTo>
                    <a:pt x="0" y="185390"/>
                  </a:lnTo>
                  <a:lnTo>
                    <a:pt x="6126" y="185390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8"/>
            <p:cNvSpPr/>
            <p:nvPr/>
          </p:nvSpPr>
          <p:spPr>
            <a:xfrm>
              <a:off x="6470068" y="2555942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0" y="0"/>
                  </a:moveTo>
                  <a:lnTo>
                    <a:pt x="0" y="188423"/>
                  </a:lnTo>
                  <a:lnTo>
                    <a:pt x="6126" y="188423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9"/>
            <p:cNvSpPr/>
            <p:nvPr/>
          </p:nvSpPr>
          <p:spPr>
            <a:xfrm>
              <a:off x="6467132" y="2555942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0" y="0"/>
                  </a:moveTo>
                  <a:lnTo>
                    <a:pt x="0" y="188423"/>
                  </a:lnTo>
                  <a:lnTo>
                    <a:pt x="5998" y="188423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60"/>
            <p:cNvSpPr/>
            <p:nvPr/>
          </p:nvSpPr>
          <p:spPr>
            <a:xfrm>
              <a:off x="6464069" y="2552896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0" y="0"/>
                  </a:moveTo>
                  <a:lnTo>
                    <a:pt x="0" y="191469"/>
                  </a:lnTo>
                  <a:lnTo>
                    <a:pt x="5998" y="191469"/>
                  </a:lnTo>
                  <a:lnTo>
                    <a:pt x="5998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1"/>
            <p:cNvSpPr/>
            <p:nvPr/>
          </p:nvSpPr>
          <p:spPr>
            <a:xfrm>
              <a:off x="6461006" y="2552896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0" y="0"/>
                  </a:moveTo>
                  <a:lnTo>
                    <a:pt x="0" y="191469"/>
                  </a:lnTo>
                  <a:lnTo>
                    <a:pt x="6126" y="191469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2"/>
            <p:cNvSpPr/>
            <p:nvPr/>
          </p:nvSpPr>
          <p:spPr>
            <a:xfrm>
              <a:off x="6457943" y="2549862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0" y="0"/>
                  </a:moveTo>
                  <a:lnTo>
                    <a:pt x="0" y="194503"/>
                  </a:lnTo>
                  <a:lnTo>
                    <a:pt x="6126" y="194503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3"/>
            <p:cNvSpPr/>
            <p:nvPr/>
          </p:nvSpPr>
          <p:spPr>
            <a:xfrm>
              <a:off x="6454880" y="2546816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0" y="0"/>
                  </a:moveTo>
                  <a:lnTo>
                    <a:pt x="0" y="197549"/>
                  </a:lnTo>
                  <a:lnTo>
                    <a:pt x="6126" y="197549"/>
                  </a:lnTo>
                  <a:lnTo>
                    <a:pt x="6126" y="607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4"/>
            <p:cNvSpPr/>
            <p:nvPr/>
          </p:nvSpPr>
          <p:spPr>
            <a:xfrm>
              <a:off x="6451817" y="2546816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0" y="0"/>
                  </a:moveTo>
                  <a:lnTo>
                    <a:pt x="0" y="197549"/>
                  </a:lnTo>
                  <a:lnTo>
                    <a:pt x="6126" y="197549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5"/>
            <p:cNvSpPr/>
            <p:nvPr/>
          </p:nvSpPr>
          <p:spPr>
            <a:xfrm>
              <a:off x="6448753" y="2543783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0" y="0"/>
                  </a:moveTo>
                  <a:lnTo>
                    <a:pt x="0" y="200582"/>
                  </a:lnTo>
                  <a:lnTo>
                    <a:pt x="6126" y="20058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6"/>
            <p:cNvSpPr/>
            <p:nvPr/>
          </p:nvSpPr>
          <p:spPr>
            <a:xfrm>
              <a:off x="6445818" y="2543783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0" y="0"/>
                  </a:moveTo>
                  <a:lnTo>
                    <a:pt x="0" y="200582"/>
                  </a:lnTo>
                  <a:lnTo>
                    <a:pt x="5998" y="200582"/>
                  </a:lnTo>
                  <a:lnTo>
                    <a:pt x="5998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7"/>
            <p:cNvSpPr/>
            <p:nvPr/>
          </p:nvSpPr>
          <p:spPr>
            <a:xfrm>
              <a:off x="6442755" y="2540736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0" y="0"/>
                  </a:moveTo>
                  <a:lnTo>
                    <a:pt x="0" y="203629"/>
                  </a:lnTo>
                  <a:lnTo>
                    <a:pt x="5998" y="203629"/>
                  </a:lnTo>
                  <a:lnTo>
                    <a:pt x="5998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8"/>
            <p:cNvSpPr/>
            <p:nvPr/>
          </p:nvSpPr>
          <p:spPr>
            <a:xfrm>
              <a:off x="6439692" y="2540736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0" y="0"/>
                  </a:moveTo>
                  <a:lnTo>
                    <a:pt x="0" y="203629"/>
                  </a:lnTo>
                  <a:lnTo>
                    <a:pt x="6126" y="203629"/>
                  </a:lnTo>
                  <a:lnTo>
                    <a:pt x="6126" y="304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9"/>
            <p:cNvSpPr/>
            <p:nvPr/>
          </p:nvSpPr>
          <p:spPr>
            <a:xfrm>
              <a:off x="6436629" y="2537703"/>
              <a:ext cx="6350" cy="207010"/>
            </a:xfrm>
            <a:custGeom>
              <a:avLst/>
              <a:gdLst/>
              <a:ahLst/>
              <a:cxnLst/>
              <a:rect l="l" t="t" r="r" b="b"/>
              <a:pathLst>
                <a:path w="6350" h="207010">
                  <a:moveTo>
                    <a:pt x="0" y="0"/>
                  </a:moveTo>
                  <a:lnTo>
                    <a:pt x="0" y="206662"/>
                  </a:lnTo>
                  <a:lnTo>
                    <a:pt x="6126" y="206662"/>
                  </a:lnTo>
                  <a:lnTo>
                    <a:pt x="6126" y="303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70"/>
            <p:cNvSpPr/>
            <p:nvPr/>
          </p:nvSpPr>
          <p:spPr>
            <a:xfrm>
              <a:off x="6397053" y="2528290"/>
              <a:ext cx="43180" cy="216535"/>
            </a:xfrm>
            <a:custGeom>
              <a:avLst/>
              <a:gdLst/>
              <a:ahLst/>
              <a:cxnLst/>
              <a:rect l="l" t="t" r="r" b="b"/>
              <a:pathLst>
                <a:path w="43179" h="216535">
                  <a:moveTo>
                    <a:pt x="42633" y="12458"/>
                  </a:moveTo>
                  <a:lnTo>
                    <a:pt x="39573" y="10947"/>
                  </a:lnTo>
                  <a:lnTo>
                    <a:pt x="39573" y="9423"/>
                  </a:lnTo>
                  <a:lnTo>
                    <a:pt x="33439" y="6375"/>
                  </a:lnTo>
                  <a:lnTo>
                    <a:pt x="27444" y="3340"/>
                  </a:lnTo>
                  <a:lnTo>
                    <a:pt x="24384" y="304"/>
                  </a:lnTo>
                  <a:lnTo>
                    <a:pt x="24384" y="0"/>
                  </a:lnTo>
                  <a:lnTo>
                    <a:pt x="21158" y="0"/>
                  </a:lnTo>
                  <a:lnTo>
                    <a:pt x="21158" y="3429"/>
                  </a:lnTo>
                  <a:lnTo>
                    <a:pt x="20370" y="3810"/>
                  </a:lnTo>
                  <a:lnTo>
                    <a:pt x="18249" y="3810"/>
                  </a:lnTo>
                  <a:lnTo>
                    <a:pt x="18249" y="3340"/>
                  </a:lnTo>
                  <a:lnTo>
                    <a:pt x="12128" y="6375"/>
                  </a:lnTo>
                  <a:lnTo>
                    <a:pt x="6134" y="9423"/>
                  </a:lnTo>
                  <a:lnTo>
                    <a:pt x="0" y="12458"/>
                  </a:lnTo>
                  <a:lnTo>
                    <a:pt x="0" y="216077"/>
                  </a:lnTo>
                  <a:lnTo>
                    <a:pt x="42633" y="216077"/>
                  </a:lnTo>
                  <a:lnTo>
                    <a:pt x="42633" y="1245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1"/>
            <p:cNvSpPr/>
            <p:nvPr/>
          </p:nvSpPr>
          <p:spPr>
            <a:xfrm>
              <a:off x="6394000" y="2540736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126" y="0"/>
                  </a:moveTo>
                  <a:lnTo>
                    <a:pt x="0" y="3046"/>
                  </a:lnTo>
                  <a:lnTo>
                    <a:pt x="0" y="203629"/>
                  </a:lnTo>
                  <a:lnTo>
                    <a:pt x="6126" y="20362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2"/>
            <p:cNvSpPr/>
            <p:nvPr/>
          </p:nvSpPr>
          <p:spPr>
            <a:xfrm>
              <a:off x="6390937" y="2540736"/>
              <a:ext cx="6350" cy="203835"/>
            </a:xfrm>
            <a:custGeom>
              <a:avLst/>
              <a:gdLst/>
              <a:ahLst/>
              <a:cxnLst/>
              <a:rect l="l" t="t" r="r" b="b"/>
              <a:pathLst>
                <a:path w="6350" h="203835">
                  <a:moveTo>
                    <a:pt x="6126" y="0"/>
                  </a:moveTo>
                  <a:lnTo>
                    <a:pt x="0" y="3046"/>
                  </a:lnTo>
                  <a:lnTo>
                    <a:pt x="0" y="203629"/>
                  </a:lnTo>
                  <a:lnTo>
                    <a:pt x="6126" y="20362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3"/>
            <p:cNvSpPr/>
            <p:nvPr/>
          </p:nvSpPr>
          <p:spPr>
            <a:xfrm>
              <a:off x="6388002" y="2543783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5998" y="0"/>
                  </a:moveTo>
                  <a:lnTo>
                    <a:pt x="0" y="3033"/>
                  </a:lnTo>
                  <a:lnTo>
                    <a:pt x="0" y="200582"/>
                  </a:lnTo>
                  <a:lnTo>
                    <a:pt x="5998" y="200582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4"/>
            <p:cNvSpPr/>
            <p:nvPr/>
          </p:nvSpPr>
          <p:spPr>
            <a:xfrm>
              <a:off x="6384938" y="2543783"/>
              <a:ext cx="6350" cy="200660"/>
            </a:xfrm>
            <a:custGeom>
              <a:avLst/>
              <a:gdLst/>
              <a:ahLst/>
              <a:cxnLst/>
              <a:rect l="l" t="t" r="r" b="b"/>
              <a:pathLst>
                <a:path w="6350" h="200660">
                  <a:moveTo>
                    <a:pt x="5998" y="0"/>
                  </a:moveTo>
                  <a:lnTo>
                    <a:pt x="0" y="6079"/>
                  </a:lnTo>
                  <a:lnTo>
                    <a:pt x="0" y="200582"/>
                  </a:lnTo>
                  <a:lnTo>
                    <a:pt x="5998" y="200582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5"/>
            <p:cNvSpPr/>
            <p:nvPr/>
          </p:nvSpPr>
          <p:spPr>
            <a:xfrm>
              <a:off x="6381875" y="2546816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19">
                  <a:moveTo>
                    <a:pt x="6126" y="0"/>
                  </a:moveTo>
                  <a:lnTo>
                    <a:pt x="0" y="3046"/>
                  </a:lnTo>
                  <a:lnTo>
                    <a:pt x="0" y="197549"/>
                  </a:lnTo>
                  <a:lnTo>
                    <a:pt x="6126" y="19754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6"/>
            <p:cNvSpPr/>
            <p:nvPr/>
          </p:nvSpPr>
          <p:spPr>
            <a:xfrm>
              <a:off x="6378812" y="2549862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3033"/>
                  </a:lnTo>
                  <a:lnTo>
                    <a:pt x="0" y="194503"/>
                  </a:lnTo>
                  <a:lnTo>
                    <a:pt x="6126" y="194503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7"/>
            <p:cNvSpPr/>
            <p:nvPr/>
          </p:nvSpPr>
          <p:spPr>
            <a:xfrm>
              <a:off x="6375749" y="2549862"/>
              <a:ext cx="6350" cy="194945"/>
            </a:xfrm>
            <a:custGeom>
              <a:avLst/>
              <a:gdLst/>
              <a:ahLst/>
              <a:cxnLst/>
              <a:rect l="l" t="t" r="r" b="b"/>
              <a:pathLst>
                <a:path w="6350" h="194944">
                  <a:moveTo>
                    <a:pt x="6126" y="0"/>
                  </a:moveTo>
                  <a:lnTo>
                    <a:pt x="0" y="3033"/>
                  </a:lnTo>
                  <a:lnTo>
                    <a:pt x="0" y="194503"/>
                  </a:lnTo>
                  <a:lnTo>
                    <a:pt x="6126" y="194503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8"/>
            <p:cNvSpPr/>
            <p:nvPr/>
          </p:nvSpPr>
          <p:spPr>
            <a:xfrm>
              <a:off x="6372686" y="2552896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3046"/>
                  </a:lnTo>
                  <a:lnTo>
                    <a:pt x="0" y="191469"/>
                  </a:lnTo>
                  <a:lnTo>
                    <a:pt x="6126" y="19146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9"/>
            <p:cNvSpPr/>
            <p:nvPr/>
          </p:nvSpPr>
          <p:spPr>
            <a:xfrm>
              <a:off x="6369623" y="2552896"/>
              <a:ext cx="6350" cy="191770"/>
            </a:xfrm>
            <a:custGeom>
              <a:avLst/>
              <a:gdLst/>
              <a:ahLst/>
              <a:cxnLst/>
              <a:rect l="l" t="t" r="r" b="b"/>
              <a:pathLst>
                <a:path w="6350" h="191769">
                  <a:moveTo>
                    <a:pt x="6126" y="0"/>
                  </a:moveTo>
                  <a:lnTo>
                    <a:pt x="0" y="3046"/>
                  </a:lnTo>
                  <a:lnTo>
                    <a:pt x="0" y="191469"/>
                  </a:lnTo>
                  <a:lnTo>
                    <a:pt x="6126" y="19146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80"/>
            <p:cNvSpPr/>
            <p:nvPr/>
          </p:nvSpPr>
          <p:spPr>
            <a:xfrm>
              <a:off x="6366687" y="2555942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3033"/>
                  </a:lnTo>
                  <a:lnTo>
                    <a:pt x="0" y="188423"/>
                  </a:lnTo>
                  <a:lnTo>
                    <a:pt x="5998" y="188423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1"/>
            <p:cNvSpPr/>
            <p:nvPr/>
          </p:nvSpPr>
          <p:spPr>
            <a:xfrm>
              <a:off x="6363624" y="2555942"/>
              <a:ext cx="6350" cy="188595"/>
            </a:xfrm>
            <a:custGeom>
              <a:avLst/>
              <a:gdLst/>
              <a:ahLst/>
              <a:cxnLst/>
              <a:rect l="l" t="t" r="r" b="b"/>
              <a:pathLst>
                <a:path w="6350" h="188594">
                  <a:moveTo>
                    <a:pt x="5998" y="0"/>
                  </a:moveTo>
                  <a:lnTo>
                    <a:pt x="0" y="3033"/>
                  </a:lnTo>
                  <a:lnTo>
                    <a:pt x="0" y="188423"/>
                  </a:lnTo>
                  <a:lnTo>
                    <a:pt x="5998" y="188423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2"/>
            <p:cNvSpPr/>
            <p:nvPr/>
          </p:nvSpPr>
          <p:spPr>
            <a:xfrm>
              <a:off x="6360561" y="2558975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126" y="0"/>
                  </a:moveTo>
                  <a:lnTo>
                    <a:pt x="0" y="3033"/>
                  </a:lnTo>
                  <a:lnTo>
                    <a:pt x="0" y="185390"/>
                  </a:lnTo>
                  <a:lnTo>
                    <a:pt x="6126" y="185390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3"/>
            <p:cNvSpPr/>
            <p:nvPr/>
          </p:nvSpPr>
          <p:spPr>
            <a:xfrm>
              <a:off x="6357498" y="2558975"/>
              <a:ext cx="6350" cy="185420"/>
            </a:xfrm>
            <a:custGeom>
              <a:avLst/>
              <a:gdLst/>
              <a:ahLst/>
              <a:cxnLst/>
              <a:rect l="l" t="t" r="r" b="b"/>
              <a:pathLst>
                <a:path w="6350" h="185419">
                  <a:moveTo>
                    <a:pt x="6126" y="0"/>
                  </a:moveTo>
                  <a:lnTo>
                    <a:pt x="0" y="3033"/>
                  </a:lnTo>
                  <a:lnTo>
                    <a:pt x="0" y="185390"/>
                  </a:lnTo>
                  <a:lnTo>
                    <a:pt x="6126" y="185390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4"/>
            <p:cNvSpPr/>
            <p:nvPr/>
          </p:nvSpPr>
          <p:spPr>
            <a:xfrm>
              <a:off x="6354435" y="2562009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126" y="0"/>
                  </a:moveTo>
                  <a:lnTo>
                    <a:pt x="0" y="3046"/>
                  </a:lnTo>
                  <a:lnTo>
                    <a:pt x="0" y="182356"/>
                  </a:lnTo>
                  <a:lnTo>
                    <a:pt x="6126" y="18235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5"/>
            <p:cNvSpPr/>
            <p:nvPr/>
          </p:nvSpPr>
          <p:spPr>
            <a:xfrm>
              <a:off x="6351372" y="2562009"/>
              <a:ext cx="6350" cy="182880"/>
            </a:xfrm>
            <a:custGeom>
              <a:avLst/>
              <a:gdLst/>
              <a:ahLst/>
              <a:cxnLst/>
              <a:rect l="l" t="t" r="r" b="b"/>
              <a:pathLst>
                <a:path w="6350" h="182880">
                  <a:moveTo>
                    <a:pt x="6126" y="0"/>
                  </a:moveTo>
                  <a:lnTo>
                    <a:pt x="0" y="3046"/>
                  </a:lnTo>
                  <a:lnTo>
                    <a:pt x="0" y="182356"/>
                  </a:lnTo>
                  <a:lnTo>
                    <a:pt x="6126" y="182356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6"/>
            <p:cNvSpPr/>
            <p:nvPr/>
          </p:nvSpPr>
          <p:spPr>
            <a:xfrm>
              <a:off x="6348309" y="2565055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6126" y="0"/>
                  </a:moveTo>
                  <a:lnTo>
                    <a:pt x="0" y="3033"/>
                  </a:lnTo>
                  <a:lnTo>
                    <a:pt x="0" y="179310"/>
                  </a:lnTo>
                  <a:lnTo>
                    <a:pt x="6126" y="179310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7"/>
            <p:cNvSpPr/>
            <p:nvPr/>
          </p:nvSpPr>
          <p:spPr>
            <a:xfrm>
              <a:off x="6345373" y="2565055"/>
              <a:ext cx="6350" cy="179705"/>
            </a:xfrm>
            <a:custGeom>
              <a:avLst/>
              <a:gdLst/>
              <a:ahLst/>
              <a:cxnLst/>
              <a:rect l="l" t="t" r="r" b="b"/>
              <a:pathLst>
                <a:path w="6350" h="179705">
                  <a:moveTo>
                    <a:pt x="5998" y="0"/>
                  </a:moveTo>
                  <a:lnTo>
                    <a:pt x="0" y="3033"/>
                  </a:lnTo>
                  <a:lnTo>
                    <a:pt x="0" y="179310"/>
                  </a:lnTo>
                  <a:lnTo>
                    <a:pt x="5998" y="179310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8"/>
            <p:cNvSpPr/>
            <p:nvPr/>
          </p:nvSpPr>
          <p:spPr>
            <a:xfrm>
              <a:off x="6342310" y="2568088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5998" y="0"/>
                  </a:moveTo>
                  <a:lnTo>
                    <a:pt x="0" y="3046"/>
                  </a:lnTo>
                  <a:lnTo>
                    <a:pt x="0" y="176277"/>
                  </a:lnTo>
                  <a:lnTo>
                    <a:pt x="5998" y="176277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9"/>
            <p:cNvSpPr/>
            <p:nvPr/>
          </p:nvSpPr>
          <p:spPr>
            <a:xfrm>
              <a:off x="6339247" y="2568088"/>
              <a:ext cx="6350" cy="176530"/>
            </a:xfrm>
            <a:custGeom>
              <a:avLst/>
              <a:gdLst/>
              <a:ahLst/>
              <a:cxnLst/>
              <a:rect l="l" t="t" r="r" b="b"/>
              <a:pathLst>
                <a:path w="6350" h="176530">
                  <a:moveTo>
                    <a:pt x="6126" y="0"/>
                  </a:moveTo>
                  <a:lnTo>
                    <a:pt x="0" y="6079"/>
                  </a:lnTo>
                  <a:lnTo>
                    <a:pt x="0" y="176277"/>
                  </a:lnTo>
                  <a:lnTo>
                    <a:pt x="6126" y="17627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90"/>
            <p:cNvSpPr/>
            <p:nvPr/>
          </p:nvSpPr>
          <p:spPr>
            <a:xfrm>
              <a:off x="6336184" y="2571134"/>
              <a:ext cx="6350" cy="173355"/>
            </a:xfrm>
            <a:custGeom>
              <a:avLst/>
              <a:gdLst/>
              <a:ahLst/>
              <a:cxnLst/>
              <a:rect l="l" t="t" r="r" b="b"/>
              <a:pathLst>
                <a:path w="6350" h="173355">
                  <a:moveTo>
                    <a:pt x="6126" y="0"/>
                  </a:moveTo>
                  <a:lnTo>
                    <a:pt x="0" y="3033"/>
                  </a:lnTo>
                  <a:lnTo>
                    <a:pt x="0" y="173231"/>
                  </a:lnTo>
                  <a:lnTo>
                    <a:pt x="6126" y="173231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1"/>
            <p:cNvSpPr/>
            <p:nvPr/>
          </p:nvSpPr>
          <p:spPr>
            <a:xfrm>
              <a:off x="6333121" y="2574168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3046"/>
                  </a:lnTo>
                  <a:lnTo>
                    <a:pt x="0" y="170197"/>
                  </a:lnTo>
                  <a:lnTo>
                    <a:pt x="6126" y="17019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2"/>
            <p:cNvSpPr/>
            <p:nvPr/>
          </p:nvSpPr>
          <p:spPr>
            <a:xfrm>
              <a:off x="6330058" y="2574168"/>
              <a:ext cx="6350" cy="170815"/>
            </a:xfrm>
            <a:custGeom>
              <a:avLst/>
              <a:gdLst/>
              <a:ahLst/>
              <a:cxnLst/>
              <a:rect l="l" t="t" r="r" b="b"/>
              <a:pathLst>
                <a:path w="6350" h="170814">
                  <a:moveTo>
                    <a:pt x="6126" y="0"/>
                  </a:moveTo>
                  <a:lnTo>
                    <a:pt x="0" y="3046"/>
                  </a:lnTo>
                  <a:lnTo>
                    <a:pt x="0" y="170197"/>
                  </a:lnTo>
                  <a:lnTo>
                    <a:pt x="6126" y="170197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3"/>
            <p:cNvSpPr/>
            <p:nvPr/>
          </p:nvSpPr>
          <p:spPr>
            <a:xfrm>
              <a:off x="6327122" y="2577214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3033"/>
                  </a:lnTo>
                  <a:lnTo>
                    <a:pt x="0" y="167151"/>
                  </a:lnTo>
                  <a:lnTo>
                    <a:pt x="5998" y="167151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4"/>
            <p:cNvSpPr/>
            <p:nvPr/>
          </p:nvSpPr>
          <p:spPr>
            <a:xfrm>
              <a:off x="6324059" y="2577214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5998" y="0"/>
                  </a:moveTo>
                  <a:lnTo>
                    <a:pt x="0" y="3033"/>
                  </a:lnTo>
                  <a:lnTo>
                    <a:pt x="0" y="167151"/>
                  </a:lnTo>
                  <a:lnTo>
                    <a:pt x="5998" y="167151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5"/>
            <p:cNvSpPr/>
            <p:nvPr/>
          </p:nvSpPr>
          <p:spPr>
            <a:xfrm>
              <a:off x="6320996" y="2580247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126" y="0"/>
                  </a:moveTo>
                  <a:lnTo>
                    <a:pt x="0" y="3046"/>
                  </a:lnTo>
                  <a:lnTo>
                    <a:pt x="0" y="164118"/>
                  </a:lnTo>
                  <a:lnTo>
                    <a:pt x="6126" y="16411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6"/>
            <p:cNvSpPr/>
            <p:nvPr/>
          </p:nvSpPr>
          <p:spPr>
            <a:xfrm>
              <a:off x="6317933" y="2580247"/>
              <a:ext cx="6350" cy="164465"/>
            </a:xfrm>
            <a:custGeom>
              <a:avLst/>
              <a:gdLst/>
              <a:ahLst/>
              <a:cxnLst/>
              <a:rect l="l" t="t" r="r" b="b"/>
              <a:pathLst>
                <a:path w="6350" h="164464">
                  <a:moveTo>
                    <a:pt x="6126" y="0"/>
                  </a:moveTo>
                  <a:lnTo>
                    <a:pt x="0" y="3046"/>
                  </a:lnTo>
                  <a:lnTo>
                    <a:pt x="0" y="164118"/>
                  </a:lnTo>
                  <a:lnTo>
                    <a:pt x="6126" y="16411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7"/>
            <p:cNvSpPr/>
            <p:nvPr/>
          </p:nvSpPr>
          <p:spPr>
            <a:xfrm>
              <a:off x="6314870" y="2583294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126" y="0"/>
                  </a:moveTo>
                  <a:lnTo>
                    <a:pt x="0" y="3033"/>
                  </a:lnTo>
                  <a:lnTo>
                    <a:pt x="0" y="161072"/>
                  </a:lnTo>
                  <a:lnTo>
                    <a:pt x="6126" y="16107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8"/>
            <p:cNvSpPr/>
            <p:nvPr/>
          </p:nvSpPr>
          <p:spPr>
            <a:xfrm>
              <a:off x="6311806" y="2583294"/>
              <a:ext cx="6350" cy="161290"/>
            </a:xfrm>
            <a:custGeom>
              <a:avLst/>
              <a:gdLst/>
              <a:ahLst/>
              <a:cxnLst/>
              <a:rect l="l" t="t" r="r" b="b"/>
              <a:pathLst>
                <a:path w="6350" h="161289">
                  <a:moveTo>
                    <a:pt x="6126" y="0"/>
                  </a:moveTo>
                  <a:lnTo>
                    <a:pt x="0" y="3033"/>
                  </a:lnTo>
                  <a:lnTo>
                    <a:pt x="0" y="161072"/>
                  </a:lnTo>
                  <a:lnTo>
                    <a:pt x="6126" y="16107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9"/>
            <p:cNvSpPr/>
            <p:nvPr/>
          </p:nvSpPr>
          <p:spPr>
            <a:xfrm>
              <a:off x="6308743" y="2586327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6126" y="0"/>
                  </a:moveTo>
                  <a:lnTo>
                    <a:pt x="0" y="3046"/>
                  </a:lnTo>
                  <a:lnTo>
                    <a:pt x="0" y="158038"/>
                  </a:lnTo>
                  <a:lnTo>
                    <a:pt x="6126" y="15803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700"/>
            <p:cNvSpPr/>
            <p:nvPr/>
          </p:nvSpPr>
          <p:spPr>
            <a:xfrm>
              <a:off x="6305808" y="2586327"/>
              <a:ext cx="6350" cy="158115"/>
            </a:xfrm>
            <a:custGeom>
              <a:avLst/>
              <a:gdLst/>
              <a:ahLst/>
              <a:cxnLst/>
              <a:rect l="l" t="t" r="r" b="b"/>
              <a:pathLst>
                <a:path w="6350" h="158114">
                  <a:moveTo>
                    <a:pt x="5998" y="0"/>
                  </a:moveTo>
                  <a:lnTo>
                    <a:pt x="0" y="3046"/>
                  </a:lnTo>
                  <a:lnTo>
                    <a:pt x="0" y="158038"/>
                  </a:lnTo>
                  <a:lnTo>
                    <a:pt x="5998" y="158038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1"/>
            <p:cNvSpPr/>
            <p:nvPr/>
          </p:nvSpPr>
          <p:spPr>
            <a:xfrm>
              <a:off x="6302745" y="2589373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5998" y="0"/>
                  </a:moveTo>
                  <a:lnTo>
                    <a:pt x="0" y="3033"/>
                  </a:lnTo>
                  <a:lnTo>
                    <a:pt x="0" y="154992"/>
                  </a:lnTo>
                  <a:lnTo>
                    <a:pt x="5998" y="154992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2"/>
            <p:cNvSpPr/>
            <p:nvPr/>
          </p:nvSpPr>
          <p:spPr>
            <a:xfrm>
              <a:off x="6299682" y="2589373"/>
              <a:ext cx="6350" cy="155575"/>
            </a:xfrm>
            <a:custGeom>
              <a:avLst/>
              <a:gdLst/>
              <a:ahLst/>
              <a:cxnLst/>
              <a:rect l="l" t="t" r="r" b="b"/>
              <a:pathLst>
                <a:path w="6350" h="155575">
                  <a:moveTo>
                    <a:pt x="6126" y="0"/>
                  </a:moveTo>
                  <a:lnTo>
                    <a:pt x="0" y="3033"/>
                  </a:lnTo>
                  <a:lnTo>
                    <a:pt x="0" y="154992"/>
                  </a:lnTo>
                  <a:lnTo>
                    <a:pt x="6126" y="154992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3"/>
            <p:cNvSpPr/>
            <p:nvPr/>
          </p:nvSpPr>
          <p:spPr>
            <a:xfrm>
              <a:off x="6296618" y="2592407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3033"/>
                  </a:lnTo>
                  <a:lnTo>
                    <a:pt x="0" y="151958"/>
                  </a:lnTo>
                  <a:lnTo>
                    <a:pt x="6126" y="15195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4"/>
            <p:cNvSpPr/>
            <p:nvPr/>
          </p:nvSpPr>
          <p:spPr>
            <a:xfrm>
              <a:off x="6293555" y="2592407"/>
              <a:ext cx="6350" cy="152400"/>
            </a:xfrm>
            <a:custGeom>
              <a:avLst/>
              <a:gdLst/>
              <a:ahLst/>
              <a:cxnLst/>
              <a:rect l="l" t="t" r="r" b="b"/>
              <a:pathLst>
                <a:path w="6350" h="152400">
                  <a:moveTo>
                    <a:pt x="6126" y="0"/>
                  </a:moveTo>
                  <a:lnTo>
                    <a:pt x="0" y="3033"/>
                  </a:lnTo>
                  <a:lnTo>
                    <a:pt x="0" y="151958"/>
                  </a:lnTo>
                  <a:lnTo>
                    <a:pt x="6126" y="151958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5"/>
            <p:cNvSpPr/>
            <p:nvPr/>
          </p:nvSpPr>
          <p:spPr>
            <a:xfrm>
              <a:off x="6290492" y="259544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126" y="0"/>
                  </a:moveTo>
                  <a:lnTo>
                    <a:pt x="0" y="3046"/>
                  </a:lnTo>
                  <a:lnTo>
                    <a:pt x="0" y="148925"/>
                  </a:lnTo>
                  <a:lnTo>
                    <a:pt x="6126" y="14892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6"/>
            <p:cNvSpPr/>
            <p:nvPr/>
          </p:nvSpPr>
          <p:spPr>
            <a:xfrm>
              <a:off x="6287429" y="2595440"/>
              <a:ext cx="6350" cy="149225"/>
            </a:xfrm>
            <a:custGeom>
              <a:avLst/>
              <a:gdLst/>
              <a:ahLst/>
              <a:cxnLst/>
              <a:rect l="l" t="t" r="r" b="b"/>
              <a:pathLst>
                <a:path w="6350" h="149225">
                  <a:moveTo>
                    <a:pt x="6126" y="0"/>
                  </a:moveTo>
                  <a:lnTo>
                    <a:pt x="0" y="6079"/>
                  </a:lnTo>
                  <a:lnTo>
                    <a:pt x="0" y="148925"/>
                  </a:lnTo>
                  <a:lnTo>
                    <a:pt x="6126" y="14892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7"/>
            <p:cNvSpPr/>
            <p:nvPr/>
          </p:nvSpPr>
          <p:spPr>
            <a:xfrm>
              <a:off x="6284494" y="2598486"/>
              <a:ext cx="6350" cy="146050"/>
            </a:xfrm>
            <a:custGeom>
              <a:avLst/>
              <a:gdLst/>
              <a:ahLst/>
              <a:cxnLst/>
              <a:rect l="l" t="t" r="r" b="b"/>
              <a:pathLst>
                <a:path w="6350" h="146050">
                  <a:moveTo>
                    <a:pt x="5998" y="0"/>
                  </a:moveTo>
                  <a:lnTo>
                    <a:pt x="0" y="3033"/>
                  </a:lnTo>
                  <a:lnTo>
                    <a:pt x="0" y="145879"/>
                  </a:lnTo>
                  <a:lnTo>
                    <a:pt x="5998" y="145879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8"/>
            <p:cNvSpPr/>
            <p:nvPr/>
          </p:nvSpPr>
          <p:spPr>
            <a:xfrm>
              <a:off x="6281431" y="260152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5998" y="0"/>
                  </a:moveTo>
                  <a:lnTo>
                    <a:pt x="0" y="3046"/>
                  </a:lnTo>
                  <a:lnTo>
                    <a:pt x="0" y="142845"/>
                  </a:lnTo>
                  <a:lnTo>
                    <a:pt x="5998" y="142845"/>
                  </a:lnTo>
                  <a:lnTo>
                    <a:pt x="59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9"/>
            <p:cNvSpPr/>
            <p:nvPr/>
          </p:nvSpPr>
          <p:spPr>
            <a:xfrm>
              <a:off x="6278367" y="2601520"/>
              <a:ext cx="6350" cy="142875"/>
            </a:xfrm>
            <a:custGeom>
              <a:avLst/>
              <a:gdLst/>
              <a:ahLst/>
              <a:cxnLst/>
              <a:rect l="l" t="t" r="r" b="b"/>
              <a:pathLst>
                <a:path w="6350" h="142875">
                  <a:moveTo>
                    <a:pt x="6126" y="0"/>
                  </a:moveTo>
                  <a:lnTo>
                    <a:pt x="0" y="3046"/>
                  </a:lnTo>
                  <a:lnTo>
                    <a:pt x="0" y="142845"/>
                  </a:lnTo>
                  <a:lnTo>
                    <a:pt x="6126" y="142845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10"/>
            <p:cNvSpPr/>
            <p:nvPr/>
          </p:nvSpPr>
          <p:spPr>
            <a:xfrm>
              <a:off x="6275304" y="2604566"/>
              <a:ext cx="6350" cy="140335"/>
            </a:xfrm>
            <a:custGeom>
              <a:avLst/>
              <a:gdLst/>
              <a:ahLst/>
              <a:cxnLst/>
              <a:rect l="l" t="t" r="r" b="b"/>
              <a:pathLst>
                <a:path w="6350" h="140335">
                  <a:moveTo>
                    <a:pt x="6126" y="0"/>
                  </a:moveTo>
                  <a:lnTo>
                    <a:pt x="0" y="3033"/>
                  </a:lnTo>
                  <a:lnTo>
                    <a:pt x="0" y="139799"/>
                  </a:lnTo>
                  <a:lnTo>
                    <a:pt x="6126" y="139799"/>
                  </a:lnTo>
                  <a:lnTo>
                    <a:pt x="61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1"/>
            <p:cNvSpPr/>
            <p:nvPr/>
          </p:nvSpPr>
          <p:spPr>
            <a:xfrm>
              <a:off x="6275304" y="2604566"/>
              <a:ext cx="3175" cy="140335"/>
            </a:xfrm>
            <a:custGeom>
              <a:avLst/>
              <a:gdLst/>
              <a:ahLst/>
              <a:cxnLst/>
              <a:rect l="l" t="t" r="r" b="b"/>
              <a:pathLst>
                <a:path w="3175" h="140335">
                  <a:moveTo>
                    <a:pt x="3063" y="0"/>
                  </a:moveTo>
                  <a:lnTo>
                    <a:pt x="0" y="3033"/>
                  </a:lnTo>
                  <a:lnTo>
                    <a:pt x="0" y="139799"/>
                  </a:lnTo>
                  <a:lnTo>
                    <a:pt x="3063" y="139799"/>
                  </a:lnTo>
                  <a:lnTo>
                    <a:pt x="30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2"/>
            <p:cNvSpPr/>
            <p:nvPr/>
          </p:nvSpPr>
          <p:spPr>
            <a:xfrm>
              <a:off x="6275304" y="2528590"/>
              <a:ext cx="289560" cy="215900"/>
            </a:xfrm>
            <a:custGeom>
              <a:avLst/>
              <a:gdLst/>
              <a:ahLst/>
              <a:cxnLst/>
              <a:rect l="l" t="t" r="r" b="b"/>
              <a:pathLst>
                <a:path w="289559" h="215900">
                  <a:moveTo>
                    <a:pt x="289209" y="215775"/>
                  </a:moveTo>
                  <a:lnTo>
                    <a:pt x="0" y="215775"/>
                  </a:lnTo>
                  <a:lnTo>
                    <a:pt x="0" y="79009"/>
                  </a:lnTo>
                  <a:lnTo>
                    <a:pt x="146136" y="0"/>
                  </a:lnTo>
                  <a:lnTo>
                    <a:pt x="289209" y="79009"/>
                  </a:lnTo>
                  <a:lnTo>
                    <a:pt x="289209" y="21577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2" name="object 7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7864" y="2735247"/>
              <a:ext cx="362322" cy="94214"/>
            </a:xfrm>
            <a:prstGeom prst="rect">
              <a:avLst/>
            </a:prstGeom>
            <a:grpFill/>
          </p:spPr>
        </p:pic>
        <p:sp>
          <p:nvSpPr>
            <p:cNvPr id="713" name="object 714"/>
            <p:cNvSpPr/>
            <p:nvPr/>
          </p:nvSpPr>
          <p:spPr>
            <a:xfrm>
              <a:off x="6247864" y="2735247"/>
              <a:ext cx="362585" cy="94615"/>
            </a:xfrm>
            <a:custGeom>
              <a:avLst/>
              <a:gdLst/>
              <a:ahLst/>
              <a:cxnLst/>
              <a:rect l="l" t="t" r="r" b="b"/>
              <a:pathLst>
                <a:path w="362584" h="94614">
                  <a:moveTo>
                    <a:pt x="0" y="0"/>
                  </a:moveTo>
                  <a:lnTo>
                    <a:pt x="362213" y="0"/>
                  </a:lnTo>
                  <a:lnTo>
                    <a:pt x="362213" y="94214"/>
                  </a:lnTo>
                  <a:lnTo>
                    <a:pt x="0" y="94214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5"/>
            <p:cNvSpPr/>
            <p:nvPr/>
          </p:nvSpPr>
          <p:spPr>
            <a:xfrm>
              <a:off x="7967675" y="26471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70"/>
                  </a:lnTo>
                  <a:lnTo>
                    <a:pt x="94361" y="6070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6"/>
            <p:cNvSpPr/>
            <p:nvPr/>
          </p:nvSpPr>
          <p:spPr>
            <a:xfrm>
              <a:off x="7967678" y="26440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7"/>
            <p:cNvSpPr/>
            <p:nvPr/>
          </p:nvSpPr>
          <p:spPr>
            <a:xfrm>
              <a:off x="7967678" y="26410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8"/>
            <p:cNvSpPr/>
            <p:nvPr/>
          </p:nvSpPr>
          <p:spPr>
            <a:xfrm>
              <a:off x="7967678" y="26379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9"/>
            <p:cNvSpPr/>
            <p:nvPr/>
          </p:nvSpPr>
          <p:spPr>
            <a:xfrm>
              <a:off x="7967678" y="26349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20"/>
            <p:cNvSpPr/>
            <p:nvPr/>
          </p:nvSpPr>
          <p:spPr>
            <a:xfrm>
              <a:off x="7967678" y="263191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1"/>
            <p:cNvSpPr/>
            <p:nvPr/>
          </p:nvSpPr>
          <p:spPr>
            <a:xfrm>
              <a:off x="7967678" y="26288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2"/>
            <p:cNvSpPr/>
            <p:nvPr/>
          </p:nvSpPr>
          <p:spPr>
            <a:xfrm>
              <a:off x="7967678" y="262583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3"/>
            <p:cNvSpPr/>
            <p:nvPr/>
          </p:nvSpPr>
          <p:spPr>
            <a:xfrm>
              <a:off x="7967678" y="262279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4"/>
            <p:cNvSpPr/>
            <p:nvPr/>
          </p:nvSpPr>
          <p:spPr>
            <a:xfrm>
              <a:off x="7967678" y="261976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5"/>
            <p:cNvSpPr/>
            <p:nvPr/>
          </p:nvSpPr>
          <p:spPr>
            <a:xfrm>
              <a:off x="7967678" y="26167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6"/>
            <p:cNvSpPr/>
            <p:nvPr/>
          </p:nvSpPr>
          <p:spPr>
            <a:xfrm>
              <a:off x="7967678" y="261368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7"/>
            <p:cNvSpPr/>
            <p:nvPr/>
          </p:nvSpPr>
          <p:spPr>
            <a:xfrm>
              <a:off x="7967678" y="261064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8"/>
            <p:cNvSpPr/>
            <p:nvPr/>
          </p:nvSpPr>
          <p:spPr>
            <a:xfrm>
              <a:off x="7967678" y="260760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9"/>
            <p:cNvSpPr/>
            <p:nvPr/>
          </p:nvSpPr>
          <p:spPr>
            <a:xfrm>
              <a:off x="7967678" y="260456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30"/>
            <p:cNvSpPr/>
            <p:nvPr/>
          </p:nvSpPr>
          <p:spPr>
            <a:xfrm>
              <a:off x="7967678" y="260152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1"/>
            <p:cNvSpPr/>
            <p:nvPr/>
          </p:nvSpPr>
          <p:spPr>
            <a:xfrm>
              <a:off x="7967678" y="259848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2"/>
            <p:cNvSpPr/>
            <p:nvPr/>
          </p:nvSpPr>
          <p:spPr>
            <a:xfrm>
              <a:off x="7967678" y="259544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3"/>
            <p:cNvSpPr/>
            <p:nvPr/>
          </p:nvSpPr>
          <p:spPr>
            <a:xfrm>
              <a:off x="7967678" y="259240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4"/>
            <p:cNvSpPr/>
            <p:nvPr/>
          </p:nvSpPr>
          <p:spPr>
            <a:xfrm>
              <a:off x="7967678" y="258936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5"/>
            <p:cNvSpPr/>
            <p:nvPr/>
          </p:nvSpPr>
          <p:spPr>
            <a:xfrm>
              <a:off x="7967678" y="258632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6"/>
            <p:cNvSpPr/>
            <p:nvPr/>
          </p:nvSpPr>
          <p:spPr>
            <a:xfrm>
              <a:off x="7967678" y="258329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7"/>
            <p:cNvSpPr/>
            <p:nvPr/>
          </p:nvSpPr>
          <p:spPr>
            <a:xfrm>
              <a:off x="7967678" y="258024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8"/>
            <p:cNvSpPr/>
            <p:nvPr/>
          </p:nvSpPr>
          <p:spPr>
            <a:xfrm>
              <a:off x="7967678" y="257721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9"/>
            <p:cNvSpPr/>
            <p:nvPr/>
          </p:nvSpPr>
          <p:spPr>
            <a:xfrm>
              <a:off x="7967678" y="257416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40"/>
            <p:cNvSpPr/>
            <p:nvPr/>
          </p:nvSpPr>
          <p:spPr>
            <a:xfrm>
              <a:off x="7967678" y="257113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1"/>
            <p:cNvSpPr/>
            <p:nvPr/>
          </p:nvSpPr>
          <p:spPr>
            <a:xfrm>
              <a:off x="7967678" y="256808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2"/>
            <p:cNvSpPr/>
            <p:nvPr/>
          </p:nvSpPr>
          <p:spPr>
            <a:xfrm>
              <a:off x="7967678" y="256505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3"/>
            <p:cNvSpPr/>
            <p:nvPr/>
          </p:nvSpPr>
          <p:spPr>
            <a:xfrm>
              <a:off x="7967678" y="256201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4"/>
            <p:cNvSpPr/>
            <p:nvPr/>
          </p:nvSpPr>
          <p:spPr>
            <a:xfrm>
              <a:off x="7967678" y="255897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5"/>
            <p:cNvSpPr/>
            <p:nvPr/>
          </p:nvSpPr>
          <p:spPr>
            <a:xfrm>
              <a:off x="7967678" y="255593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6"/>
            <p:cNvSpPr/>
            <p:nvPr/>
          </p:nvSpPr>
          <p:spPr>
            <a:xfrm>
              <a:off x="7967678" y="25528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7"/>
            <p:cNvSpPr/>
            <p:nvPr/>
          </p:nvSpPr>
          <p:spPr>
            <a:xfrm>
              <a:off x="7967678" y="254986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8"/>
            <p:cNvSpPr/>
            <p:nvPr/>
          </p:nvSpPr>
          <p:spPr>
            <a:xfrm>
              <a:off x="7967678" y="254681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9"/>
            <p:cNvSpPr/>
            <p:nvPr/>
          </p:nvSpPr>
          <p:spPr>
            <a:xfrm>
              <a:off x="7967678" y="254378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50"/>
            <p:cNvSpPr/>
            <p:nvPr/>
          </p:nvSpPr>
          <p:spPr>
            <a:xfrm>
              <a:off x="7967678" y="25407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1"/>
            <p:cNvSpPr/>
            <p:nvPr/>
          </p:nvSpPr>
          <p:spPr>
            <a:xfrm>
              <a:off x="7967678" y="253770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2"/>
            <p:cNvSpPr/>
            <p:nvPr/>
          </p:nvSpPr>
          <p:spPr>
            <a:xfrm>
              <a:off x="7967678" y="253465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3"/>
            <p:cNvSpPr/>
            <p:nvPr/>
          </p:nvSpPr>
          <p:spPr>
            <a:xfrm>
              <a:off x="7967678" y="253162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4"/>
            <p:cNvSpPr/>
            <p:nvPr/>
          </p:nvSpPr>
          <p:spPr>
            <a:xfrm>
              <a:off x="7967678" y="25285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5"/>
            <p:cNvSpPr/>
            <p:nvPr/>
          </p:nvSpPr>
          <p:spPr>
            <a:xfrm>
              <a:off x="7967678" y="252554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6"/>
            <p:cNvSpPr/>
            <p:nvPr/>
          </p:nvSpPr>
          <p:spPr>
            <a:xfrm>
              <a:off x="7967678" y="25225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7"/>
            <p:cNvSpPr/>
            <p:nvPr/>
          </p:nvSpPr>
          <p:spPr>
            <a:xfrm>
              <a:off x="7967678" y="25194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8"/>
            <p:cNvSpPr/>
            <p:nvPr/>
          </p:nvSpPr>
          <p:spPr>
            <a:xfrm>
              <a:off x="7967678" y="251643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9"/>
            <p:cNvSpPr/>
            <p:nvPr/>
          </p:nvSpPr>
          <p:spPr>
            <a:xfrm>
              <a:off x="7967678" y="25133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60"/>
            <p:cNvSpPr/>
            <p:nvPr/>
          </p:nvSpPr>
          <p:spPr>
            <a:xfrm>
              <a:off x="7967675" y="2431338"/>
              <a:ext cx="94615" cy="85725"/>
            </a:xfrm>
            <a:custGeom>
              <a:avLst/>
              <a:gdLst/>
              <a:ahLst/>
              <a:cxnLst/>
              <a:rect l="l" t="t" r="r" b="b"/>
              <a:pathLst>
                <a:path w="94615" h="85725">
                  <a:moveTo>
                    <a:pt x="94361" y="0"/>
                  </a:moveTo>
                  <a:lnTo>
                    <a:pt x="0" y="0"/>
                  </a:lnTo>
                  <a:lnTo>
                    <a:pt x="0" y="3035"/>
                  </a:lnTo>
                  <a:lnTo>
                    <a:pt x="0" y="6083"/>
                  </a:lnTo>
                  <a:lnTo>
                    <a:pt x="0" y="85102"/>
                  </a:lnTo>
                  <a:lnTo>
                    <a:pt x="94361" y="85102"/>
                  </a:lnTo>
                  <a:lnTo>
                    <a:pt x="94361" y="3035"/>
                  </a:lnTo>
                  <a:lnTo>
                    <a:pt x="943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1"/>
            <p:cNvSpPr/>
            <p:nvPr/>
          </p:nvSpPr>
          <p:spPr>
            <a:xfrm>
              <a:off x="7967678" y="242829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2"/>
            <p:cNvSpPr/>
            <p:nvPr/>
          </p:nvSpPr>
          <p:spPr>
            <a:xfrm>
              <a:off x="7967678" y="242525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3"/>
            <p:cNvSpPr/>
            <p:nvPr/>
          </p:nvSpPr>
          <p:spPr>
            <a:xfrm>
              <a:off x="7967678" y="24222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4"/>
            <p:cNvSpPr/>
            <p:nvPr/>
          </p:nvSpPr>
          <p:spPr>
            <a:xfrm>
              <a:off x="7967678" y="24191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5"/>
            <p:cNvSpPr/>
            <p:nvPr/>
          </p:nvSpPr>
          <p:spPr>
            <a:xfrm>
              <a:off x="7967678" y="241613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6"/>
            <p:cNvSpPr/>
            <p:nvPr/>
          </p:nvSpPr>
          <p:spPr>
            <a:xfrm>
              <a:off x="7967678" y="241309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7"/>
            <p:cNvSpPr/>
            <p:nvPr/>
          </p:nvSpPr>
          <p:spPr>
            <a:xfrm>
              <a:off x="7967678" y="241005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8"/>
            <p:cNvSpPr/>
            <p:nvPr/>
          </p:nvSpPr>
          <p:spPr>
            <a:xfrm>
              <a:off x="7967678" y="240701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9"/>
            <p:cNvSpPr/>
            <p:nvPr/>
          </p:nvSpPr>
          <p:spPr>
            <a:xfrm>
              <a:off x="7967678" y="240397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70"/>
            <p:cNvSpPr/>
            <p:nvPr/>
          </p:nvSpPr>
          <p:spPr>
            <a:xfrm>
              <a:off x="7967678" y="240093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1"/>
            <p:cNvSpPr/>
            <p:nvPr/>
          </p:nvSpPr>
          <p:spPr>
            <a:xfrm>
              <a:off x="7967678" y="239789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2"/>
            <p:cNvSpPr/>
            <p:nvPr/>
          </p:nvSpPr>
          <p:spPr>
            <a:xfrm>
              <a:off x="7967678" y="239486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3"/>
            <p:cNvSpPr/>
            <p:nvPr/>
          </p:nvSpPr>
          <p:spPr>
            <a:xfrm>
              <a:off x="7967678" y="239182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4"/>
            <p:cNvSpPr/>
            <p:nvPr/>
          </p:nvSpPr>
          <p:spPr>
            <a:xfrm>
              <a:off x="7967678" y="238878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5"/>
            <p:cNvSpPr/>
            <p:nvPr/>
          </p:nvSpPr>
          <p:spPr>
            <a:xfrm>
              <a:off x="7967678" y="238574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6"/>
            <p:cNvSpPr/>
            <p:nvPr/>
          </p:nvSpPr>
          <p:spPr>
            <a:xfrm>
              <a:off x="7967678" y="238270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7"/>
            <p:cNvSpPr/>
            <p:nvPr/>
          </p:nvSpPr>
          <p:spPr>
            <a:xfrm>
              <a:off x="7967678" y="237966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8"/>
            <p:cNvSpPr/>
            <p:nvPr/>
          </p:nvSpPr>
          <p:spPr>
            <a:xfrm>
              <a:off x="7967678" y="237662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9"/>
            <p:cNvSpPr/>
            <p:nvPr/>
          </p:nvSpPr>
          <p:spPr>
            <a:xfrm>
              <a:off x="7967678" y="2373581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80"/>
            <p:cNvSpPr/>
            <p:nvPr/>
          </p:nvSpPr>
          <p:spPr>
            <a:xfrm>
              <a:off x="7967678" y="237054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1"/>
            <p:cNvSpPr/>
            <p:nvPr/>
          </p:nvSpPr>
          <p:spPr>
            <a:xfrm>
              <a:off x="7967678" y="236750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2"/>
            <p:cNvSpPr/>
            <p:nvPr/>
          </p:nvSpPr>
          <p:spPr>
            <a:xfrm>
              <a:off x="7967678" y="236446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3"/>
            <p:cNvSpPr/>
            <p:nvPr/>
          </p:nvSpPr>
          <p:spPr>
            <a:xfrm>
              <a:off x="7967678" y="236143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4"/>
            <p:cNvSpPr/>
            <p:nvPr/>
          </p:nvSpPr>
          <p:spPr>
            <a:xfrm>
              <a:off x="7967678" y="235838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5"/>
            <p:cNvSpPr/>
            <p:nvPr/>
          </p:nvSpPr>
          <p:spPr>
            <a:xfrm>
              <a:off x="7967678" y="235535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6"/>
            <p:cNvSpPr/>
            <p:nvPr/>
          </p:nvSpPr>
          <p:spPr>
            <a:xfrm>
              <a:off x="7967678" y="235230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7"/>
            <p:cNvSpPr/>
            <p:nvPr/>
          </p:nvSpPr>
          <p:spPr>
            <a:xfrm>
              <a:off x="7967678" y="234927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8"/>
            <p:cNvSpPr/>
            <p:nvPr/>
          </p:nvSpPr>
          <p:spPr>
            <a:xfrm>
              <a:off x="7967678" y="2346229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9"/>
            <p:cNvSpPr/>
            <p:nvPr/>
          </p:nvSpPr>
          <p:spPr>
            <a:xfrm>
              <a:off x="7967678" y="234319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90"/>
            <p:cNvSpPr/>
            <p:nvPr/>
          </p:nvSpPr>
          <p:spPr>
            <a:xfrm>
              <a:off x="7967678" y="2340150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1"/>
            <p:cNvSpPr/>
            <p:nvPr/>
          </p:nvSpPr>
          <p:spPr>
            <a:xfrm>
              <a:off x="7967678" y="233711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2"/>
            <p:cNvSpPr/>
            <p:nvPr/>
          </p:nvSpPr>
          <p:spPr>
            <a:xfrm>
              <a:off x="7967678" y="233408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3"/>
            <p:cNvSpPr/>
            <p:nvPr/>
          </p:nvSpPr>
          <p:spPr>
            <a:xfrm>
              <a:off x="7967678" y="233103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4"/>
            <p:cNvSpPr/>
            <p:nvPr/>
          </p:nvSpPr>
          <p:spPr>
            <a:xfrm>
              <a:off x="7967678" y="2328003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5"/>
            <p:cNvSpPr/>
            <p:nvPr/>
          </p:nvSpPr>
          <p:spPr>
            <a:xfrm>
              <a:off x="7967678" y="2324957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6"/>
            <p:cNvSpPr/>
            <p:nvPr/>
          </p:nvSpPr>
          <p:spPr>
            <a:xfrm>
              <a:off x="7967678" y="232192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7"/>
            <p:cNvSpPr/>
            <p:nvPr/>
          </p:nvSpPr>
          <p:spPr>
            <a:xfrm>
              <a:off x="7967678" y="231887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8"/>
            <p:cNvSpPr/>
            <p:nvPr/>
          </p:nvSpPr>
          <p:spPr>
            <a:xfrm>
              <a:off x="7967678" y="2315844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9"/>
            <p:cNvSpPr/>
            <p:nvPr/>
          </p:nvSpPr>
          <p:spPr>
            <a:xfrm>
              <a:off x="7967678" y="231279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800"/>
            <p:cNvSpPr/>
            <p:nvPr/>
          </p:nvSpPr>
          <p:spPr>
            <a:xfrm>
              <a:off x="7967678" y="230976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1"/>
            <p:cNvSpPr/>
            <p:nvPr/>
          </p:nvSpPr>
          <p:spPr>
            <a:xfrm>
              <a:off x="7967678" y="2306718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2"/>
            <p:cNvSpPr/>
            <p:nvPr/>
          </p:nvSpPr>
          <p:spPr>
            <a:xfrm>
              <a:off x="7967678" y="230368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3"/>
            <p:cNvSpPr/>
            <p:nvPr/>
          </p:nvSpPr>
          <p:spPr>
            <a:xfrm>
              <a:off x="7967678" y="230065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4"/>
            <p:cNvSpPr/>
            <p:nvPr/>
          </p:nvSpPr>
          <p:spPr>
            <a:xfrm>
              <a:off x="7967678" y="2297605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5"/>
            <p:cNvSpPr/>
            <p:nvPr/>
          </p:nvSpPr>
          <p:spPr>
            <a:xfrm>
              <a:off x="7967678" y="2294572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6"/>
            <p:cNvSpPr/>
            <p:nvPr/>
          </p:nvSpPr>
          <p:spPr>
            <a:xfrm>
              <a:off x="7967678" y="2291526"/>
              <a:ext cx="94615" cy="6350"/>
            </a:xfrm>
            <a:custGeom>
              <a:avLst/>
              <a:gdLst/>
              <a:ahLst/>
              <a:cxnLst/>
              <a:rect l="l" t="t" r="r" b="b"/>
              <a:pathLst>
                <a:path w="94615" h="6350">
                  <a:moveTo>
                    <a:pt x="94358" y="0"/>
                  </a:moveTo>
                  <a:lnTo>
                    <a:pt x="0" y="0"/>
                  </a:lnTo>
                  <a:lnTo>
                    <a:pt x="0" y="6078"/>
                  </a:lnTo>
                  <a:lnTo>
                    <a:pt x="94358" y="6078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7"/>
            <p:cNvSpPr/>
            <p:nvPr/>
          </p:nvSpPr>
          <p:spPr>
            <a:xfrm>
              <a:off x="7967678" y="2291532"/>
              <a:ext cx="94615" cy="3175"/>
            </a:xfrm>
            <a:custGeom>
              <a:avLst/>
              <a:gdLst/>
              <a:ahLst/>
              <a:cxnLst/>
              <a:rect l="l" t="t" r="r" b="b"/>
              <a:pathLst>
                <a:path w="94615" h="3175">
                  <a:moveTo>
                    <a:pt x="94358" y="0"/>
                  </a:moveTo>
                  <a:lnTo>
                    <a:pt x="0" y="0"/>
                  </a:lnTo>
                  <a:lnTo>
                    <a:pt x="0" y="3039"/>
                  </a:lnTo>
                  <a:lnTo>
                    <a:pt x="94358" y="3039"/>
                  </a:lnTo>
                  <a:lnTo>
                    <a:pt x="943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8"/>
            <p:cNvSpPr/>
            <p:nvPr/>
          </p:nvSpPr>
          <p:spPr>
            <a:xfrm>
              <a:off x="7967678" y="2291525"/>
              <a:ext cx="94615" cy="361950"/>
            </a:xfrm>
            <a:custGeom>
              <a:avLst/>
              <a:gdLst/>
              <a:ahLst/>
              <a:cxnLst/>
              <a:rect l="l" t="t" r="r" b="b"/>
              <a:pathLst>
                <a:path w="94615" h="361950">
                  <a:moveTo>
                    <a:pt x="0" y="361665"/>
                  </a:moveTo>
                  <a:lnTo>
                    <a:pt x="0" y="0"/>
                  </a:lnTo>
                  <a:lnTo>
                    <a:pt x="94318" y="0"/>
                  </a:lnTo>
                  <a:lnTo>
                    <a:pt x="94318" y="361665"/>
                  </a:lnTo>
                  <a:lnTo>
                    <a:pt x="0" y="361665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8" name="object 80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5878" y="2100062"/>
              <a:ext cx="362194" cy="94214"/>
            </a:xfrm>
            <a:prstGeom prst="rect">
              <a:avLst/>
            </a:prstGeom>
            <a:grpFill/>
          </p:spPr>
        </p:pic>
        <p:sp>
          <p:nvSpPr>
            <p:cNvPr id="809" name="object 810"/>
            <p:cNvSpPr/>
            <p:nvPr/>
          </p:nvSpPr>
          <p:spPr>
            <a:xfrm>
              <a:off x="7285878" y="2100062"/>
              <a:ext cx="362585" cy="94615"/>
            </a:xfrm>
            <a:custGeom>
              <a:avLst/>
              <a:gdLst/>
              <a:ahLst/>
              <a:cxnLst/>
              <a:rect l="l" t="t" r="r" b="b"/>
              <a:pathLst>
                <a:path w="362584" h="94614">
                  <a:moveTo>
                    <a:pt x="0" y="0"/>
                  </a:moveTo>
                  <a:lnTo>
                    <a:pt x="362213" y="0"/>
                  </a:lnTo>
                  <a:lnTo>
                    <a:pt x="362213" y="94214"/>
                  </a:lnTo>
                  <a:lnTo>
                    <a:pt x="0" y="94214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0" name="object 8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9977" y="2100062"/>
              <a:ext cx="362220" cy="94214"/>
            </a:xfrm>
            <a:prstGeom prst="rect">
              <a:avLst/>
            </a:prstGeom>
            <a:grpFill/>
          </p:spPr>
        </p:pic>
        <p:sp>
          <p:nvSpPr>
            <p:cNvPr id="811" name="object 812"/>
            <p:cNvSpPr/>
            <p:nvPr/>
          </p:nvSpPr>
          <p:spPr>
            <a:xfrm>
              <a:off x="5209977" y="2100062"/>
              <a:ext cx="362585" cy="94615"/>
            </a:xfrm>
            <a:custGeom>
              <a:avLst/>
              <a:gdLst/>
              <a:ahLst/>
              <a:cxnLst/>
              <a:rect l="l" t="t" r="r" b="b"/>
              <a:pathLst>
                <a:path w="362585" h="94614">
                  <a:moveTo>
                    <a:pt x="0" y="0"/>
                  </a:moveTo>
                  <a:lnTo>
                    <a:pt x="362213" y="0"/>
                  </a:lnTo>
                  <a:lnTo>
                    <a:pt x="362213" y="94214"/>
                  </a:lnTo>
                  <a:lnTo>
                    <a:pt x="0" y="94214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2" name="object 813"/>
          <p:cNvGrpSpPr/>
          <p:nvPr/>
        </p:nvGrpSpPr>
        <p:grpSpPr>
          <a:xfrm>
            <a:off x="1233025" y="1920428"/>
            <a:ext cx="3851275" cy="896619"/>
            <a:chOff x="4827934" y="832119"/>
            <a:chExt cx="3851275" cy="896619"/>
          </a:xfrm>
          <a:blipFill>
            <a:blip r:embed="rId2"/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98000"/>
              </a:srgbClr>
            </a:outerShdw>
          </a:effectLst>
        </p:grpSpPr>
        <p:sp>
          <p:nvSpPr>
            <p:cNvPr id="813" name="object 814"/>
            <p:cNvSpPr/>
            <p:nvPr/>
          </p:nvSpPr>
          <p:spPr>
            <a:xfrm>
              <a:off x="4955997" y="1417865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9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3595039" y="22936"/>
                  </a:lnTo>
                  <a:lnTo>
                    <a:pt x="3595039" y="11468"/>
                  </a:lnTo>
                  <a:lnTo>
                    <a:pt x="35950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5"/>
            <p:cNvSpPr/>
            <p:nvPr/>
          </p:nvSpPr>
          <p:spPr>
            <a:xfrm>
              <a:off x="4956004" y="1406399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6"/>
            <p:cNvSpPr/>
            <p:nvPr/>
          </p:nvSpPr>
          <p:spPr>
            <a:xfrm>
              <a:off x="4956004" y="1394930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7"/>
            <p:cNvSpPr/>
            <p:nvPr/>
          </p:nvSpPr>
          <p:spPr>
            <a:xfrm>
              <a:off x="4956004" y="1383461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8"/>
            <p:cNvSpPr/>
            <p:nvPr/>
          </p:nvSpPr>
          <p:spPr>
            <a:xfrm>
              <a:off x="4956004" y="1371992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9"/>
            <p:cNvSpPr/>
            <p:nvPr/>
          </p:nvSpPr>
          <p:spPr>
            <a:xfrm>
              <a:off x="4956004" y="1360524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20"/>
            <p:cNvSpPr/>
            <p:nvPr/>
          </p:nvSpPr>
          <p:spPr>
            <a:xfrm>
              <a:off x="4956004" y="1349055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1"/>
            <p:cNvSpPr/>
            <p:nvPr/>
          </p:nvSpPr>
          <p:spPr>
            <a:xfrm>
              <a:off x="4956004" y="1337586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2"/>
            <p:cNvSpPr/>
            <p:nvPr/>
          </p:nvSpPr>
          <p:spPr>
            <a:xfrm>
              <a:off x="4956004" y="1326117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3"/>
            <p:cNvSpPr/>
            <p:nvPr/>
          </p:nvSpPr>
          <p:spPr>
            <a:xfrm>
              <a:off x="4956004" y="1314648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4"/>
            <p:cNvSpPr/>
            <p:nvPr/>
          </p:nvSpPr>
          <p:spPr>
            <a:xfrm>
              <a:off x="4956004" y="1303193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5"/>
            <p:cNvSpPr/>
            <p:nvPr/>
          </p:nvSpPr>
          <p:spPr>
            <a:xfrm>
              <a:off x="4956004" y="1291724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6"/>
            <p:cNvSpPr/>
            <p:nvPr/>
          </p:nvSpPr>
          <p:spPr>
            <a:xfrm>
              <a:off x="4955997" y="1245857"/>
              <a:ext cx="3595370" cy="57785"/>
            </a:xfrm>
            <a:custGeom>
              <a:avLst/>
              <a:gdLst/>
              <a:ahLst/>
              <a:cxnLst/>
              <a:rect l="l" t="t" r="r" b="b"/>
              <a:pathLst>
                <a:path w="3595370" h="57784">
                  <a:moveTo>
                    <a:pt x="3595039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0" y="34404"/>
                  </a:lnTo>
                  <a:lnTo>
                    <a:pt x="0" y="45872"/>
                  </a:lnTo>
                  <a:lnTo>
                    <a:pt x="0" y="57340"/>
                  </a:lnTo>
                  <a:lnTo>
                    <a:pt x="3595039" y="57340"/>
                  </a:lnTo>
                  <a:lnTo>
                    <a:pt x="3595039" y="45872"/>
                  </a:lnTo>
                  <a:lnTo>
                    <a:pt x="3595039" y="34404"/>
                  </a:lnTo>
                  <a:lnTo>
                    <a:pt x="3595039" y="22936"/>
                  </a:lnTo>
                  <a:lnTo>
                    <a:pt x="3595039" y="11468"/>
                  </a:lnTo>
                  <a:lnTo>
                    <a:pt x="35950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7"/>
            <p:cNvSpPr/>
            <p:nvPr/>
          </p:nvSpPr>
          <p:spPr>
            <a:xfrm>
              <a:off x="4956004" y="1234380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8"/>
            <p:cNvSpPr/>
            <p:nvPr/>
          </p:nvSpPr>
          <p:spPr>
            <a:xfrm>
              <a:off x="4956004" y="1222911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9"/>
            <p:cNvSpPr/>
            <p:nvPr/>
          </p:nvSpPr>
          <p:spPr>
            <a:xfrm>
              <a:off x="4956004" y="1211442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30"/>
            <p:cNvSpPr/>
            <p:nvPr/>
          </p:nvSpPr>
          <p:spPr>
            <a:xfrm>
              <a:off x="4956004" y="1199986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1"/>
            <p:cNvSpPr/>
            <p:nvPr/>
          </p:nvSpPr>
          <p:spPr>
            <a:xfrm>
              <a:off x="4956004" y="1188517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2"/>
            <p:cNvSpPr/>
            <p:nvPr/>
          </p:nvSpPr>
          <p:spPr>
            <a:xfrm>
              <a:off x="4956004" y="1177048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3"/>
            <p:cNvSpPr/>
            <p:nvPr/>
          </p:nvSpPr>
          <p:spPr>
            <a:xfrm>
              <a:off x="4956004" y="1165580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4"/>
            <p:cNvSpPr/>
            <p:nvPr/>
          </p:nvSpPr>
          <p:spPr>
            <a:xfrm>
              <a:off x="4956004" y="1154111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5"/>
            <p:cNvSpPr/>
            <p:nvPr/>
          </p:nvSpPr>
          <p:spPr>
            <a:xfrm>
              <a:off x="4956004" y="1142642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6"/>
            <p:cNvSpPr/>
            <p:nvPr/>
          </p:nvSpPr>
          <p:spPr>
            <a:xfrm>
              <a:off x="4956004" y="1131173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7"/>
            <p:cNvSpPr/>
            <p:nvPr/>
          </p:nvSpPr>
          <p:spPr>
            <a:xfrm>
              <a:off x="4956004" y="1119704"/>
              <a:ext cx="3595370" cy="23495"/>
            </a:xfrm>
            <a:custGeom>
              <a:avLst/>
              <a:gdLst/>
              <a:ahLst/>
              <a:cxnLst/>
              <a:rect l="l" t="t" r="r" b="b"/>
              <a:pathLst>
                <a:path w="3595370" h="23494">
                  <a:moveTo>
                    <a:pt x="3595036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3595036" y="22935"/>
                  </a:lnTo>
                  <a:lnTo>
                    <a:pt x="35950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8"/>
            <p:cNvSpPr/>
            <p:nvPr/>
          </p:nvSpPr>
          <p:spPr>
            <a:xfrm>
              <a:off x="4956004" y="1119702"/>
              <a:ext cx="3595370" cy="12065"/>
            </a:xfrm>
            <a:custGeom>
              <a:avLst/>
              <a:gdLst/>
              <a:ahLst/>
              <a:cxnLst/>
              <a:rect l="l" t="t" r="r" b="b"/>
              <a:pathLst>
                <a:path w="3595370" h="12065">
                  <a:moveTo>
                    <a:pt x="0" y="11468"/>
                  </a:moveTo>
                  <a:lnTo>
                    <a:pt x="3595036" y="11468"/>
                  </a:lnTo>
                  <a:lnTo>
                    <a:pt x="3595036" y="0"/>
                  </a:lnTo>
                  <a:lnTo>
                    <a:pt x="0" y="0"/>
                  </a:lnTo>
                  <a:lnTo>
                    <a:pt x="0" y="114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9"/>
            <p:cNvSpPr/>
            <p:nvPr/>
          </p:nvSpPr>
          <p:spPr>
            <a:xfrm>
              <a:off x="4956004" y="1119702"/>
              <a:ext cx="3595370" cy="321310"/>
            </a:xfrm>
            <a:custGeom>
              <a:avLst/>
              <a:gdLst/>
              <a:ahLst/>
              <a:cxnLst/>
              <a:rect l="l" t="t" r="r" b="b"/>
              <a:pathLst>
                <a:path w="3595370" h="321309">
                  <a:moveTo>
                    <a:pt x="0" y="321088"/>
                  </a:moveTo>
                  <a:lnTo>
                    <a:pt x="3595036" y="321088"/>
                  </a:lnTo>
                  <a:lnTo>
                    <a:pt x="3595036" y="0"/>
                  </a:lnTo>
                  <a:lnTo>
                    <a:pt x="0" y="0"/>
                  </a:lnTo>
                  <a:lnTo>
                    <a:pt x="0" y="321088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40"/>
            <p:cNvSpPr/>
            <p:nvPr/>
          </p:nvSpPr>
          <p:spPr>
            <a:xfrm>
              <a:off x="4828832" y="147520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65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127165" y="22936"/>
                  </a:lnTo>
                  <a:lnTo>
                    <a:pt x="127165" y="11468"/>
                  </a:lnTo>
                  <a:lnTo>
                    <a:pt x="12716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1"/>
            <p:cNvSpPr/>
            <p:nvPr/>
          </p:nvSpPr>
          <p:spPr>
            <a:xfrm>
              <a:off x="4828844" y="14637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2"/>
            <p:cNvSpPr/>
            <p:nvPr/>
          </p:nvSpPr>
          <p:spPr>
            <a:xfrm>
              <a:off x="4828844" y="14522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3"/>
            <p:cNvSpPr/>
            <p:nvPr/>
          </p:nvSpPr>
          <p:spPr>
            <a:xfrm>
              <a:off x="4828844" y="14407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4"/>
            <p:cNvSpPr/>
            <p:nvPr/>
          </p:nvSpPr>
          <p:spPr>
            <a:xfrm>
              <a:off x="4828844" y="14293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5"/>
            <p:cNvSpPr/>
            <p:nvPr/>
          </p:nvSpPr>
          <p:spPr>
            <a:xfrm>
              <a:off x="4828844" y="14178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6"/>
            <p:cNvSpPr/>
            <p:nvPr/>
          </p:nvSpPr>
          <p:spPr>
            <a:xfrm>
              <a:off x="4828844" y="1406399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7"/>
            <p:cNvSpPr/>
            <p:nvPr/>
          </p:nvSpPr>
          <p:spPr>
            <a:xfrm>
              <a:off x="4828844" y="13949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8"/>
            <p:cNvSpPr/>
            <p:nvPr/>
          </p:nvSpPr>
          <p:spPr>
            <a:xfrm>
              <a:off x="4828844" y="13834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9"/>
            <p:cNvSpPr/>
            <p:nvPr/>
          </p:nvSpPr>
          <p:spPr>
            <a:xfrm>
              <a:off x="4828844" y="137199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50"/>
            <p:cNvSpPr/>
            <p:nvPr/>
          </p:nvSpPr>
          <p:spPr>
            <a:xfrm>
              <a:off x="4828844" y="13605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1"/>
            <p:cNvSpPr/>
            <p:nvPr/>
          </p:nvSpPr>
          <p:spPr>
            <a:xfrm>
              <a:off x="4828844" y="13490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2"/>
            <p:cNvSpPr/>
            <p:nvPr/>
          </p:nvSpPr>
          <p:spPr>
            <a:xfrm>
              <a:off x="4828844" y="13375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3"/>
            <p:cNvSpPr/>
            <p:nvPr/>
          </p:nvSpPr>
          <p:spPr>
            <a:xfrm>
              <a:off x="4828844" y="13261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4"/>
            <p:cNvSpPr/>
            <p:nvPr/>
          </p:nvSpPr>
          <p:spPr>
            <a:xfrm>
              <a:off x="4828844" y="13146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5"/>
            <p:cNvSpPr/>
            <p:nvPr/>
          </p:nvSpPr>
          <p:spPr>
            <a:xfrm>
              <a:off x="4828844" y="13031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6"/>
            <p:cNvSpPr/>
            <p:nvPr/>
          </p:nvSpPr>
          <p:spPr>
            <a:xfrm>
              <a:off x="4828832" y="1234388"/>
              <a:ext cx="127635" cy="80645"/>
            </a:xfrm>
            <a:custGeom>
              <a:avLst/>
              <a:gdLst/>
              <a:ahLst/>
              <a:cxnLst/>
              <a:rect l="l" t="t" r="r" b="b"/>
              <a:pathLst>
                <a:path w="127635" h="80644">
                  <a:moveTo>
                    <a:pt x="127165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0" y="80276"/>
                  </a:lnTo>
                  <a:lnTo>
                    <a:pt x="127165" y="80276"/>
                  </a:lnTo>
                  <a:lnTo>
                    <a:pt x="127165" y="11468"/>
                  </a:lnTo>
                  <a:lnTo>
                    <a:pt x="12716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7"/>
            <p:cNvSpPr/>
            <p:nvPr/>
          </p:nvSpPr>
          <p:spPr>
            <a:xfrm>
              <a:off x="4828844" y="12229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8"/>
            <p:cNvSpPr/>
            <p:nvPr/>
          </p:nvSpPr>
          <p:spPr>
            <a:xfrm>
              <a:off x="4828844" y="12114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9"/>
            <p:cNvSpPr/>
            <p:nvPr/>
          </p:nvSpPr>
          <p:spPr>
            <a:xfrm>
              <a:off x="4828844" y="11999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60"/>
            <p:cNvSpPr/>
            <p:nvPr/>
          </p:nvSpPr>
          <p:spPr>
            <a:xfrm>
              <a:off x="4828844" y="11885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1"/>
            <p:cNvSpPr/>
            <p:nvPr/>
          </p:nvSpPr>
          <p:spPr>
            <a:xfrm>
              <a:off x="4828844" y="11770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2"/>
            <p:cNvSpPr/>
            <p:nvPr/>
          </p:nvSpPr>
          <p:spPr>
            <a:xfrm>
              <a:off x="4828844" y="11655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3"/>
            <p:cNvSpPr/>
            <p:nvPr/>
          </p:nvSpPr>
          <p:spPr>
            <a:xfrm>
              <a:off x="4828844" y="11541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4"/>
            <p:cNvSpPr/>
            <p:nvPr/>
          </p:nvSpPr>
          <p:spPr>
            <a:xfrm>
              <a:off x="4828844" y="11426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5"/>
            <p:cNvSpPr/>
            <p:nvPr/>
          </p:nvSpPr>
          <p:spPr>
            <a:xfrm>
              <a:off x="4828844" y="113117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6"/>
            <p:cNvSpPr/>
            <p:nvPr/>
          </p:nvSpPr>
          <p:spPr>
            <a:xfrm>
              <a:off x="4828844" y="111970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7"/>
            <p:cNvSpPr/>
            <p:nvPr/>
          </p:nvSpPr>
          <p:spPr>
            <a:xfrm>
              <a:off x="4828844" y="110823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8"/>
            <p:cNvSpPr/>
            <p:nvPr/>
          </p:nvSpPr>
          <p:spPr>
            <a:xfrm>
              <a:off x="4828844" y="10967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9"/>
            <p:cNvSpPr/>
            <p:nvPr/>
          </p:nvSpPr>
          <p:spPr>
            <a:xfrm>
              <a:off x="4828844" y="10853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70"/>
            <p:cNvSpPr/>
            <p:nvPr/>
          </p:nvSpPr>
          <p:spPr>
            <a:xfrm>
              <a:off x="4828844" y="10738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1"/>
            <p:cNvSpPr/>
            <p:nvPr/>
          </p:nvSpPr>
          <p:spPr>
            <a:xfrm>
              <a:off x="4828844" y="1073840"/>
              <a:ext cx="127635" cy="12065"/>
            </a:xfrm>
            <a:custGeom>
              <a:avLst/>
              <a:gdLst/>
              <a:ahLst/>
              <a:cxnLst/>
              <a:rect l="l" t="t" r="r" b="b"/>
              <a:pathLst>
                <a:path w="127635" h="12065">
                  <a:moveTo>
                    <a:pt x="0" y="11468"/>
                  </a:moveTo>
                  <a:lnTo>
                    <a:pt x="127157" y="11468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114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2"/>
            <p:cNvSpPr/>
            <p:nvPr/>
          </p:nvSpPr>
          <p:spPr>
            <a:xfrm>
              <a:off x="4828844" y="1073839"/>
              <a:ext cx="127635" cy="424815"/>
            </a:xfrm>
            <a:custGeom>
              <a:avLst/>
              <a:gdLst/>
              <a:ahLst/>
              <a:cxnLst/>
              <a:rect l="l" t="t" r="r" b="b"/>
              <a:pathLst>
                <a:path w="127635" h="424815">
                  <a:moveTo>
                    <a:pt x="0" y="424294"/>
                  </a:moveTo>
                  <a:lnTo>
                    <a:pt x="127157" y="424294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424294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3"/>
            <p:cNvSpPr/>
            <p:nvPr/>
          </p:nvSpPr>
          <p:spPr>
            <a:xfrm>
              <a:off x="8551062" y="147520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2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127152" y="22936"/>
                  </a:lnTo>
                  <a:lnTo>
                    <a:pt x="127152" y="11468"/>
                  </a:lnTo>
                  <a:lnTo>
                    <a:pt x="1271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4"/>
            <p:cNvSpPr/>
            <p:nvPr/>
          </p:nvSpPr>
          <p:spPr>
            <a:xfrm>
              <a:off x="8551067" y="14637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5"/>
            <p:cNvSpPr/>
            <p:nvPr/>
          </p:nvSpPr>
          <p:spPr>
            <a:xfrm>
              <a:off x="8551067" y="14522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6"/>
            <p:cNvSpPr/>
            <p:nvPr/>
          </p:nvSpPr>
          <p:spPr>
            <a:xfrm>
              <a:off x="8551067" y="14407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7"/>
            <p:cNvSpPr/>
            <p:nvPr/>
          </p:nvSpPr>
          <p:spPr>
            <a:xfrm>
              <a:off x="8551067" y="14293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8"/>
            <p:cNvSpPr/>
            <p:nvPr/>
          </p:nvSpPr>
          <p:spPr>
            <a:xfrm>
              <a:off x="8551067" y="14178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9"/>
            <p:cNvSpPr/>
            <p:nvPr/>
          </p:nvSpPr>
          <p:spPr>
            <a:xfrm>
              <a:off x="8551067" y="1406399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80"/>
            <p:cNvSpPr/>
            <p:nvPr/>
          </p:nvSpPr>
          <p:spPr>
            <a:xfrm>
              <a:off x="8551067" y="13949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1"/>
            <p:cNvSpPr/>
            <p:nvPr/>
          </p:nvSpPr>
          <p:spPr>
            <a:xfrm>
              <a:off x="8551067" y="13834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2"/>
            <p:cNvSpPr/>
            <p:nvPr/>
          </p:nvSpPr>
          <p:spPr>
            <a:xfrm>
              <a:off x="8551067" y="137199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3"/>
            <p:cNvSpPr/>
            <p:nvPr/>
          </p:nvSpPr>
          <p:spPr>
            <a:xfrm>
              <a:off x="8551067" y="13605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4"/>
            <p:cNvSpPr/>
            <p:nvPr/>
          </p:nvSpPr>
          <p:spPr>
            <a:xfrm>
              <a:off x="8551067" y="13490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5"/>
            <p:cNvSpPr/>
            <p:nvPr/>
          </p:nvSpPr>
          <p:spPr>
            <a:xfrm>
              <a:off x="8551067" y="13375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6"/>
            <p:cNvSpPr/>
            <p:nvPr/>
          </p:nvSpPr>
          <p:spPr>
            <a:xfrm>
              <a:off x="8551067" y="13261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7"/>
            <p:cNvSpPr/>
            <p:nvPr/>
          </p:nvSpPr>
          <p:spPr>
            <a:xfrm>
              <a:off x="8551067" y="13146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8"/>
            <p:cNvSpPr/>
            <p:nvPr/>
          </p:nvSpPr>
          <p:spPr>
            <a:xfrm>
              <a:off x="8551067" y="13031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9"/>
            <p:cNvSpPr/>
            <p:nvPr/>
          </p:nvSpPr>
          <p:spPr>
            <a:xfrm>
              <a:off x="8551062" y="1234388"/>
              <a:ext cx="127635" cy="80645"/>
            </a:xfrm>
            <a:custGeom>
              <a:avLst/>
              <a:gdLst/>
              <a:ahLst/>
              <a:cxnLst/>
              <a:rect l="l" t="t" r="r" b="b"/>
              <a:pathLst>
                <a:path w="127634" h="80644">
                  <a:moveTo>
                    <a:pt x="127152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0" y="80276"/>
                  </a:lnTo>
                  <a:lnTo>
                    <a:pt x="127152" y="80276"/>
                  </a:lnTo>
                  <a:lnTo>
                    <a:pt x="127152" y="11468"/>
                  </a:lnTo>
                  <a:lnTo>
                    <a:pt x="1271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90"/>
            <p:cNvSpPr/>
            <p:nvPr/>
          </p:nvSpPr>
          <p:spPr>
            <a:xfrm>
              <a:off x="8551067" y="12229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1"/>
            <p:cNvSpPr/>
            <p:nvPr/>
          </p:nvSpPr>
          <p:spPr>
            <a:xfrm>
              <a:off x="8551067" y="12114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2"/>
            <p:cNvSpPr/>
            <p:nvPr/>
          </p:nvSpPr>
          <p:spPr>
            <a:xfrm>
              <a:off x="8551067" y="11999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3"/>
            <p:cNvSpPr/>
            <p:nvPr/>
          </p:nvSpPr>
          <p:spPr>
            <a:xfrm>
              <a:off x="8551067" y="11885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4"/>
            <p:cNvSpPr/>
            <p:nvPr/>
          </p:nvSpPr>
          <p:spPr>
            <a:xfrm>
              <a:off x="8551067" y="11770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5"/>
            <p:cNvSpPr/>
            <p:nvPr/>
          </p:nvSpPr>
          <p:spPr>
            <a:xfrm>
              <a:off x="8551067" y="11655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6"/>
            <p:cNvSpPr/>
            <p:nvPr/>
          </p:nvSpPr>
          <p:spPr>
            <a:xfrm>
              <a:off x="8551067" y="11541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7"/>
            <p:cNvSpPr/>
            <p:nvPr/>
          </p:nvSpPr>
          <p:spPr>
            <a:xfrm>
              <a:off x="8551067" y="11426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8"/>
            <p:cNvSpPr/>
            <p:nvPr/>
          </p:nvSpPr>
          <p:spPr>
            <a:xfrm>
              <a:off x="8551067" y="113117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9"/>
            <p:cNvSpPr/>
            <p:nvPr/>
          </p:nvSpPr>
          <p:spPr>
            <a:xfrm>
              <a:off x="8551067" y="111970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900"/>
            <p:cNvSpPr/>
            <p:nvPr/>
          </p:nvSpPr>
          <p:spPr>
            <a:xfrm>
              <a:off x="8551067" y="110823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1"/>
            <p:cNvSpPr/>
            <p:nvPr/>
          </p:nvSpPr>
          <p:spPr>
            <a:xfrm>
              <a:off x="8551067" y="10967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2"/>
            <p:cNvSpPr/>
            <p:nvPr/>
          </p:nvSpPr>
          <p:spPr>
            <a:xfrm>
              <a:off x="8551067" y="10853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3"/>
            <p:cNvSpPr/>
            <p:nvPr/>
          </p:nvSpPr>
          <p:spPr>
            <a:xfrm>
              <a:off x="8551067" y="10738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4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4"/>
            <p:cNvSpPr/>
            <p:nvPr/>
          </p:nvSpPr>
          <p:spPr>
            <a:xfrm>
              <a:off x="8551067" y="1073840"/>
              <a:ext cx="127635" cy="12065"/>
            </a:xfrm>
            <a:custGeom>
              <a:avLst/>
              <a:gdLst/>
              <a:ahLst/>
              <a:cxnLst/>
              <a:rect l="l" t="t" r="r" b="b"/>
              <a:pathLst>
                <a:path w="127634" h="12065">
                  <a:moveTo>
                    <a:pt x="0" y="11468"/>
                  </a:moveTo>
                  <a:lnTo>
                    <a:pt x="127157" y="11468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114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5"/>
            <p:cNvSpPr/>
            <p:nvPr/>
          </p:nvSpPr>
          <p:spPr>
            <a:xfrm>
              <a:off x="8551067" y="1073839"/>
              <a:ext cx="127635" cy="424815"/>
            </a:xfrm>
            <a:custGeom>
              <a:avLst/>
              <a:gdLst/>
              <a:ahLst/>
              <a:cxnLst/>
              <a:rect l="l" t="t" r="r" b="b"/>
              <a:pathLst>
                <a:path w="127634" h="424815">
                  <a:moveTo>
                    <a:pt x="0" y="424294"/>
                  </a:moveTo>
                  <a:lnTo>
                    <a:pt x="127157" y="424294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424294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6"/>
            <p:cNvSpPr/>
            <p:nvPr/>
          </p:nvSpPr>
          <p:spPr>
            <a:xfrm>
              <a:off x="8262099" y="1475206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5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115595" y="22936"/>
                  </a:lnTo>
                  <a:lnTo>
                    <a:pt x="115595" y="11468"/>
                  </a:lnTo>
                  <a:lnTo>
                    <a:pt x="1155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7"/>
            <p:cNvSpPr/>
            <p:nvPr/>
          </p:nvSpPr>
          <p:spPr>
            <a:xfrm>
              <a:off x="8262101" y="1463730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8"/>
            <p:cNvSpPr/>
            <p:nvPr/>
          </p:nvSpPr>
          <p:spPr>
            <a:xfrm>
              <a:off x="8262101" y="1452261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9"/>
            <p:cNvSpPr/>
            <p:nvPr/>
          </p:nvSpPr>
          <p:spPr>
            <a:xfrm>
              <a:off x="8262101" y="1440793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10"/>
            <p:cNvSpPr/>
            <p:nvPr/>
          </p:nvSpPr>
          <p:spPr>
            <a:xfrm>
              <a:off x="8262101" y="1429324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1"/>
            <p:cNvSpPr/>
            <p:nvPr/>
          </p:nvSpPr>
          <p:spPr>
            <a:xfrm>
              <a:off x="8262101" y="1417855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2"/>
            <p:cNvSpPr/>
            <p:nvPr/>
          </p:nvSpPr>
          <p:spPr>
            <a:xfrm>
              <a:off x="8262101" y="1406399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3"/>
            <p:cNvSpPr/>
            <p:nvPr/>
          </p:nvSpPr>
          <p:spPr>
            <a:xfrm>
              <a:off x="8262101" y="1394930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4"/>
            <p:cNvSpPr/>
            <p:nvPr/>
          </p:nvSpPr>
          <p:spPr>
            <a:xfrm>
              <a:off x="8262101" y="1383461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5"/>
            <p:cNvSpPr/>
            <p:nvPr/>
          </p:nvSpPr>
          <p:spPr>
            <a:xfrm>
              <a:off x="8262101" y="1371992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6"/>
            <p:cNvSpPr/>
            <p:nvPr/>
          </p:nvSpPr>
          <p:spPr>
            <a:xfrm>
              <a:off x="8262101" y="1360524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7"/>
            <p:cNvSpPr/>
            <p:nvPr/>
          </p:nvSpPr>
          <p:spPr>
            <a:xfrm>
              <a:off x="8262101" y="1349055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8"/>
            <p:cNvSpPr/>
            <p:nvPr/>
          </p:nvSpPr>
          <p:spPr>
            <a:xfrm>
              <a:off x="8262101" y="1337586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9"/>
            <p:cNvSpPr/>
            <p:nvPr/>
          </p:nvSpPr>
          <p:spPr>
            <a:xfrm>
              <a:off x="8262101" y="1326117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20"/>
            <p:cNvSpPr/>
            <p:nvPr/>
          </p:nvSpPr>
          <p:spPr>
            <a:xfrm>
              <a:off x="8262101" y="1314648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1"/>
            <p:cNvSpPr/>
            <p:nvPr/>
          </p:nvSpPr>
          <p:spPr>
            <a:xfrm>
              <a:off x="8262101" y="1303193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2"/>
            <p:cNvSpPr/>
            <p:nvPr/>
          </p:nvSpPr>
          <p:spPr>
            <a:xfrm>
              <a:off x="8262099" y="1234388"/>
              <a:ext cx="116205" cy="80645"/>
            </a:xfrm>
            <a:custGeom>
              <a:avLst/>
              <a:gdLst/>
              <a:ahLst/>
              <a:cxnLst/>
              <a:rect l="l" t="t" r="r" b="b"/>
              <a:pathLst>
                <a:path w="116204" h="80644">
                  <a:moveTo>
                    <a:pt x="115595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0" y="80276"/>
                  </a:lnTo>
                  <a:lnTo>
                    <a:pt x="115595" y="80276"/>
                  </a:lnTo>
                  <a:lnTo>
                    <a:pt x="115595" y="11468"/>
                  </a:lnTo>
                  <a:lnTo>
                    <a:pt x="1155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3"/>
            <p:cNvSpPr/>
            <p:nvPr/>
          </p:nvSpPr>
          <p:spPr>
            <a:xfrm>
              <a:off x="8262101" y="1222911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4"/>
            <p:cNvSpPr/>
            <p:nvPr/>
          </p:nvSpPr>
          <p:spPr>
            <a:xfrm>
              <a:off x="8262101" y="1211442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5"/>
            <p:cNvSpPr/>
            <p:nvPr/>
          </p:nvSpPr>
          <p:spPr>
            <a:xfrm>
              <a:off x="8262101" y="1199986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6"/>
            <p:cNvSpPr/>
            <p:nvPr/>
          </p:nvSpPr>
          <p:spPr>
            <a:xfrm>
              <a:off x="8262101" y="1188517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7"/>
            <p:cNvSpPr/>
            <p:nvPr/>
          </p:nvSpPr>
          <p:spPr>
            <a:xfrm>
              <a:off x="8262101" y="1177048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8"/>
            <p:cNvSpPr/>
            <p:nvPr/>
          </p:nvSpPr>
          <p:spPr>
            <a:xfrm>
              <a:off x="8262101" y="1165580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9"/>
            <p:cNvSpPr/>
            <p:nvPr/>
          </p:nvSpPr>
          <p:spPr>
            <a:xfrm>
              <a:off x="8262101" y="1154111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30"/>
            <p:cNvSpPr/>
            <p:nvPr/>
          </p:nvSpPr>
          <p:spPr>
            <a:xfrm>
              <a:off x="8262101" y="1142642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1"/>
            <p:cNvSpPr/>
            <p:nvPr/>
          </p:nvSpPr>
          <p:spPr>
            <a:xfrm>
              <a:off x="8262101" y="1131173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2"/>
            <p:cNvSpPr/>
            <p:nvPr/>
          </p:nvSpPr>
          <p:spPr>
            <a:xfrm>
              <a:off x="8262101" y="1119704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3"/>
            <p:cNvSpPr/>
            <p:nvPr/>
          </p:nvSpPr>
          <p:spPr>
            <a:xfrm>
              <a:off x="8262101" y="1108236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4"/>
            <p:cNvSpPr/>
            <p:nvPr/>
          </p:nvSpPr>
          <p:spPr>
            <a:xfrm>
              <a:off x="8262101" y="1096780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5"/>
            <p:cNvSpPr/>
            <p:nvPr/>
          </p:nvSpPr>
          <p:spPr>
            <a:xfrm>
              <a:off x="8262101" y="1085311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6"/>
            <p:cNvSpPr/>
            <p:nvPr/>
          </p:nvSpPr>
          <p:spPr>
            <a:xfrm>
              <a:off x="8262101" y="1073842"/>
              <a:ext cx="116205" cy="23495"/>
            </a:xfrm>
            <a:custGeom>
              <a:avLst/>
              <a:gdLst/>
              <a:ahLst/>
              <a:cxnLst/>
              <a:rect l="l" t="t" r="r" b="b"/>
              <a:pathLst>
                <a:path w="116204" h="23494">
                  <a:moveTo>
                    <a:pt x="115598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15598" y="22935"/>
                  </a:lnTo>
                  <a:lnTo>
                    <a:pt x="11559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7"/>
            <p:cNvSpPr/>
            <p:nvPr/>
          </p:nvSpPr>
          <p:spPr>
            <a:xfrm>
              <a:off x="8262101" y="1073840"/>
              <a:ext cx="116205" cy="12065"/>
            </a:xfrm>
            <a:custGeom>
              <a:avLst/>
              <a:gdLst/>
              <a:ahLst/>
              <a:cxnLst/>
              <a:rect l="l" t="t" r="r" b="b"/>
              <a:pathLst>
                <a:path w="116204" h="12065">
                  <a:moveTo>
                    <a:pt x="0" y="11468"/>
                  </a:moveTo>
                  <a:lnTo>
                    <a:pt x="115597" y="11468"/>
                  </a:lnTo>
                  <a:lnTo>
                    <a:pt x="115597" y="0"/>
                  </a:lnTo>
                  <a:lnTo>
                    <a:pt x="0" y="0"/>
                  </a:lnTo>
                  <a:lnTo>
                    <a:pt x="0" y="114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8"/>
            <p:cNvSpPr/>
            <p:nvPr/>
          </p:nvSpPr>
          <p:spPr>
            <a:xfrm>
              <a:off x="8262101" y="1073839"/>
              <a:ext cx="116205" cy="424815"/>
            </a:xfrm>
            <a:custGeom>
              <a:avLst/>
              <a:gdLst/>
              <a:ahLst/>
              <a:cxnLst/>
              <a:rect l="l" t="t" r="r" b="b"/>
              <a:pathLst>
                <a:path w="116204" h="424815">
                  <a:moveTo>
                    <a:pt x="0" y="424294"/>
                  </a:moveTo>
                  <a:lnTo>
                    <a:pt x="115598" y="424294"/>
                  </a:lnTo>
                  <a:lnTo>
                    <a:pt x="115598" y="0"/>
                  </a:lnTo>
                  <a:lnTo>
                    <a:pt x="0" y="0"/>
                  </a:lnTo>
                  <a:lnTo>
                    <a:pt x="0" y="424294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8" name="object 939"/>
            <p:cNvSpPr/>
            <p:nvPr/>
          </p:nvSpPr>
          <p:spPr>
            <a:xfrm>
              <a:off x="5129390" y="147520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2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127152" y="22936"/>
                  </a:lnTo>
                  <a:lnTo>
                    <a:pt x="127152" y="11468"/>
                  </a:lnTo>
                  <a:lnTo>
                    <a:pt x="1271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40"/>
            <p:cNvSpPr/>
            <p:nvPr/>
          </p:nvSpPr>
          <p:spPr>
            <a:xfrm>
              <a:off x="5129397" y="14637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1"/>
            <p:cNvSpPr/>
            <p:nvPr/>
          </p:nvSpPr>
          <p:spPr>
            <a:xfrm>
              <a:off x="5129397" y="14522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2"/>
            <p:cNvSpPr/>
            <p:nvPr/>
          </p:nvSpPr>
          <p:spPr>
            <a:xfrm>
              <a:off x="5129397" y="14407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3"/>
            <p:cNvSpPr/>
            <p:nvPr/>
          </p:nvSpPr>
          <p:spPr>
            <a:xfrm>
              <a:off x="5129397" y="14293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4"/>
            <p:cNvSpPr/>
            <p:nvPr/>
          </p:nvSpPr>
          <p:spPr>
            <a:xfrm>
              <a:off x="5129397" y="14178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5"/>
            <p:cNvSpPr/>
            <p:nvPr/>
          </p:nvSpPr>
          <p:spPr>
            <a:xfrm>
              <a:off x="5129397" y="1406399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6"/>
            <p:cNvSpPr/>
            <p:nvPr/>
          </p:nvSpPr>
          <p:spPr>
            <a:xfrm>
              <a:off x="5129397" y="139493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7"/>
            <p:cNvSpPr/>
            <p:nvPr/>
          </p:nvSpPr>
          <p:spPr>
            <a:xfrm>
              <a:off x="5129397" y="138346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8"/>
            <p:cNvSpPr/>
            <p:nvPr/>
          </p:nvSpPr>
          <p:spPr>
            <a:xfrm>
              <a:off x="5129397" y="137199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9"/>
            <p:cNvSpPr/>
            <p:nvPr/>
          </p:nvSpPr>
          <p:spPr>
            <a:xfrm>
              <a:off x="5129397" y="136052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50"/>
            <p:cNvSpPr/>
            <p:nvPr/>
          </p:nvSpPr>
          <p:spPr>
            <a:xfrm>
              <a:off x="5129397" y="1349055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1"/>
            <p:cNvSpPr/>
            <p:nvPr/>
          </p:nvSpPr>
          <p:spPr>
            <a:xfrm>
              <a:off x="5129397" y="13375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2"/>
            <p:cNvSpPr/>
            <p:nvPr/>
          </p:nvSpPr>
          <p:spPr>
            <a:xfrm>
              <a:off x="5129397" y="13261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3"/>
            <p:cNvSpPr/>
            <p:nvPr/>
          </p:nvSpPr>
          <p:spPr>
            <a:xfrm>
              <a:off x="5129397" y="13146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4"/>
            <p:cNvSpPr/>
            <p:nvPr/>
          </p:nvSpPr>
          <p:spPr>
            <a:xfrm>
              <a:off x="5129397" y="130319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5"/>
            <p:cNvSpPr/>
            <p:nvPr/>
          </p:nvSpPr>
          <p:spPr>
            <a:xfrm>
              <a:off x="5129390" y="1234388"/>
              <a:ext cx="127635" cy="80645"/>
            </a:xfrm>
            <a:custGeom>
              <a:avLst/>
              <a:gdLst/>
              <a:ahLst/>
              <a:cxnLst/>
              <a:rect l="l" t="t" r="r" b="b"/>
              <a:pathLst>
                <a:path w="127635" h="80644">
                  <a:moveTo>
                    <a:pt x="127152" y="0"/>
                  </a:moveTo>
                  <a:lnTo>
                    <a:pt x="0" y="0"/>
                  </a:lnTo>
                  <a:lnTo>
                    <a:pt x="0" y="11468"/>
                  </a:lnTo>
                  <a:lnTo>
                    <a:pt x="0" y="22936"/>
                  </a:lnTo>
                  <a:lnTo>
                    <a:pt x="0" y="80276"/>
                  </a:lnTo>
                  <a:lnTo>
                    <a:pt x="127152" y="80276"/>
                  </a:lnTo>
                  <a:lnTo>
                    <a:pt x="127152" y="11468"/>
                  </a:lnTo>
                  <a:lnTo>
                    <a:pt x="1271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6"/>
            <p:cNvSpPr/>
            <p:nvPr/>
          </p:nvSpPr>
          <p:spPr>
            <a:xfrm>
              <a:off x="5129397" y="12229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7"/>
            <p:cNvSpPr/>
            <p:nvPr/>
          </p:nvSpPr>
          <p:spPr>
            <a:xfrm>
              <a:off x="5129397" y="12114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8"/>
            <p:cNvSpPr/>
            <p:nvPr/>
          </p:nvSpPr>
          <p:spPr>
            <a:xfrm>
              <a:off x="5129397" y="119998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9"/>
            <p:cNvSpPr/>
            <p:nvPr/>
          </p:nvSpPr>
          <p:spPr>
            <a:xfrm>
              <a:off x="5129397" y="1188517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60"/>
            <p:cNvSpPr/>
            <p:nvPr/>
          </p:nvSpPr>
          <p:spPr>
            <a:xfrm>
              <a:off x="5129397" y="1177048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1"/>
            <p:cNvSpPr/>
            <p:nvPr/>
          </p:nvSpPr>
          <p:spPr>
            <a:xfrm>
              <a:off x="5129397" y="11655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2"/>
            <p:cNvSpPr/>
            <p:nvPr/>
          </p:nvSpPr>
          <p:spPr>
            <a:xfrm>
              <a:off x="5129397" y="11541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3"/>
            <p:cNvSpPr/>
            <p:nvPr/>
          </p:nvSpPr>
          <p:spPr>
            <a:xfrm>
              <a:off x="5129397" y="11426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4"/>
            <p:cNvSpPr/>
            <p:nvPr/>
          </p:nvSpPr>
          <p:spPr>
            <a:xfrm>
              <a:off x="5129397" y="1131173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5"/>
            <p:cNvSpPr/>
            <p:nvPr/>
          </p:nvSpPr>
          <p:spPr>
            <a:xfrm>
              <a:off x="5129397" y="1119704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6"/>
            <p:cNvSpPr/>
            <p:nvPr/>
          </p:nvSpPr>
          <p:spPr>
            <a:xfrm>
              <a:off x="5129397" y="1108236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7"/>
            <p:cNvSpPr/>
            <p:nvPr/>
          </p:nvSpPr>
          <p:spPr>
            <a:xfrm>
              <a:off x="5129397" y="1096780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8"/>
            <p:cNvSpPr/>
            <p:nvPr/>
          </p:nvSpPr>
          <p:spPr>
            <a:xfrm>
              <a:off x="5129397" y="1085311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9"/>
            <p:cNvSpPr/>
            <p:nvPr/>
          </p:nvSpPr>
          <p:spPr>
            <a:xfrm>
              <a:off x="5129397" y="1073842"/>
              <a:ext cx="127635" cy="23495"/>
            </a:xfrm>
            <a:custGeom>
              <a:avLst/>
              <a:gdLst/>
              <a:ahLst/>
              <a:cxnLst/>
              <a:rect l="l" t="t" r="r" b="b"/>
              <a:pathLst>
                <a:path w="127635" h="23494">
                  <a:moveTo>
                    <a:pt x="127157" y="0"/>
                  </a:moveTo>
                  <a:lnTo>
                    <a:pt x="0" y="0"/>
                  </a:lnTo>
                  <a:lnTo>
                    <a:pt x="0" y="22935"/>
                  </a:lnTo>
                  <a:lnTo>
                    <a:pt x="127157" y="22935"/>
                  </a:lnTo>
                  <a:lnTo>
                    <a:pt x="12715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70"/>
            <p:cNvSpPr/>
            <p:nvPr/>
          </p:nvSpPr>
          <p:spPr>
            <a:xfrm>
              <a:off x="5129397" y="1073840"/>
              <a:ext cx="127635" cy="12065"/>
            </a:xfrm>
            <a:custGeom>
              <a:avLst/>
              <a:gdLst/>
              <a:ahLst/>
              <a:cxnLst/>
              <a:rect l="l" t="t" r="r" b="b"/>
              <a:pathLst>
                <a:path w="127635" h="12065">
                  <a:moveTo>
                    <a:pt x="0" y="11468"/>
                  </a:moveTo>
                  <a:lnTo>
                    <a:pt x="127157" y="11468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114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1"/>
            <p:cNvSpPr/>
            <p:nvPr/>
          </p:nvSpPr>
          <p:spPr>
            <a:xfrm>
              <a:off x="5129397" y="1073839"/>
              <a:ext cx="127635" cy="424815"/>
            </a:xfrm>
            <a:custGeom>
              <a:avLst/>
              <a:gdLst/>
              <a:ahLst/>
              <a:cxnLst/>
              <a:rect l="l" t="t" r="r" b="b"/>
              <a:pathLst>
                <a:path w="127635" h="424815">
                  <a:moveTo>
                    <a:pt x="0" y="424294"/>
                  </a:moveTo>
                  <a:lnTo>
                    <a:pt x="127157" y="424294"/>
                  </a:lnTo>
                  <a:lnTo>
                    <a:pt x="127157" y="0"/>
                  </a:lnTo>
                  <a:lnTo>
                    <a:pt x="0" y="0"/>
                  </a:lnTo>
                  <a:lnTo>
                    <a:pt x="0" y="424294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1" name="object 97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49447" y="1349053"/>
              <a:ext cx="335262" cy="252287"/>
            </a:xfrm>
            <a:prstGeom prst="rect">
              <a:avLst/>
            </a:prstGeom>
            <a:grpFill/>
          </p:spPr>
        </p:pic>
        <p:sp>
          <p:nvSpPr>
            <p:cNvPr id="972" name="object 973"/>
            <p:cNvSpPr/>
            <p:nvPr/>
          </p:nvSpPr>
          <p:spPr>
            <a:xfrm>
              <a:off x="7649447" y="1349052"/>
              <a:ext cx="335280" cy="252729"/>
            </a:xfrm>
            <a:custGeom>
              <a:avLst/>
              <a:gdLst/>
              <a:ahLst/>
              <a:cxnLst/>
              <a:rect l="l" t="t" r="r" b="b"/>
              <a:pathLst>
                <a:path w="335279" h="252730">
                  <a:moveTo>
                    <a:pt x="0" y="252288"/>
                  </a:moveTo>
                  <a:lnTo>
                    <a:pt x="335262" y="252288"/>
                  </a:lnTo>
                  <a:lnTo>
                    <a:pt x="335262" y="91737"/>
                  </a:lnTo>
                  <a:lnTo>
                    <a:pt x="173353" y="0"/>
                  </a:lnTo>
                  <a:lnTo>
                    <a:pt x="0" y="91737"/>
                  </a:lnTo>
                  <a:lnTo>
                    <a:pt x="0" y="252288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3" name="object 9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03150" y="1601339"/>
              <a:ext cx="427713" cy="126141"/>
            </a:xfrm>
            <a:prstGeom prst="rect">
              <a:avLst/>
            </a:prstGeom>
            <a:grpFill/>
          </p:spPr>
        </p:pic>
        <p:sp>
          <p:nvSpPr>
            <p:cNvPr id="974" name="object 975"/>
            <p:cNvSpPr/>
            <p:nvPr/>
          </p:nvSpPr>
          <p:spPr>
            <a:xfrm>
              <a:off x="7603150" y="1601339"/>
              <a:ext cx="427990" cy="126364"/>
            </a:xfrm>
            <a:custGeom>
              <a:avLst/>
              <a:gdLst/>
              <a:ahLst/>
              <a:cxnLst/>
              <a:rect l="l" t="t" r="r" b="b"/>
              <a:pathLst>
                <a:path w="427990" h="126364">
                  <a:moveTo>
                    <a:pt x="0" y="126141"/>
                  </a:moveTo>
                  <a:lnTo>
                    <a:pt x="427713" y="126141"/>
                  </a:lnTo>
                  <a:lnTo>
                    <a:pt x="427713" y="0"/>
                  </a:lnTo>
                  <a:lnTo>
                    <a:pt x="0" y="0"/>
                  </a:lnTo>
                  <a:lnTo>
                    <a:pt x="0" y="126141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5" name="object 9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76195" y="958942"/>
              <a:ext cx="335236" cy="252980"/>
            </a:xfrm>
            <a:prstGeom prst="rect">
              <a:avLst/>
            </a:prstGeom>
            <a:grpFill/>
          </p:spPr>
        </p:pic>
        <p:sp>
          <p:nvSpPr>
            <p:cNvPr id="976" name="object 977"/>
            <p:cNvSpPr/>
            <p:nvPr/>
          </p:nvSpPr>
          <p:spPr>
            <a:xfrm>
              <a:off x="5476195" y="959164"/>
              <a:ext cx="335280" cy="252729"/>
            </a:xfrm>
            <a:custGeom>
              <a:avLst/>
              <a:gdLst/>
              <a:ahLst/>
              <a:cxnLst/>
              <a:rect l="l" t="t" r="r" b="b"/>
              <a:pathLst>
                <a:path w="335279" h="252730">
                  <a:moveTo>
                    <a:pt x="0" y="0"/>
                  </a:moveTo>
                  <a:lnTo>
                    <a:pt x="335236" y="0"/>
                  </a:lnTo>
                  <a:lnTo>
                    <a:pt x="335236" y="160550"/>
                  </a:lnTo>
                  <a:lnTo>
                    <a:pt x="173392" y="252288"/>
                  </a:lnTo>
                  <a:lnTo>
                    <a:pt x="0" y="1605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7" name="object 97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29950" y="833023"/>
              <a:ext cx="427713" cy="126141"/>
            </a:xfrm>
            <a:prstGeom prst="rect">
              <a:avLst/>
            </a:prstGeom>
            <a:grpFill/>
          </p:spPr>
        </p:pic>
        <p:sp>
          <p:nvSpPr>
            <p:cNvPr id="978" name="object 979"/>
            <p:cNvSpPr/>
            <p:nvPr/>
          </p:nvSpPr>
          <p:spPr>
            <a:xfrm>
              <a:off x="5429950" y="833023"/>
              <a:ext cx="427990" cy="126364"/>
            </a:xfrm>
            <a:custGeom>
              <a:avLst/>
              <a:gdLst/>
              <a:ahLst/>
              <a:cxnLst/>
              <a:rect l="l" t="t" r="r" b="b"/>
              <a:pathLst>
                <a:path w="427989" h="126365">
                  <a:moveTo>
                    <a:pt x="0" y="126141"/>
                  </a:moveTo>
                  <a:lnTo>
                    <a:pt x="427713" y="126141"/>
                  </a:lnTo>
                  <a:lnTo>
                    <a:pt x="427713" y="0"/>
                  </a:lnTo>
                  <a:lnTo>
                    <a:pt x="0" y="0"/>
                  </a:lnTo>
                  <a:lnTo>
                    <a:pt x="0" y="126141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79" name="object 985"/>
          <p:cNvGrpSpPr/>
          <p:nvPr/>
        </p:nvGrpSpPr>
        <p:grpSpPr>
          <a:xfrm>
            <a:off x="1233025" y="4024381"/>
            <a:ext cx="3836035" cy="835660"/>
            <a:chOff x="4741948" y="3319973"/>
            <a:chExt cx="3836035" cy="835660"/>
          </a:xfrm>
          <a:blipFill>
            <a:blip r:embed="rId2"/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grpSpPr>
        <p:sp>
          <p:nvSpPr>
            <p:cNvPr id="980" name="object 986"/>
            <p:cNvSpPr/>
            <p:nvPr/>
          </p:nvSpPr>
          <p:spPr>
            <a:xfrm>
              <a:off x="4807407" y="3438359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39" y="0"/>
                  </a:moveTo>
                  <a:lnTo>
                    <a:pt x="10769" y="0"/>
                  </a:lnTo>
                  <a:lnTo>
                    <a:pt x="0" y="0"/>
                  </a:lnTo>
                  <a:lnTo>
                    <a:pt x="0" y="609142"/>
                  </a:lnTo>
                  <a:lnTo>
                    <a:pt x="10769" y="609142"/>
                  </a:lnTo>
                  <a:lnTo>
                    <a:pt x="21539" y="609142"/>
                  </a:lnTo>
                  <a:lnTo>
                    <a:pt x="215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7"/>
            <p:cNvSpPr/>
            <p:nvPr/>
          </p:nvSpPr>
          <p:spPr>
            <a:xfrm>
              <a:off x="4818185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8"/>
            <p:cNvSpPr/>
            <p:nvPr/>
          </p:nvSpPr>
          <p:spPr>
            <a:xfrm>
              <a:off x="4828956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9"/>
            <p:cNvSpPr/>
            <p:nvPr/>
          </p:nvSpPr>
          <p:spPr>
            <a:xfrm>
              <a:off x="4839727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90"/>
            <p:cNvSpPr/>
            <p:nvPr/>
          </p:nvSpPr>
          <p:spPr>
            <a:xfrm>
              <a:off x="4850498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91"/>
            <p:cNvSpPr/>
            <p:nvPr/>
          </p:nvSpPr>
          <p:spPr>
            <a:xfrm>
              <a:off x="4861273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92"/>
            <p:cNvSpPr/>
            <p:nvPr/>
          </p:nvSpPr>
          <p:spPr>
            <a:xfrm>
              <a:off x="4872045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93"/>
            <p:cNvSpPr/>
            <p:nvPr/>
          </p:nvSpPr>
          <p:spPr>
            <a:xfrm>
              <a:off x="4882805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94"/>
            <p:cNvSpPr/>
            <p:nvPr/>
          </p:nvSpPr>
          <p:spPr>
            <a:xfrm>
              <a:off x="4893577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95"/>
            <p:cNvSpPr/>
            <p:nvPr/>
          </p:nvSpPr>
          <p:spPr>
            <a:xfrm>
              <a:off x="4904349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6"/>
            <p:cNvSpPr/>
            <p:nvPr/>
          </p:nvSpPr>
          <p:spPr>
            <a:xfrm>
              <a:off x="4915121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7"/>
            <p:cNvSpPr/>
            <p:nvPr/>
          </p:nvSpPr>
          <p:spPr>
            <a:xfrm>
              <a:off x="4925893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8"/>
            <p:cNvSpPr/>
            <p:nvPr/>
          </p:nvSpPr>
          <p:spPr>
            <a:xfrm>
              <a:off x="4936665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9"/>
            <p:cNvSpPr/>
            <p:nvPr/>
          </p:nvSpPr>
          <p:spPr>
            <a:xfrm>
              <a:off x="4947437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1000"/>
            <p:cNvSpPr/>
            <p:nvPr/>
          </p:nvSpPr>
          <p:spPr>
            <a:xfrm>
              <a:off x="4958207" y="3438359"/>
              <a:ext cx="53975" cy="609600"/>
            </a:xfrm>
            <a:custGeom>
              <a:avLst/>
              <a:gdLst/>
              <a:ahLst/>
              <a:cxnLst/>
              <a:rect l="l" t="t" r="r" b="b"/>
              <a:pathLst>
                <a:path w="53975" h="609600">
                  <a:moveTo>
                    <a:pt x="53848" y="0"/>
                  </a:moveTo>
                  <a:lnTo>
                    <a:pt x="53848" y="0"/>
                  </a:lnTo>
                  <a:lnTo>
                    <a:pt x="0" y="0"/>
                  </a:lnTo>
                  <a:lnTo>
                    <a:pt x="0" y="609142"/>
                  </a:lnTo>
                  <a:lnTo>
                    <a:pt x="53848" y="609142"/>
                  </a:lnTo>
                  <a:lnTo>
                    <a:pt x="538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1001"/>
            <p:cNvSpPr/>
            <p:nvPr/>
          </p:nvSpPr>
          <p:spPr>
            <a:xfrm>
              <a:off x="5001286" y="3438356"/>
              <a:ext cx="10795" cy="609600"/>
            </a:xfrm>
            <a:custGeom>
              <a:avLst/>
              <a:gdLst/>
              <a:ahLst/>
              <a:cxnLst/>
              <a:rect l="l" t="t" r="r" b="b"/>
              <a:pathLst>
                <a:path w="10795" h="609600">
                  <a:moveTo>
                    <a:pt x="10770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10770" y="609140"/>
                  </a:lnTo>
                  <a:lnTo>
                    <a:pt x="107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1002"/>
            <p:cNvSpPr/>
            <p:nvPr/>
          </p:nvSpPr>
          <p:spPr>
            <a:xfrm>
              <a:off x="5012058" y="3438356"/>
              <a:ext cx="10795" cy="609600"/>
            </a:xfrm>
            <a:custGeom>
              <a:avLst/>
              <a:gdLst/>
              <a:ahLst/>
              <a:cxnLst/>
              <a:rect l="l" t="t" r="r" b="b"/>
              <a:pathLst>
                <a:path w="10795" h="609600">
                  <a:moveTo>
                    <a:pt x="10770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10770" y="609140"/>
                  </a:lnTo>
                  <a:lnTo>
                    <a:pt x="107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1003"/>
            <p:cNvSpPr/>
            <p:nvPr/>
          </p:nvSpPr>
          <p:spPr>
            <a:xfrm>
              <a:off x="5012058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1004"/>
            <p:cNvSpPr/>
            <p:nvPr/>
          </p:nvSpPr>
          <p:spPr>
            <a:xfrm>
              <a:off x="5022830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1005"/>
            <p:cNvSpPr/>
            <p:nvPr/>
          </p:nvSpPr>
          <p:spPr>
            <a:xfrm>
              <a:off x="5033602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6"/>
            <p:cNvSpPr/>
            <p:nvPr/>
          </p:nvSpPr>
          <p:spPr>
            <a:xfrm>
              <a:off x="5044374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7"/>
            <p:cNvSpPr/>
            <p:nvPr/>
          </p:nvSpPr>
          <p:spPr>
            <a:xfrm>
              <a:off x="5055146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8"/>
            <p:cNvSpPr/>
            <p:nvPr/>
          </p:nvSpPr>
          <p:spPr>
            <a:xfrm>
              <a:off x="5065918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9"/>
            <p:cNvSpPr/>
            <p:nvPr/>
          </p:nvSpPr>
          <p:spPr>
            <a:xfrm>
              <a:off x="5076678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10"/>
            <p:cNvSpPr/>
            <p:nvPr/>
          </p:nvSpPr>
          <p:spPr>
            <a:xfrm>
              <a:off x="5087450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11"/>
            <p:cNvSpPr/>
            <p:nvPr/>
          </p:nvSpPr>
          <p:spPr>
            <a:xfrm>
              <a:off x="5098222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12"/>
            <p:cNvSpPr/>
            <p:nvPr/>
          </p:nvSpPr>
          <p:spPr>
            <a:xfrm>
              <a:off x="5108994" y="3438356"/>
              <a:ext cx="21590" cy="609600"/>
            </a:xfrm>
            <a:custGeom>
              <a:avLst/>
              <a:gdLst/>
              <a:ahLst/>
              <a:cxnLst/>
              <a:rect l="l" t="t" r="r" b="b"/>
              <a:pathLst>
                <a:path w="21589" h="609600">
                  <a:moveTo>
                    <a:pt x="21541" y="0"/>
                  </a:moveTo>
                  <a:lnTo>
                    <a:pt x="0" y="0"/>
                  </a:lnTo>
                  <a:lnTo>
                    <a:pt x="0" y="609140"/>
                  </a:lnTo>
                  <a:lnTo>
                    <a:pt x="21541" y="609140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13"/>
            <p:cNvSpPr/>
            <p:nvPr/>
          </p:nvSpPr>
          <p:spPr>
            <a:xfrm>
              <a:off x="5119764" y="3438359"/>
              <a:ext cx="3457575" cy="609600"/>
            </a:xfrm>
            <a:custGeom>
              <a:avLst/>
              <a:gdLst/>
              <a:ahLst/>
              <a:cxnLst/>
              <a:rect l="l" t="t" r="r" b="b"/>
              <a:pathLst>
                <a:path w="3457575" h="609600">
                  <a:moveTo>
                    <a:pt x="3457359" y="427469"/>
                  </a:moveTo>
                  <a:lnTo>
                    <a:pt x="10769" y="427469"/>
                  </a:lnTo>
                  <a:lnTo>
                    <a:pt x="10769" y="0"/>
                  </a:lnTo>
                  <a:lnTo>
                    <a:pt x="0" y="0"/>
                  </a:lnTo>
                  <a:lnTo>
                    <a:pt x="0" y="609142"/>
                  </a:lnTo>
                  <a:lnTo>
                    <a:pt x="10769" y="609142"/>
                  </a:lnTo>
                  <a:lnTo>
                    <a:pt x="10769" y="448843"/>
                  </a:lnTo>
                  <a:lnTo>
                    <a:pt x="3457359" y="448843"/>
                  </a:lnTo>
                  <a:lnTo>
                    <a:pt x="3457359" y="438162"/>
                  </a:lnTo>
                  <a:lnTo>
                    <a:pt x="3457359" y="42746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14"/>
            <p:cNvSpPr/>
            <p:nvPr/>
          </p:nvSpPr>
          <p:spPr>
            <a:xfrm>
              <a:off x="5121305" y="3855140"/>
              <a:ext cx="3456304" cy="21590"/>
            </a:xfrm>
            <a:custGeom>
              <a:avLst/>
              <a:gdLst/>
              <a:ahLst/>
              <a:cxnLst/>
              <a:rect l="l" t="t" r="r" b="b"/>
              <a:pathLst>
                <a:path w="3456304" h="21589">
                  <a:moveTo>
                    <a:pt x="3455829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55829" y="21373"/>
                  </a:lnTo>
                  <a:lnTo>
                    <a:pt x="345582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15"/>
            <p:cNvSpPr/>
            <p:nvPr/>
          </p:nvSpPr>
          <p:spPr>
            <a:xfrm>
              <a:off x="5118226" y="3844452"/>
              <a:ext cx="3459479" cy="21590"/>
            </a:xfrm>
            <a:custGeom>
              <a:avLst/>
              <a:gdLst/>
              <a:ahLst/>
              <a:cxnLst/>
              <a:rect l="l" t="t" r="r" b="b"/>
              <a:pathLst>
                <a:path w="3459479" h="21589">
                  <a:moveTo>
                    <a:pt x="3458907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58907" y="21373"/>
                  </a:lnTo>
                  <a:lnTo>
                    <a:pt x="345890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6"/>
            <p:cNvSpPr/>
            <p:nvPr/>
          </p:nvSpPr>
          <p:spPr>
            <a:xfrm>
              <a:off x="5115148" y="3833764"/>
              <a:ext cx="3462020" cy="21590"/>
            </a:xfrm>
            <a:custGeom>
              <a:avLst/>
              <a:gdLst/>
              <a:ahLst/>
              <a:cxnLst/>
              <a:rect l="l" t="t" r="r" b="b"/>
              <a:pathLst>
                <a:path w="3462020" h="21589">
                  <a:moveTo>
                    <a:pt x="3461986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61986" y="21373"/>
                  </a:lnTo>
                  <a:lnTo>
                    <a:pt x="346198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7"/>
            <p:cNvSpPr/>
            <p:nvPr/>
          </p:nvSpPr>
          <p:spPr>
            <a:xfrm>
              <a:off x="5115151" y="3833775"/>
              <a:ext cx="3462020" cy="10795"/>
            </a:xfrm>
            <a:custGeom>
              <a:avLst/>
              <a:gdLst/>
              <a:ahLst/>
              <a:cxnLst/>
              <a:rect l="l" t="t" r="r" b="b"/>
              <a:pathLst>
                <a:path w="3462020" h="10795">
                  <a:moveTo>
                    <a:pt x="3461983" y="0"/>
                  </a:moveTo>
                  <a:lnTo>
                    <a:pt x="0" y="0"/>
                  </a:lnTo>
                  <a:lnTo>
                    <a:pt x="3077" y="10686"/>
                  </a:lnTo>
                  <a:lnTo>
                    <a:pt x="3461983" y="10686"/>
                  </a:lnTo>
                  <a:lnTo>
                    <a:pt x="34619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8"/>
            <p:cNvSpPr/>
            <p:nvPr/>
          </p:nvSpPr>
          <p:spPr>
            <a:xfrm>
              <a:off x="5112073" y="3823087"/>
              <a:ext cx="3465195" cy="10795"/>
            </a:xfrm>
            <a:custGeom>
              <a:avLst/>
              <a:gdLst/>
              <a:ahLst/>
              <a:cxnLst/>
              <a:rect l="l" t="t" r="r" b="b"/>
              <a:pathLst>
                <a:path w="3465195" h="10795">
                  <a:moveTo>
                    <a:pt x="3465061" y="0"/>
                  </a:moveTo>
                  <a:lnTo>
                    <a:pt x="0" y="0"/>
                  </a:lnTo>
                  <a:lnTo>
                    <a:pt x="3077" y="10686"/>
                  </a:lnTo>
                  <a:lnTo>
                    <a:pt x="3465061" y="10686"/>
                  </a:lnTo>
                  <a:lnTo>
                    <a:pt x="346506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9"/>
            <p:cNvSpPr/>
            <p:nvPr/>
          </p:nvSpPr>
          <p:spPr>
            <a:xfrm>
              <a:off x="5108995" y="3812400"/>
              <a:ext cx="3468370" cy="21590"/>
            </a:xfrm>
            <a:custGeom>
              <a:avLst/>
              <a:gdLst/>
              <a:ahLst/>
              <a:cxnLst/>
              <a:rect l="l" t="t" r="r" b="b"/>
              <a:pathLst>
                <a:path w="3468370" h="21589">
                  <a:moveTo>
                    <a:pt x="3468139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68139" y="21373"/>
                  </a:lnTo>
                  <a:lnTo>
                    <a:pt x="34681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20"/>
            <p:cNvSpPr/>
            <p:nvPr/>
          </p:nvSpPr>
          <p:spPr>
            <a:xfrm>
              <a:off x="5105917" y="3801712"/>
              <a:ext cx="3471545" cy="21590"/>
            </a:xfrm>
            <a:custGeom>
              <a:avLst/>
              <a:gdLst/>
              <a:ahLst/>
              <a:cxnLst/>
              <a:rect l="l" t="t" r="r" b="b"/>
              <a:pathLst>
                <a:path w="3471545" h="21589">
                  <a:moveTo>
                    <a:pt x="3471217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71217" y="21373"/>
                  </a:lnTo>
                  <a:lnTo>
                    <a:pt x="3471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21"/>
            <p:cNvSpPr/>
            <p:nvPr/>
          </p:nvSpPr>
          <p:spPr>
            <a:xfrm>
              <a:off x="5102839" y="3791024"/>
              <a:ext cx="3474720" cy="21590"/>
            </a:xfrm>
            <a:custGeom>
              <a:avLst/>
              <a:gdLst/>
              <a:ahLst/>
              <a:cxnLst/>
              <a:rect l="l" t="t" r="r" b="b"/>
              <a:pathLst>
                <a:path w="3474720" h="21589">
                  <a:moveTo>
                    <a:pt x="3474295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74295" y="21373"/>
                  </a:lnTo>
                  <a:lnTo>
                    <a:pt x="34742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22"/>
            <p:cNvSpPr/>
            <p:nvPr/>
          </p:nvSpPr>
          <p:spPr>
            <a:xfrm>
              <a:off x="5099760" y="3780336"/>
              <a:ext cx="3477895" cy="21590"/>
            </a:xfrm>
            <a:custGeom>
              <a:avLst/>
              <a:gdLst/>
              <a:ahLst/>
              <a:cxnLst/>
              <a:rect l="l" t="t" r="r" b="b"/>
              <a:pathLst>
                <a:path w="3477895" h="21589">
                  <a:moveTo>
                    <a:pt x="3477373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77373" y="21373"/>
                  </a:lnTo>
                  <a:lnTo>
                    <a:pt x="34773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23"/>
            <p:cNvSpPr/>
            <p:nvPr/>
          </p:nvSpPr>
          <p:spPr>
            <a:xfrm>
              <a:off x="5096682" y="3769648"/>
              <a:ext cx="3481070" cy="21590"/>
            </a:xfrm>
            <a:custGeom>
              <a:avLst/>
              <a:gdLst/>
              <a:ahLst/>
              <a:cxnLst/>
              <a:rect l="l" t="t" r="r" b="b"/>
              <a:pathLst>
                <a:path w="3481070" h="21589">
                  <a:moveTo>
                    <a:pt x="3480452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80452" y="21373"/>
                  </a:lnTo>
                  <a:lnTo>
                    <a:pt x="34804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24"/>
            <p:cNvSpPr/>
            <p:nvPr/>
          </p:nvSpPr>
          <p:spPr>
            <a:xfrm>
              <a:off x="5093604" y="3758960"/>
              <a:ext cx="3483610" cy="21590"/>
            </a:xfrm>
            <a:custGeom>
              <a:avLst/>
              <a:gdLst/>
              <a:ahLst/>
              <a:cxnLst/>
              <a:rect l="l" t="t" r="r" b="b"/>
              <a:pathLst>
                <a:path w="3483609" h="21589">
                  <a:moveTo>
                    <a:pt x="3483530" y="0"/>
                  </a:moveTo>
                  <a:lnTo>
                    <a:pt x="0" y="0"/>
                  </a:lnTo>
                  <a:lnTo>
                    <a:pt x="6155" y="21373"/>
                  </a:lnTo>
                  <a:lnTo>
                    <a:pt x="3483530" y="21373"/>
                  </a:lnTo>
                  <a:lnTo>
                    <a:pt x="348353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25"/>
            <p:cNvSpPr/>
            <p:nvPr/>
          </p:nvSpPr>
          <p:spPr>
            <a:xfrm>
              <a:off x="5087442" y="3705542"/>
              <a:ext cx="3489960" cy="64135"/>
            </a:xfrm>
            <a:custGeom>
              <a:avLst/>
              <a:gdLst/>
              <a:ahLst/>
              <a:cxnLst/>
              <a:rect l="l" t="t" r="r" b="b"/>
              <a:pathLst>
                <a:path w="3489959" h="64135">
                  <a:moveTo>
                    <a:pt x="3489680" y="0"/>
                  </a:moveTo>
                  <a:lnTo>
                    <a:pt x="9232" y="0"/>
                  </a:lnTo>
                  <a:lnTo>
                    <a:pt x="6159" y="10680"/>
                  </a:lnTo>
                  <a:lnTo>
                    <a:pt x="2984" y="21691"/>
                  </a:lnTo>
                  <a:lnTo>
                    <a:pt x="1536" y="21691"/>
                  </a:lnTo>
                  <a:lnTo>
                    <a:pt x="1536" y="26733"/>
                  </a:lnTo>
                  <a:lnTo>
                    <a:pt x="0" y="32054"/>
                  </a:lnTo>
                  <a:lnTo>
                    <a:pt x="1574" y="37528"/>
                  </a:lnTo>
                  <a:lnTo>
                    <a:pt x="1574" y="43192"/>
                  </a:lnTo>
                  <a:lnTo>
                    <a:pt x="3200" y="43192"/>
                  </a:lnTo>
                  <a:lnTo>
                    <a:pt x="9232" y="64109"/>
                  </a:lnTo>
                  <a:lnTo>
                    <a:pt x="3489680" y="64109"/>
                  </a:lnTo>
                  <a:lnTo>
                    <a:pt x="3489680" y="53416"/>
                  </a:lnTo>
                  <a:lnTo>
                    <a:pt x="3489680" y="43192"/>
                  </a:lnTo>
                  <a:lnTo>
                    <a:pt x="3489680" y="10680"/>
                  </a:lnTo>
                  <a:lnTo>
                    <a:pt x="34896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0" name="object 1026"/>
            <p:cNvSpPr/>
            <p:nvPr/>
          </p:nvSpPr>
          <p:spPr>
            <a:xfrm>
              <a:off x="5093606" y="3694845"/>
              <a:ext cx="3483610" cy="21590"/>
            </a:xfrm>
            <a:custGeom>
              <a:avLst/>
              <a:gdLst/>
              <a:ahLst/>
              <a:cxnLst/>
              <a:rect l="l" t="t" r="r" b="b"/>
              <a:pathLst>
                <a:path w="3483609" h="21589">
                  <a:moveTo>
                    <a:pt x="3483528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83528" y="21373"/>
                  </a:lnTo>
                  <a:lnTo>
                    <a:pt x="34835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1" name="object 1027"/>
            <p:cNvSpPr/>
            <p:nvPr/>
          </p:nvSpPr>
          <p:spPr>
            <a:xfrm>
              <a:off x="5096684" y="3684157"/>
              <a:ext cx="3481070" cy="21590"/>
            </a:xfrm>
            <a:custGeom>
              <a:avLst/>
              <a:gdLst/>
              <a:ahLst/>
              <a:cxnLst/>
              <a:rect l="l" t="t" r="r" b="b"/>
              <a:pathLst>
                <a:path w="3481070" h="21589">
                  <a:moveTo>
                    <a:pt x="3480450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80450" y="21373"/>
                  </a:lnTo>
                  <a:lnTo>
                    <a:pt x="348045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8"/>
            <p:cNvSpPr/>
            <p:nvPr/>
          </p:nvSpPr>
          <p:spPr>
            <a:xfrm>
              <a:off x="5099762" y="3673469"/>
              <a:ext cx="3477895" cy="21590"/>
            </a:xfrm>
            <a:custGeom>
              <a:avLst/>
              <a:gdLst/>
              <a:ahLst/>
              <a:cxnLst/>
              <a:rect l="l" t="t" r="r" b="b"/>
              <a:pathLst>
                <a:path w="3477895" h="21589">
                  <a:moveTo>
                    <a:pt x="3477372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77372" y="21373"/>
                  </a:lnTo>
                  <a:lnTo>
                    <a:pt x="34773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9"/>
            <p:cNvSpPr/>
            <p:nvPr/>
          </p:nvSpPr>
          <p:spPr>
            <a:xfrm>
              <a:off x="5102840" y="3662781"/>
              <a:ext cx="3474720" cy="21590"/>
            </a:xfrm>
            <a:custGeom>
              <a:avLst/>
              <a:gdLst/>
              <a:ahLst/>
              <a:cxnLst/>
              <a:rect l="l" t="t" r="r" b="b"/>
              <a:pathLst>
                <a:path w="3474720" h="21589">
                  <a:moveTo>
                    <a:pt x="3474294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74294" y="21373"/>
                  </a:lnTo>
                  <a:lnTo>
                    <a:pt x="347429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30"/>
            <p:cNvSpPr/>
            <p:nvPr/>
          </p:nvSpPr>
          <p:spPr>
            <a:xfrm>
              <a:off x="5105918" y="3652093"/>
              <a:ext cx="3471545" cy="21590"/>
            </a:xfrm>
            <a:custGeom>
              <a:avLst/>
              <a:gdLst/>
              <a:ahLst/>
              <a:cxnLst/>
              <a:rect l="l" t="t" r="r" b="b"/>
              <a:pathLst>
                <a:path w="3471545" h="21589">
                  <a:moveTo>
                    <a:pt x="3471216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71216" y="21373"/>
                  </a:lnTo>
                  <a:lnTo>
                    <a:pt x="34712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31"/>
            <p:cNvSpPr/>
            <p:nvPr/>
          </p:nvSpPr>
          <p:spPr>
            <a:xfrm>
              <a:off x="5108996" y="3641405"/>
              <a:ext cx="3468370" cy="21590"/>
            </a:xfrm>
            <a:custGeom>
              <a:avLst/>
              <a:gdLst/>
              <a:ahLst/>
              <a:cxnLst/>
              <a:rect l="l" t="t" r="r" b="b"/>
              <a:pathLst>
                <a:path w="3468370" h="21589">
                  <a:moveTo>
                    <a:pt x="3468138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68138" y="21373"/>
                  </a:lnTo>
                  <a:lnTo>
                    <a:pt x="346813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32"/>
            <p:cNvSpPr/>
            <p:nvPr/>
          </p:nvSpPr>
          <p:spPr>
            <a:xfrm>
              <a:off x="5112071" y="3630729"/>
              <a:ext cx="3465195" cy="21590"/>
            </a:xfrm>
            <a:custGeom>
              <a:avLst/>
              <a:gdLst/>
              <a:ahLst/>
              <a:cxnLst/>
              <a:rect l="l" t="t" r="r" b="b"/>
              <a:pathLst>
                <a:path w="3465195" h="21589">
                  <a:moveTo>
                    <a:pt x="3465063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65063" y="21373"/>
                  </a:lnTo>
                  <a:lnTo>
                    <a:pt x="34650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33"/>
            <p:cNvSpPr/>
            <p:nvPr/>
          </p:nvSpPr>
          <p:spPr>
            <a:xfrm>
              <a:off x="5115149" y="3620041"/>
              <a:ext cx="3462020" cy="21590"/>
            </a:xfrm>
            <a:custGeom>
              <a:avLst/>
              <a:gdLst/>
              <a:ahLst/>
              <a:cxnLst/>
              <a:rect l="l" t="t" r="r" b="b"/>
              <a:pathLst>
                <a:path w="3462020" h="21589">
                  <a:moveTo>
                    <a:pt x="3461985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61985" y="21373"/>
                  </a:lnTo>
                  <a:lnTo>
                    <a:pt x="346198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34"/>
            <p:cNvSpPr/>
            <p:nvPr/>
          </p:nvSpPr>
          <p:spPr>
            <a:xfrm>
              <a:off x="5118227" y="3609353"/>
              <a:ext cx="3459479" cy="21590"/>
            </a:xfrm>
            <a:custGeom>
              <a:avLst/>
              <a:gdLst/>
              <a:ahLst/>
              <a:cxnLst/>
              <a:rect l="l" t="t" r="r" b="b"/>
              <a:pathLst>
                <a:path w="3459479" h="21589">
                  <a:moveTo>
                    <a:pt x="3458907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58907" y="21373"/>
                  </a:lnTo>
                  <a:lnTo>
                    <a:pt x="345890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35"/>
            <p:cNvSpPr/>
            <p:nvPr/>
          </p:nvSpPr>
          <p:spPr>
            <a:xfrm>
              <a:off x="5121305" y="3598665"/>
              <a:ext cx="3456304" cy="21590"/>
            </a:xfrm>
            <a:custGeom>
              <a:avLst/>
              <a:gdLst/>
              <a:ahLst/>
              <a:cxnLst/>
              <a:rect l="l" t="t" r="r" b="b"/>
              <a:pathLst>
                <a:path w="3456304" h="21589">
                  <a:moveTo>
                    <a:pt x="3455829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55829" y="21373"/>
                  </a:lnTo>
                  <a:lnTo>
                    <a:pt x="345582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6"/>
            <p:cNvSpPr/>
            <p:nvPr/>
          </p:nvSpPr>
          <p:spPr>
            <a:xfrm>
              <a:off x="5124383" y="3587977"/>
              <a:ext cx="3453129" cy="21590"/>
            </a:xfrm>
            <a:custGeom>
              <a:avLst/>
              <a:gdLst/>
              <a:ahLst/>
              <a:cxnLst/>
              <a:rect l="l" t="t" r="r" b="b"/>
              <a:pathLst>
                <a:path w="3453129" h="21589">
                  <a:moveTo>
                    <a:pt x="3452751" y="0"/>
                  </a:moveTo>
                  <a:lnTo>
                    <a:pt x="6155" y="0"/>
                  </a:lnTo>
                  <a:lnTo>
                    <a:pt x="0" y="21373"/>
                  </a:lnTo>
                  <a:lnTo>
                    <a:pt x="3452751" y="21373"/>
                  </a:lnTo>
                  <a:lnTo>
                    <a:pt x="345275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7"/>
            <p:cNvSpPr/>
            <p:nvPr/>
          </p:nvSpPr>
          <p:spPr>
            <a:xfrm>
              <a:off x="5127461" y="3587975"/>
              <a:ext cx="3449954" cy="10795"/>
            </a:xfrm>
            <a:custGeom>
              <a:avLst/>
              <a:gdLst/>
              <a:ahLst/>
              <a:cxnLst/>
              <a:rect l="l" t="t" r="r" b="b"/>
              <a:pathLst>
                <a:path w="3449954" h="10795">
                  <a:moveTo>
                    <a:pt x="3449673" y="0"/>
                  </a:moveTo>
                  <a:lnTo>
                    <a:pt x="3077" y="0"/>
                  </a:lnTo>
                  <a:lnTo>
                    <a:pt x="0" y="10687"/>
                  </a:lnTo>
                  <a:lnTo>
                    <a:pt x="3449673" y="10687"/>
                  </a:lnTo>
                  <a:lnTo>
                    <a:pt x="34496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8"/>
            <p:cNvSpPr/>
            <p:nvPr/>
          </p:nvSpPr>
          <p:spPr>
            <a:xfrm>
              <a:off x="5087450" y="3587975"/>
              <a:ext cx="3489960" cy="299720"/>
            </a:xfrm>
            <a:custGeom>
              <a:avLst/>
              <a:gdLst/>
              <a:ahLst/>
              <a:cxnLst/>
              <a:rect l="l" t="t" r="r" b="b"/>
              <a:pathLst>
                <a:path w="3489959" h="299720">
                  <a:moveTo>
                    <a:pt x="43088" y="0"/>
                  </a:moveTo>
                  <a:lnTo>
                    <a:pt x="3489683" y="0"/>
                  </a:lnTo>
                  <a:lnTo>
                    <a:pt x="3489683" y="299226"/>
                  </a:lnTo>
                  <a:lnTo>
                    <a:pt x="43088" y="299226"/>
                  </a:lnTo>
                  <a:lnTo>
                    <a:pt x="0" y="149619"/>
                  </a:lnTo>
                  <a:lnTo>
                    <a:pt x="43088" y="0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3" name="object 10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10577" y="3438368"/>
              <a:ext cx="344658" cy="235726"/>
            </a:xfrm>
            <a:prstGeom prst="rect">
              <a:avLst/>
            </a:prstGeom>
            <a:grpFill/>
          </p:spPr>
        </p:pic>
        <p:sp>
          <p:nvSpPr>
            <p:cNvPr id="1034" name="object 1040"/>
            <p:cNvSpPr/>
            <p:nvPr/>
          </p:nvSpPr>
          <p:spPr>
            <a:xfrm>
              <a:off x="5410576" y="3438368"/>
              <a:ext cx="344805" cy="235585"/>
            </a:xfrm>
            <a:custGeom>
              <a:avLst/>
              <a:gdLst/>
              <a:ahLst/>
              <a:cxnLst/>
              <a:rect l="l" t="t" r="r" b="b"/>
              <a:pathLst>
                <a:path w="344804" h="235585">
                  <a:moveTo>
                    <a:pt x="0" y="0"/>
                  </a:moveTo>
                  <a:lnTo>
                    <a:pt x="344658" y="0"/>
                  </a:lnTo>
                  <a:lnTo>
                    <a:pt x="344658" y="149607"/>
                  </a:lnTo>
                  <a:lnTo>
                    <a:pt x="172329" y="235098"/>
                  </a:lnTo>
                  <a:lnTo>
                    <a:pt x="0" y="14960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5" name="object 10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67488" y="3320815"/>
              <a:ext cx="441604" cy="117552"/>
            </a:xfrm>
            <a:prstGeom prst="rect">
              <a:avLst/>
            </a:prstGeom>
            <a:grpFill/>
          </p:spPr>
        </p:pic>
        <p:sp>
          <p:nvSpPr>
            <p:cNvPr id="1036" name="object 1042"/>
            <p:cNvSpPr/>
            <p:nvPr/>
          </p:nvSpPr>
          <p:spPr>
            <a:xfrm>
              <a:off x="5367488" y="3320815"/>
              <a:ext cx="441959" cy="118110"/>
            </a:xfrm>
            <a:custGeom>
              <a:avLst/>
              <a:gdLst/>
              <a:ahLst/>
              <a:cxnLst/>
              <a:rect l="l" t="t" r="r" b="b"/>
              <a:pathLst>
                <a:path w="441960" h="118110">
                  <a:moveTo>
                    <a:pt x="0" y="117552"/>
                  </a:moveTo>
                  <a:lnTo>
                    <a:pt x="441595" y="117552"/>
                  </a:lnTo>
                  <a:lnTo>
                    <a:pt x="441595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7" name="object 10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8577" y="3801710"/>
              <a:ext cx="323162" cy="245786"/>
            </a:xfrm>
            <a:prstGeom prst="rect">
              <a:avLst/>
            </a:prstGeom>
            <a:grpFill/>
          </p:spPr>
        </p:pic>
        <p:sp>
          <p:nvSpPr>
            <p:cNvPr id="1038" name="object 1044"/>
            <p:cNvSpPr/>
            <p:nvPr/>
          </p:nvSpPr>
          <p:spPr>
            <a:xfrm>
              <a:off x="7898577" y="3801710"/>
              <a:ext cx="323215" cy="246379"/>
            </a:xfrm>
            <a:custGeom>
              <a:avLst/>
              <a:gdLst/>
              <a:ahLst/>
              <a:cxnLst/>
              <a:rect l="l" t="t" r="r" b="b"/>
              <a:pathLst>
                <a:path w="323215" h="246379">
                  <a:moveTo>
                    <a:pt x="0" y="245786"/>
                  </a:moveTo>
                  <a:lnTo>
                    <a:pt x="323162" y="245786"/>
                  </a:lnTo>
                  <a:lnTo>
                    <a:pt x="323162" y="85491"/>
                  </a:lnTo>
                  <a:lnTo>
                    <a:pt x="161641" y="0"/>
                  </a:lnTo>
                  <a:lnTo>
                    <a:pt x="0" y="85491"/>
                  </a:lnTo>
                  <a:lnTo>
                    <a:pt x="0" y="245786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9" name="object 10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44777" y="4036814"/>
              <a:ext cx="430870" cy="117552"/>
            </a:xfrm>
            <a:prstGeom prst="rect">
              <a:avLst/>
            </a:prstGeom>
            <a:grpFill/>
          </p:spPr>
        </p:pic>
        <p:sp>
          <p:nvSpPr>
            <p:cNvPr id="1040" name="object 1046"/>
            <p:cNvSpPr/>
            <p:nvPr/>
          </p:nvSpPr>
          <p:spPr>
            <a:xfrm>
              <a:off x="7844777" y="4036814"/>
              <a:ext cx="431165" cy="118110"/>
            </a:xfrm>
            <a:custGeom>
              <a:avLst/>
              <a:gdLst/>
              <a:ahLst/>
              <a:cxnLst/>
              <a:rect l="l" t="t" r="r" b="b"/>
              <a:pathLst>
                <a:path w="431165" h="118110">
                  <a:moveTo>
                    <a:pt x="0" y="117552"/>
                  </a:moveTo>
                  <a:lnTo>
                    <a:pt x="430835" y="117552"/>
                  </a:lnTo>
                  <a:lnTo>
                    <a:pt x="430835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7"/>
            <p:cNvSpPr/>
            <p:nvPr/>
          </p:nvSpPr>
          <p:spPr>
            <a:xfrm>
              <a:off x="4742790" y="4036821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39" y="0"/>
                  </a:moveTo>
                  <a:lnTo>
                    <a:pt x="10769" y="0"/>
                  </a:lnTo>
                  <a:lnTo>
                    <a:pt x="0" y="0"/>
                  </a:lnTo>
                  <a:lnTo>
                    <a:pt x="0" y="117551"/>
                  </a:lnTo>
                  <a:lnTo>
                    <a:pt x="10769" y="117551"/>
                  </a:lnTo>
                  <a:lnTo>
                    <a:pt x="21539" y="117551"/>
                  </a:lnTo>
                  <a:lnTo>
                    <a:pt x="215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8"/>
            <p:cNvSpPr/>
            <p:nvPr/>
          </p:nvSpPr>
          <p:spPr>
            <a:xfrm>
              <a:off x="4753561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9"/>
            <p:cNvSpPr/>
            <p:nvPr/>
          </p:nvSpPr>
          <p:spPr>
            <a:xfrm>
              <a:off x="4764332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50"/>
            <p:cNvSpPr/>
            <p:nvPr/>
          </p:nvSpPr>
          <p:spPr>
            <a:xfrm>
              <a:off x="4775103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51"/>
            <p:cNvSpPr/>
            <p:nvPr/>
          </p:nvSpPr>
          <p:spPr>
            <a:xfrm>
              <a:off x="4785873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52"/>
            <p:cNvSpPr/>
            <p:nvPr/>
          </p:nvSpPr>
          <p:spPr>
            <a:xfrm>
              <a:off x="4796644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53"/>
            <p:cNvSpPr/>
            <p:nvPr/>
          </p:nvSpPr>
          <p:spPr>
            <a:xfrm>
              <a:off x="4807415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54"/>
            <p:cNvSpPr/>
            <p:nvPr/>
          </p:nvSpPr>
          <p:spPr>
            <a:xfrm>
              <a:off x="4818185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55"/>
            <p:cNvSpPr/>
            <p:nvPr/>
          </p:nvSpPr>
          <p:spPr>
            <a:xfrm>
              <a:off x="4828956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6"/>
            <p:cNvSpPr/>
            <p:nvPr/>
          </p:nvSpPr>
          <p:spPr>
            <a:xfrm>
              <a:off x="4839727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7"/>
            <p:cNvSpPr/>
            <p:nvPr/>
          </p:nvSpPr>
          <p:spPr>
            <a:xfrm>
              <a:off x="4850498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8"/>
            <p:cNvSpPr/>
            <p:nvPr/>
          </p:nvSpPr>
          <p:spPr>
            <a:xfrm>
              <a:off x="4861273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9"/>
            <p:cNvSpPr/>
            <p:nvPr/>
          </p:nvSpPr>
          <p:spPr>
            <a:xfrm>
              <a:off x="4872045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60"/>
            <p:cNvSpPr/>
            <p:nvPr/>
          </p:nvSpPr>
          <p:spPr>
            <a:xfrm>
              <a:off x="4882805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61"/>
            <p:cNvSpPr/>
            <p:nvPr/>
          </p:nvSpPr>
          <p:spPr>
            <a:xfrm>
              <a:off x="4893577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62"/>
            <p:cNvSpPr/>
            <p:nvPr/>
          </p:nvSpPr>
          <p:spPr>
            <a:xfrm>
              <a:off x="4904349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63"/>
            <p:cNvSpPr/>
            <p:nvPr/>
          </p:nvSpPr>
          <p:spPr>
            <a:xfrm>
              <a:off x="4915116" y="4036821"/>
              <a:ext cx="118745" cy="118110"/>
            </a:xfrm>
            <a:custGeom>
              <a:avLst/>
              <a:gdLst/>
              <a:ahLst/>
              <a:cxnLst/>
              <a:rect l="l" t="t" r="r" b="b"/>
              <a:pathLst>
                <a:path w="118745" h="118110">
                  <a:moveTo>
                    <a:pt x="118478" y="0"/>
                  </a:moveTo>
                  <a:lnTo>
                    <a:pt x="118478" y="0"/>
                  </a:lnTo>
                  <a:lnTo>
                    <a:pt x="0" y="0"/>
                  </a:lnTo>
                  <a:lnTo>
                    <a:pt x="0" y="117551"/>
                  </a:lnTo>
                  <a:lnTo>
                    <a:pt x="118478" y="117551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64"/>
            <p:cNvSpPr/>
            <p:nvPr/>
          </p:nvSpPr>
          <p:spPr>
            <a:xfrm>
              <a:off x="5022830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65"/>
            <p:cNvSpPr/>
            <p:nvPr/>
          </p:nvSpPr>
          <p:spPr>
            <a:xfrm>
              <a:off x="5033602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6"/>
            <p:cNvSpPr/>
            <p:nvPr/>
          </p:nvSpPr>
          <p:spPr>
            <a:xfrm>
              <a:off x="5044374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7"/>
            <p:cNvSpPr/>
            <p:nvPr/>
          </p:nvSpPr>
          <p:spPr>
            <a:xfrm>
              <a:off x="5055146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8"/>
            <p:cNvSpPr/>
            <p:nvPr/>
          </p:nvSpPr>
          <p:spPr>
            <a:xfrm>
              <a:off x="5065918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9"/>
            <p:cNvSpPr/>
            <p:nvPr/>
          </p:nvSpPr>
          <p:spPr>
            <a:xfrm>
              <a:off x="5076678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70"/>
            <p:cNvSpPr/>
            <p:nvPr/>
          </p:nvSpPr>
          <p:spPr>
            <a:xfrm>
              <a:off x="5087450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71"/>
            <p:cNvSpPr/>
            <p:nvPr/>
          </p:nvSpPr>
          <p:spPr>
            <a:xfrm>
              <a:off x="5098222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72"/>
            <p:cNvSpPr/>
            <p:nvPr/>
          </p:nvSpPr>
          <p:spPr>
            <a:xfrm>
              <a:off x="5108994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73"/>
            <p:cNvSpPr/>
            <p:nvPr/>
          </p:nvSpPr>
          <p:spPr>
            <a:xfrm>
              <a:off x="5119766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74"/>
            <p:cNvSpPr/>
            <p:nvPr/>
          </p:nvSpPr>
          <p:spPr>
            <a:xfrm>
              <a:off x="5130538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75"/>
            <p:cNvSpPr/>
            <p:nvPr/>
          </p:nvSpPr>
          <p:spPr>
            <a:xfrm>
              <a:off x="5141311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6"/>
            <p:cNvSpPr/>
            <p:nvPr/>
          </p:nvSpPr>
          <p:spPr>
            <a:xfrm>
              <a:off x="5152083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7"/>
            <p:cNvSpPr/>
            <p:nvPr/>
          </p:nvSpPr>
          <p:spPr>
            <a:xfrm>
              <a:off x="5162855" y="40368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8"/>
            <p:cNvSpPr/>
            <p:nvPr/>
          </p:nvSpPr>
          <p:spPr>
            <a:xfrm>
              <a:off x="5173615" y="4036814"/>
              <a:ext cx="10795" cy="118110"/>
            </a:xfrm>
            <a:custGeom>
              <a:avLst/>
              <a:gdLst/>
              <a:ahLst/>
              <a:cxnLst/>
              <a:rect l="l" t="t" r="r" b="b"/>
              <a:pathLst>
                <a:path w="10795" h="118110">
                  <a:moveTo>
                    <a:pt x="0" y="117552"/>
                  </a:moveTo>
                  <a:lnTo>
                    <a:pt x="10770" y="117552"/>
                  </a:lnTo>
                  <a:lnTo>
                    <a:pt x="10770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9"/>
            <p:cNvSpPr/>
            <p:nvPr/>
          </p:nvSpPr>
          <p:spPr>
            <a:xfrm>
              <a:off x="4742790" y="4036814"/>
              <a:ext cx="441959" cy="118110"/>
            </a:xfrm>
            <a:custGeom>
              <a:avLst/>
              <a:gdLst/>
              <a:ahLst/>
              <a:cxnLst/>
              <a:rect l="l" t="t" r="r" b="b"/>
              <a:pathLst>
                <a:path w="441960" h="118110">
                  <a:moveTo>
                    <a:pt x="0" y="117552"/>
                  </a:moveTo>
                  <a:lnTo>
                    <a:pt x="441595" y="117552"/>
                  </a:lnTo>
                  <a:lnTo>
                    <a:pt x="441595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80"/>
            <p:cNvSpPr/>
            <p:nvPr/>
          </p:nvSpPr>
          <p:spPr>
            <a:xfrm>
              <a:off x="4742790" y="3331514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39" y="0"/>
                  </a:moveTo>
                  <a:lnTo>
                    <a:pt x="10769" y="0"/>
                  </a:lnTo>
                  <a:lnTo>
                    <a:pt x="0" y="0"/>
                  </a:lnTo>
                  <a:lnTo>
                    <a:pt x="0" y="117551"/>
                  </a:lnTo>
                  <a:lnTo>
                    <a:pt x="10769" y="117551"/>
                  </a:lnTo>
                  <a:lnTo>
                    <a:pt x="21539" y="117551"/>
                  </a:lnTo>
                  <a:lnTo>
                    <a:pt x="215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81"/>
            <p:cNvSpPr/>
            <p:nvPr/>
          </p:nvSpPr>
          <p:spPr>
            <a:xfrm>
              <a:off x="4753561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82"/>
            <p:cNvSpPr/>
            <p:nvPr/>
          </p:nvSpPr>
          <p:spPr>
            <a:xfrm>
              <a:off x="4764332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83"/>
            <p:cNvSpPr/>
            <p:nvPr/>
          </p:nvSpPr>
          <p:spPr>
            <a:xfrm>
              <a:off x="4775103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84"/>
            <p:cNvSpPr/>
            <p:nvPr/>
          </p:nvSpPr>
          <p:spPr>
            <a:xfrm>
              <a:off x="4785873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85"/>
            <p:cNvSpPr/>
            <p:nvPr/>
          </p:nvSpPr>
          <p:spPr>
            <a:xfrm>
              <a:off x="4796644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6"/>
            <p:cNvSpPr/>
            <p:nvPr/>
          </p:nvSpPr>
          <p:spPr>
            <a:xfrm>
              <a:off x="4807415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7"/>
            <p:cNvSpPr/>
            <p:nvPr/>
          </p:nvSpPr>
          <p:spPr>
            <a:xfrm>
              <a:off x="4818185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8"/>
            <p:cNvSpPr/>
            <p:nvPr/>
          </p:nvSpPr>
          <p:spPr>
            <a:xfrm>
              <a:off x="4828956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9"/>
            <p:cNvSpPr/>
            <p:nvPr/>
          </p:nvSpPr>
          <p:spPr>
            <a:xfrm>
              <a:off x="4839727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90"/>
            <p:cNvSpPr/>
            <p:nvPr/>
          </p:nvSpPr>
          <p:spPr>
            <a:xfrm>
              <a:off x="4850498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91"/>
            <p:cNvSpPr/>
            <p:nvPr/>
          </p:nvSpPr>
          <p:spPr>
            <a:xfrm>
              <a:off x="4861273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92"/>
            <p:cNvSpPr/>
            <p:nvPr/>
          </p:nvSpPr>
          <p:spPr>
            <a:xfrm>
              <a:off x="4872045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93"/>
            <p:cNvSpPr/>
            <p:nvPr/>
          </p:nvSpPr>
          <p:spPr>
            <a:xfrm>
              <a:off x="4882805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94"/>
            <p:cNvSpPr/>
            <p:nvPr/>
          </p:nvSpPr>
          <p:spPr>
            <a:xfrm>
              <a:off x="4893577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95"/>
            <p:cNvSpPr/>
            <p:nvPr/>
          </p:nvSpPr>
          <p:spPr>
            <a:xfrm>
              <a:off x="4904349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6"/>
            <p:cNvSpPr/>
            <p:nvPr/>
          </p:nvSpPr>
          <p:spPr>
            <a:xfrm>
              <a:off x="4915116" y="3331514"/>
              <a:ext cx="118745" cy="118110"/>
            </a:xfrm>
            <a:custGeom>
              <a:avLst/>
              <a:gdLst/>
              <a:ahLst/>
              <a:cxnLst/>
              <a:rect l="l" t="t" r="r" b="b"/>
              <a:pathLst>
                <a:path w="118745" h="118110">
                  <a:moveTo>
                    <a:pt x="118478" y="0"/>
                  </a:moveTo>
                  <a:lnTo>
                    <a:pt x="118478" y="0"/>
                  </a:lnTo>
                  <a:lnTo>
                    <a:pt x="0" y="0"/>
                  </a:lnTo>
                  <a:lnTo>
                    <a:pt x="0" y="117551"/>
                  </a:lnTo>
                  <a:lnTo>
                    <a:pt x="118478" y="117551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7"/>
            <p:cNvSpPr/>
            <p:nvPr/>
          </p:nvSpPr>
          <p:spPr>
            <a:xfrm>
              <a:off x="5022830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8"/>
            <p:cNvSpPr/>
            <p:nvPr/>
          </p:nvSpPr>
          <p:spPr>
            <a:xfrm>
              <a:off x="5033602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9"/>
            <p:cNvSpPr/>
            <p:nvPr/>
          </p:nvSpPr>
          <p:spPr>
            <a:xfrm>
              <a:off x="5044374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100"/>
            <p:cNvSpPr/>
            <p:nvPr/>
          </p:nvSpPr>
          <p:spPr>
            <a:xfrm>
              <a:off x="5055146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101"/>
            <p:cNvSpPr/>
            <p:nvPr/>
          </p:nvSpPr>
          <p:spPr>
            <a:xfrm>
              <a:off x="5065918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102"/>
            <p:cNvSpPr/>
            <p:nvPr/>
          </p:nvSpPr>
          <p:spPr>
            <a:xfrm>
              <a:off x="5076678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103"/>
            <p:cNvSpPr/>
            <p:nvPr/>
          </p:nvSpPr>
          <p:spPr>
            <a:xfrm>
              <a:off x="5087450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104"/>
            <p:cNvSpPr/>
            <p:nvPr/>
          </p:nvSpPr>
          <p:spPr>
            <a:xfrm>
              <a:off x="5098222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105"/>
            <p:cNvSpPr/>
            <p:nvPr/>
          </p:nvSpPr>
          <p:spPr>
            <a:xfrm>
              <a:off x="5108994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6"/>
            <p:cNvSpPr/>
            <p:nvPr/>
          </p:nvSpPr>
          <p:spPr>
            <a:xfrm>
              <a:off x="5119766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7"/>
            <p:cNvSpPr/>
            <p:nvPr/>
          </p:nvSpPr>
          <p:spPr>
            <a:xfrm>
              <a:off x="5130538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8"/>
            <p:cNvSpPr/>
            <p:nvPr/>
          </p:nvSpPr>
          <p:spPr>
            <a:xfrm>
              <a:off x="5141311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9"/>
            <p:cNvSpPr/>
            <p:nvPr/>
          </p:nvSpPr>
          <p:spPr>
            <a:xfrm>
              <a:off x="5152083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10"/>
            <p:cNvSpPr/>
            <p:nvPr/>
          </p:nvSpPr>
          <p:spPr>
            <a:xfrm>
              <a:off x="5162855" y="3331503"/>
              <a:ext cx="21590" cy="118110"/>
            </a:xfrm>
            <a:custGeom>
              <a:avLst/>
              <a:gdLst/>
              <a:ahLst/>
              <a:cxnLst/>
              <a:rect l="l" t="t" r="r" b="b"/>
              <a:pathLst>
                <a:path w="21589" h="118110">
                  <a:moveTo>
                    <a:pt x="21541" y="0"/>
                  </a:moveTo>
                  <a:lnTo>
                    <a:pt x="0" y="0"/>
                  </a:lnTo>
                  <a:lnTo>
                    <a:pt x="0" y="117552"/>
                  </a:lnTo>
                  <a:lnTo>
                    <a:pt x="21541" y="117552"/>
                  </a:lnTo>
                  <a:lnTo>
                    <a:pt x="2154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11"/>
            <p:cNvSpPr/>
            <p:nvPr/>
          </p:nvSpPr>
          <p:spPr>
            <a:xfrm>
              <a:off x="5173615" y="3331503"/>
              <a:ext cx="10795" cy="118110"/>
            </a:xfrm>
            <a:custGeom>
              <a:avLst/>
              <a:gdLst/>
              <a:ahLst/>
              <a:cxnLst/>
              <a:rect l="l" t="t" r="r" b="b"/>
              <a:pathLst>
                <a:path w="10795" h="118110">
                  <a:moveTo>
                    <a:pt x="0" y="117552"/>
                  </a:moveTo>
                  <a:lnTo>
                    <a:pt x="10770" y="117552"/>
                  </a:lnTo>
                  <a:lnTo>
                    <a:pt x="10770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12"/>
            <p:cNvSpPr/>
            <p:nvPr/>
          </p:nvSpPr>
          <p:spPr>
            <a:xfrm>
              <a:off x="4742790" y="3331503"/>
              <a:ext cx="441959" cy="118110"/>
            </a:xfrm>
            <a:custGeom>
              <a:avLst/>
              <a:gdLst/>
              <a:ahLst/>
              <a:cxnLst/>
              <a:rect l="l" t="t" r="r" b="b"/>
              <a:pathLst>
                <a:path w="441960" h="118110">
                  <a:moveTo>
                    <a:pt x="0" y="117552"/>
                  </a:moveTo>
                  <a:lnTo>
                    <a:pt x="441595" y="117552"/>
                  </a:lnTo>
                  <a:lnTo>
                    <a:pt x="441595" y="0"/>
                  </a:lnTo>
                  <a:lnTo>
                    <a:pt x="0" y="0"/>
                  </a:lnTo>
                  <a:lnTo>
                    <a:pt x="0" y="117552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13"/>
            <p:cNvSpPr/>
            <p:nvPr/>
          </p:nvSpPr>
          <p:spPr>
            <a:xfrm>
              <a:off x="8297100" y="392995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10680"/>
                  </a:lnTo>
                  <a:lnTo>
                    <a:pt x="0" y="21374"/>
                  </a:lnTo>
                  <a:lnTo>
                    <a:pt x="118478" y="21374"/>
                  </a:lnTo>
                  <a:lnTo>
                    <a:pt x="118478" y="10680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14"/>
            <p:cNvSpPr/>
            <p:nvPr/>
          </p:nvSpPr>
          <p:spPr>
            <a:xfrm>
              <a:off x="8297108" y="3919267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15"/>
            <p:cNvSpPr/>
            <p:nvPr/>
          </p:nvSpPr>
          <p:spPr>
            <a:xfrm>
              <a:off x="8297108" y="390857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6"/>
            <p:cNvSpPr/>
            <p:nvPr/>
          </p:nvSpPr>
          <p:spPr>
            <a:xfrm>
              <a:off x="8297108" y="389789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7"/>
            <p:cNvSpPr/>
            <p:nvPr/>
          </p:nvSpPr>
          <p:spPr>
            <a:xfrm>
              <a:off x="8297108" y="388720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8"/>
            <p:cNvSpPr/>
            <p:nvPr/>
          </p:nvSpPr>
          <p:spPr>
            <a:xfrm>
              <a:off x="8297108" y="3876516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9"/>
            <p:cNvSpPr/>
            <p:nvPr/>
          </p:nvSpPr>
          <p:spPr>
            <a:xfrm>
              <a:off x="8297108" y="3865828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20"/>
            <p:cNvSpPr/>
            <p:nvPr/>
          </p:nvSpPr>
          <p:spPr>
            <a:xfrm>
              <a:off x="8297108" y="385514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21"/>
            <p:cNvSpPr/>
            <p:nvPr/>
          </p:nvSpPr>
          <p:spPr>
            <a:xfrm>
              <a:off x="8297108" y="384445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22"/>
            <p:cNvSpPr/>
            <p:nvPr/>
          </p:nvSpPr>
          <p:spPr>
            <a:xfrm>
              <a:off x="8297108" y="383376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23"/>
            <p:cNvSpPr/>
            <p:nvPr/>
          </p:nvSpPr>
          <p:spPr>
            <a:xfrm>
              <a:off x="8297108" y="3823088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24"/>
            <p:cNvSpPr/>
            <p:nvPr/>
          </p:nvSpPr>
          <p:spPr>
            <a:xfrm>
              <a:off x="8297108" y="381240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25"/>
            <p:cNvSpPr/>
            <p:nvPr/>
          </p:nvSpPr>
          <p:spPr>
            <a:xfrm>
              <a:off x="8297108" y="380171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6"/>
            <p:cNvSpPr/>
            <p:nvPr/>
          </p:nvSpPr>
          <p:spPr>
            <a:xfrm>
              <a:off x="8297108" y="379102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7"/>
            <p:cNvSpPr/>
            <p:nvPr/>
          </p:nvSpPr>
          <p:spPr>
            <a:xfrm>
              <a:off x="8297108" y="3780336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8"/>
            <p:cNvSpPr/>
            <p:nvPr/>
          </p:nvSpPr>
          <p:spPr>
            <a:xfrm>
              <a:off x="8297100" y="3673474"/>
              <a:ext cx="118745" cy="118110"/>
            </a:xfrm>
            <a:custGeom>
              <a:avLst/>
              <a:gdLst/>
              <a:ahLst/>
              <a:cxnLst/>
              <a:rect l="l" t="t" r="r" b="b"/>
              <a:pathLst>
                <a:path w="118745" h="118110">
                  <a:moveTo>
                    <a:pt x="118478" y="0"/>
                  </a:moveTo>
                  <a:lnTo>
                    <a:pt x="0" y="0"/>
                  </a:lnTo>
                  <a:lnTo>
                    <a:pt x="0" y="10693"/>
                  </a:lnTo>
                  <a:lnTo>
                    <a:pt x="0" y="21374"/>
                  </a:lnTo>
                  <a:lnTo>
                    <a:pt x="0" y="117551"/>
                  </a:lnTo>
                  <a:lnTo>
                    <a:pt x="118478" y="117551"/>
                  </a:lnTo>
                  <a:lnTo>
                    <a:pt x="118478" y="1069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9"/>
            <p:cNvSpPr/>
            <p:nvPr/>
          </p:nvSpPr>
          <p:spPr>
            <a:xfrm>
              <a:off x="8297108" y="366278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30"/>
            <p:cNvSpPr/>
            <p:nvPr/>
          </p:nvSpPr>
          <p:spPr>
            <a:xfrm>
              <a:off x="8297108" y="365209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31"/>
            <p:cNvSpPr/>
            <p:nvPr/>
          </p:nvSpPr>
          <p:spPr>
            <a:xfrm>
              <a:off x="8297108" y="364140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32"/>
            <p:cNvSpPr/>
            <p:nvPr/>
          </p:nvSpPr>
          <p:spPr>
            <a:xfrm>
              <a:off x="8297108" y="363072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33"/>
            <p:cNvSpPr/>
            <p:nvPr/>
          </p:nvSpPr>
          <p:spPr>
            <a:xfrm>
              <a:off x="8297108" y="362004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34"/>
            <p:cNvSpPr/>
            <p:nvPr/>
          </p:nvSpPr>
          <p:spPr>
            <a:xfrm>
              <a:off x="8297108" y="360935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35"/>
            <p:cNvSpPr/>
            <p:nvPr/>
          </p:nvSpPr>
          <p:spPr>
            <a:xfrm>
              <a:off x="8297108" y="359866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6"/>
            <p:cNvSpPr/>
            <p:nvPr/>
          </p:nvSpPr>
          <p:spPr>
            <a:xfrm>
              <a:off x="8297108" y="3587977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7"/>
            <p:cNvSpPr/>
            <p:nvPr/>
          </p:nvSpPr>
          <p:spPr>
            <a:xfrm>
              <a:off x="8297108" y="357728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8"/>
            <p:cNvSpPr/>
            <p:nvPr/>
          </p:nvSpPr>
          <p:spPr>
            <a:xfrm>
              <a:off x="8297108" y="356660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9"/>
            <p:cNvSpPr/>
            <p:nvPr/>
          </p:nvSpPr>
          <p:spPr>
            <a:xfrm>
              <a:off x="8297108" y="355591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40"/>
            <p:cNvSpPr/>
            <p:nvPr/>
          </p:nvSpPr>
          <p:spPr>
            <a:xfrm>
              <a:off x="8297108" y="354522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41"/>
            <p:cNvSpPr/>
            <p:nvPr/>
          </p:nvSpPr>
          <p:spPr>
            <a:xfrm>
              <a:off x="8297108" y="353455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42"/>
            <p:cNvSpPr/>
            <p:nvPr/>
          </p:nvSpPr>
          <p:spPr>
            <a:xfrm>
              <a:off x="8297108" y="352386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43"/>
            <p:cNvSpPr/>
            <p:nvPr/>
          </p:nvSpPr>
          <p:spPr>
            <a:xfrm>
              <a:off x="8297109" y="3523847"/>
              <a:ext cx="118745" cy="10795"/>
            </a:xfrm>
            <a:custGeom>
              <a:avLst/>
              <a:gdLst/>
              <a:ahLst/>
              <a:cxnLst/>
              <a:rect l="l" t="t" r="r" b="b"/>
              <a:pathLst>
                <a:path w="118745" h="10795">
                  <a:moveTo>
                    <a:pt x="0" y="10699"/>
                  </a:moveTo>
                  <a:lnTo>
                    <a:pt x="118478" y="10699"/>
                  </a:lnTo>
                  <a:lnTo>
                    <a:pt x="118478" y="0"/>
                  </a:lnTo>
                  <a:lnTo>
                    <a:pt x="0" y="0"/>
                  </a:lnTo>
                  <a:lnTo>
                    <a:pt x="0" y="1069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44"/>
            <p:cNvSpPr/>
            <p:nvPr/>
          </p:nvSpPr>
          <p:spPr>
            <a:xfrm>
              <a:off x="8297108" y="3523847"/>
              <a:ext cx="118745" cy="427990"/>
            </a:xfrm>
            <a:custGeom>
              <a:avLst/>
              <a:gdLst/>
              <a:ahLst/>
              <a:cxnLst/>
              <a:rect l="l" t="t" r="r" b="b"/>
              <a:pathLst>
                <a:path w="118745" h="427989">
                  <a:moveTo>
                    <a:pt x="0" y="427469"/>
                  </a:moveTo>
                  <a:lnTo>
                    <a:pt x="118478" y="427469"/>
                  </a:lnTo>
                  <a:lnTo>
                    <a:pt x="118478" y="0"/>
                  </a:lnTo>
                  <a:lnTo>
                    <a:pt x="0" y="0"/>
                  </a:lnTo>
                  <a:lnTo>
                    <a:pt x="0" y="427469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45"/>
            <p:cNvSpPr/>
            <p:nvPr/>
          </p:nvSpPr>
          <p:spPr>
            <a:xfrm>
              <a:off x="5205920" y="392995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10680"/>
                  </a:lnTo>
                  <a:lnTo>
                    <a:pt x="0" y="21374"/>
                  </a:lnTo>
                  <a:lnTo>
                    <a:pt x="118478" y="21374"/>
                  </a:lnTo>
                  <a:lnTo>
                    <a:pt x="118478" y="10680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6"/>
            <p:cNvSpPr/>
            <p:nvPr/>
          </p:nvSpPr>
          <p:spPr>
            <a:xfrm>
              <a:off x="5205931" y="3919267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7"/>
            <p:cNvSpPr/>
            <p:nvPr/>
          </p:nvSpPr>
          <p:spPr>
            <a:xfrm>
              <a:off x="5205931" y="390857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8"/>
            <p:cNvSpPr/>
            <p:nvPr/>
          </p:nvSpPr>
          <p:spPr>
            <a:xfrm>
              <a:off x="5205931" y="389789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9"/>
            <p:cNvSpPr/>
            <p:nvPr/>
          </p:nvSpPr>
          <p:spPr>
            <a:xfrm>
              <a:off x="5205931" y="388720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50"/>
            <p:cNvSpPr/>
            <p:nvPr/>
          </p:nvSpPr>
          <p:spPr>
            <a:xfrm>
              <a:off x="5205931" y="3876516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51"/>
            <p:cNvSpPr/>
            <p:nvPr/>
          </p:nvSpPr>
          <p:spPr>
            <a:xfrm>
              <a:off x="5205931" y="3865828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52"/>
            <p:cNvSpPr/>
            <p:nvPr/>
          </p:nvSpPr>
          <p:spPr>
            <a:xfrm>
              <a:off x="5205931" y="385514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53"/>
            <p:cNvSpPr/>
            <p:nvPr/>
          </p:nvSpPr>
          <p:spPr>
            <a:xfrm>
              <a:off x="5205931" y="384445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54"/>
            <p:cNvSpPr/>
            <p:nvPr/>
          </p:nvSpPr>
          <p:spPr>
            <a:xfrm>
              <a:off x="5205931" y="383376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55"/>
            <p:cNvSpPr/>
            <p:nvPr/>
          </p:nvSpPr>
          <p:spPr>
            <a:xfrm>
              <a:off x="5205931" y="3823088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6"/>
            <p:cNvSpPr/>
            <p:nvPr/>
          </p:nvSpPr>
          <p:spPr>
            <a:xfrm>
              <a:off x="5205931" y="381240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7"/>
            <p:cNvSpPr/>
            <p:nvPr/>
          </p:nvSpPr>
          <p:spPr>
            <a:xfrm>
              <a:off x="5205931" y="380171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8"/>
            <p:cNvSpPr/>
            <p:nvPr/>
          </p:nvSpPr>
          <p:spPr>
            <a:xfrm>
              <a:off x="5205931" y="3791024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9"/>
            <p:cNvSpPr/>
            <p:nvPr/>
          </p:nvSpPr>
          <p:spPr>
            <a:xfrm>
              <a:off x="5205931" y="3780336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60"/>
            <p:cNvSpPr/>
            <p:nvPr/>
          </p:nvSpPr>
          <p:spPr>
            <a:xfrm>
              <a:off x="5205920" y="3673474"/>
              <a:ext cx="118745" cy="118110"/>
            </a:xfrm>
            <a:custGeom>
              <a:avLst/>
              <a:gdLst/>
              <a:ahLst/>
              <a:cxnLst/>
              <a:rect l="l" t="t" r="r" b="b"/>
              <a:pathLst>
                <a:path w="118745" h="118110">
                  <a:moveTo>
                    <a:pt x="118478" y="0"/>
                  </a:moveTo>
                  <a:lnTo>
                    <a:pt x="0" y="0"/>
                  </a:lnTo>
                  <a:lnTo>
                    <a:pt x="0" y="10693"/>
                  </a:lnTo>
                  <a:lnTo>
                    <a:pt x="0" y="21374"/>
                  </a:lnTo>
                  <a:lnTo>
                    <a:pt x="0" y="117551"/>
                  </a:lnTo>
                  <a:lnTo>
                    <a:pt x="118478" y="117551"/>
                  </a:lnTo>
                  <a:lnTo>
                    <a:pt x="118478" y="1069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61"/>
            <p:cNvSpPr/>
            <p:nvPr/>
          </p:nvSpPr>
          <p:spPr>
            <a:xfrm>
              <a:off x="5205931" y="366278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62"/>
            <p:cNvSpPr/>
            <p:nvPr/>
          </p:nvSpPr>
          <p:spPr>
            <a:xfrm>
              <a:off x="5205931" y="365209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63"/>
            <p:cNvSpPr/>
            <p:nvPr/>
          </p:nvSpPr>
          <p:spPr>
            <a:xfrm>
              <a:off x="5205931" y="364140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64"/>
            <p:cNvSpPr/>
            <p:nvPr/>
          </p:nvSpPr>
          <p:spPr>
            <a:xfrm>
              <a:off x="5205931" y="363072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65"/>
            <p:cNvSpPr/>
            <p:nvPr/>
          </p:nvSpPr>
          <p:spPr>
            <a:xfrm>
              <a:off x="5205931" y="362004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6"/>
            <p:cNvSpPr/>
            <p:nvPr/>
          </p:nvSpPr>
          <p:spPr>
            <a:xfrm>
              <a:off x="5205931" y="360935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7"/>
            <p:cNvSpPr/>
            <p:nvPr/>
          </p:nvSpPr>
          <p:spPr>
            <a:xfrm>
              <a:off x="5205931" y="359866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8"/>
            <p:cNvSpPr/>
            <p:nvPr/>
          </p:nvSpPr>
          <p:spPr>
            <a:xfrm>
              <a:off x="5205931" y="3587977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9"/>
            <p:cNvSpPr/>
            <p:nvPr/>
          </p:nvSpPr>
          <p:spPr>
            <a:xfrm>
              <a:off x="5205931" y="3577289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70"/>
            <p:cNvSpPr/>
            <p:nvPr/>
          </p:nvSpPr>
          <p:spPr>
            <a:xfrm>
              <a:off x="5205931" y="3566601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71"/>
            <p:cNvSpPr/>
            <p:nvPr/>
          </p:nvSpPr>
          <p:spPr>
            <a:xfrm>
              <a:off x="5205931" y="3555913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72"/>
            <p:cNvSpPr/>
            <p:nvPr/>
          </p:nvSpPr>
          <p:spPr>
            <a:xfrm>
              <a:off x="5205931" y="3545225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73"/>
            <p:cNvSpPr/>
            <p:nvPr/>
          </p:nvSpPr>
          <p:spPr>
            <a:xfrm>
              <a:off x="5205931" y="3534550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74"/>
            <p:cNvSpPr/>
            <p:nvPr/>
          </p:nvSpPr>
          <p:spPr>
            <a:xfrm>
              <a:off x="5205931" y="3523862"/>
              <a:ext cx="118745" cy="21590"/>
            </a:xfrm>
            <a:custGeom>
              <a:avLst/>
              <a:gdLst/>
              <a:ahLst/>
              <a:cxnLst/>
              <a:rect l="l" t="t" r="r" b="b"/>
              <a:pathLst>
                <a:path w="118745" h="21589">
                  <a:moveTo>
                    <a:pt x="118478" y="0"/>
                  </a:moveTo>
                  <a:lnTo>
                    <a:pt x="0" y="0"/>
                  </a:lnTo>
                  <a:lnTo>
                    <a:pt x="0" y="21373"/>
                  </a:lnTo>
                  <a:lnTo>
                    <a:pt x="118478" y="21373"/>
                  </a:lnTo>
                  <a:lnTo>
                    <a:pt x="11847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75"/>
            <p:cNvSpPr/>
            <p:nvPr/>
          </p:nvSpPr>
          <p:spPr>
            <a:xfrm>
              <a:off x="5205931" y="3523847"/>
              <a:ext cx="118745" cy="10795"/>
            </a:xfrm>
            <a:custGeom>
              <a:avLst/>
              <a:gdLst/>
              <a:ahLst/>
              <a:cxnLst/>
              <a:rect l="l" t="t" r="r" b="b"/>
              <a:pathLst>
                <a:path w="118745" h="10795">
                  <a:moveTo>
                    <a:pt x="0" y="10699"/>
                  </a:moveTo>
                  <a:lnTo>
                    <a:pt x="118478" y="10699"/>
                  </a:lnTo>
                  <a:lnTo>
                    <a:pt x="118478" y="0"/>
                  </a:lnTo>
                  <a:lnTo>
                    <a:pt x="0" y="0"/>
                  </a:lnTo>
                  <a:lnTo>
                    <a:pt x="0" y="1069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6"/>
            <p:cNvSpPr/>
            <p:nvPr/>
          </p:nvSpPr>
          <p:spPr>
            <a:xfrm>
              <a:off x="5205931" y="3523847"/>
              <a:ext cx="118745" cy="427990"/>
            </a:xfrm>
            <a:custGeom>
              <a:avLst/>
              <a:gdLst/>
              <a:ahLst/>
              <a:cxnLst/>
              <a:rect l="l" t="t" r="r" b="b"/>
              <a:pathLst>
                <a:path w="118745" h="427989">
                  <a:moveTo>
                    <a:pt x="0" y="427469"/>
                  </a:moveTo>
                  <a:lnTo>
                    <a:pt x="118478" y="427469"/>
                  </a:lnTo>
                  <a:lnTo>
                    <a:pt x="118478" y="0"/>
                  </a:lnTo>
                  <a:lnTo>
                    <a:pt x="0" y="0"/>
                  </a:lnTo>
                  <a:lnTo>
                    <a:pt x="0" y="427469"/>
                  </a:lnTo>
                  <a:close/>
                </a:path>
              </a:pathLst>
            </a:custGeom>
            <a:grpFill/>
            <a:ln w="3175">
              <a:solidFill>
                <a:srgbClr val="2320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1" name="object 1178"/>
          <p:cNvGrpSpPr/>
          <p:nvPr/>
        </p:nvGrpSpPr>
        <p:grpSpPr>
          <a:xfrm>
            <a:off x="6658608" y="3960245"/>
            <a:ext cx="3853179" cy="847725"/>
            <a:chOff x="4751704" y="4782184"/>
            <a:chExt cx="3853179" cy="847725"/>
          </a:xfrm>
          <a:blipFill>
            <a:blip r:embed="rId2"/>
            <a:stretch>
              <a:fillRect/>
            </a:stretch>
          </a:blipFill>
          <a:effectLst>
            <a:outerShdw blurRad="50800" dist="50800" dir="5400000" algn="ctr" rotWithShape="0">
              <a:srgbClr val="000000">
                <a:alpha val="87000"/>
              </a:srgbClr>
            </a:outerShdw>
          </a:effectLst>
        </p:grpSpPr>
        <p:sp>
          <p:nvSpPr>
            <p:cNvPr id="1172" name="object 1179"/>
            <p:cNvSpPr/>
            <p:nvPr/>
          </p:nvSpPr>
          <p:spPr>
            <a:xfrm>
              <a:off x="4812792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3035" y="0"/>
                  </a:lnTo>
                  <a:lnTo>
                    <a:pt x="0" y="0"/>
                  </a:lnTo>
                  <a:lnTo>
                    <a:pt x="0" y="623316"/>
                  </a:lnTo>
                  <a:lnTo>
                    <a:pt x="3035" y="623316"/>
                  </a:lnTo>
                  <a:lnTo>
                    <a:pt x="6096" y="62331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80"/>
            <p:cNvSpPr/>
            <p:nvPr/>
          </p:nvSpPr>
          <p:spPr>
            <a:xfrm>
              <a:off x="48158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81"/>
            <p:cNvSpPr/>
            <p:nvPr/>
          </p:nvSpPr>
          <p:spPr>
            <a:xfrm>
              <a:off x="48188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82"/>
            <p:cNvSpPr/>
            <p:nvPr/>
          </p:nvSpPr>
          <p:spPr>
            <a:xfrm>
              <a:off x="4821935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83"/>
            <p:cNvSpPr/>
            <p:nvPr/>
          </p:nvSpPr>
          <p:spPr>
            <a:xfrm>
              <a:off x="48249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84"/>
            <p:cNvSpPr/>
            <p:nvPr/>
          </p:nvSpPr>
          <p:spPr>
            <a:xfrm>
              <a:off x="4826507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85"/>
            <p:cNvSpPr/>
            <p:nvPr/>
          </p:nvSpPr>
          <p:spPr>
            <a:xfrm>
              <a:off x="483107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86"/>
            <p:cNvSpPr/>
            <p:nvPr/>
          </p:nvSpPr>
          <p:spPr>
            <a:xfrm>
              <a:off x="4834127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7"/>
            <p:cNvSpPr/>
            <p:nvPr/>
          </p:nvSpPr>
          <p:spPr>
            <a:xfrm>
              <a:off x="4837175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8"/>
            <p:cNvSpPr/>
            <p:nvPr/>
          </p:nvSpPr>
          <p:spPr>
            <a:xfrm>
              <a:off x="483869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9"/>
            <p:cNvSpPr/>
            <p:nvPr/>
          </p:nvSpPr>
          <p:spPr>
            <a:xfrm>
              <a:off x="484174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90"/>
            <p:cNvSpPr/>
            <p:nvPr/>
          </p:nvSpPr>
          <p:spPr>
            <a:xfrm>
              <a:off x="48447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91"/>
            <p:cNvSpPr/>
            <p:nvPr/>
          </p:nvSpPr>
          <p:spPr>
            <a:xfrm>
              <a:off x="48478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92"/>
            <p:cNvSpPr/>
            <p:nvPr/>
          </p:nvSpPr>
          <p:spPr>
            <a:xfrm>
              <a:off x="48508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93"/>
            <p:cNvSpPr/>
            <p:nvPr/>
          </p:nvSpPr>
          <p:spPr>
            <a:xfrm>
              <a:off x="48539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94"/>
            <p:cNvSpPr/>
            <p:nvPr/>
          </p:nvSpPr>
          <p:spPr>
            <a:xfrm>
              <a:off x="48569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95"/>
            <p:cNvSpPr/>
            <p:nvPr/>
          </p:nvSpPr>
          <p:spPr>
            <a:xfrm>
              <a:off x="48600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96"/>
            <p:cNvSpPr/>
            <p:nvPr/>
          </p:nvSpPr>
          <p:spPr>
            <a:xfrm>
              <a:off x="48630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7"/>
            <p:cNvSpPr/>
            <p:nvPr/>
          </p:nvSpPr>
          <p:spPr>
            <a:xfrm>
              <a:off x="486613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8"/>
            <p:cNvSpPr/>
            <p:nvPr/>
          </p:nvSpPr>
          <p:spPr>
            <a:xfrm>
              <a:off x="486917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9"/>
            <p:cNvSpPr/>
            <p:nvPr/>
          </p:nvSpPr>
          <p:spPr>
            <a:xfrm>
              <a:off x="4872227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200"/>
            <p:cNvSpPr/>
            <p:nvPr/>
          </p:nvSpPr>
          <p:spPr>
            <a:xfrm>
              <a:off x="487375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201"/>
            <p:cNvSpPr/>
            <p:nvPr/>
          </p:nvSpPr>
          <p:spPr>
            <a:xfrm>
              <a:off x="487679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202"/>
            <p:cNvSpPr/>
            <p:nvPr/>
          </p:nvSpPr>
          <p:spPr>
            <a:xfrm>
              <a:off x="487984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203"/>
            <p:cNvSpPr/>
            <p:nvPr/>
          </p:nvSpPr>
          <p:spPr>
            <a:xfrm>
              <a:off x="48828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204"/>
            <p:cNvSpPr/>
            <p:nvPr/>
          </p:nvSpPr>
          <p:spPr>
            <a:xfrm>
              <a:off x="48859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205"/>
            <p:cNvSpPr/>
            <p:nvPr/>
          </p:nvSpPr>
          <p:spPr>
            <a:xfrm>
              <a:off x="48889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206"/>
            <p:cNvSpPr/>
            <p:nvPr/>
          </p:nvSpPr>
          <p:spPr>
            <a:xfrm>
              <a:off x="48920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7"/>
            <p:cNvSpPr/>
            <p:nvPr/>
          </p:nvSpPr>
          <p:spPr>
            <a:xfrm>
              <a:off x="48950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8"/>
            <p:cNvSpPr/>
            <p:nvPr/>
          </p:nvSpPr>
          <p:spPr>
            <a:xfrm>
              <a:off x="48981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9"/>
            <p:cNvSpPr/>
            <p:nvPr/>
          </p:nvSpPr>
          <p:spPr>
            <a:xfrm>
              <a:off x="49011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10"/>
            <p:cNvSpPr/>
            <p:nvPr/>
          </p:nvSpPr>
          <p:spPr>
            <a:xfrm>
              <a:off x="4904231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11"/>
            <p:cNvSpPr/>
            <p:nvPr/>
          </p:nvSpPr>
          <p:spPr>
            <a:xfrm>
              <a:off x="490727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12"/>
            <p:cNvSpPr/>
            <p:nvPr/>
          </p:nvSpPr>
          <p:spPr>
            <a:xfrm>
              <a:off x="4908803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13"/>
            <p:cNvSpPr/>
            <p:nvPr/>
          </p:nvSpPr>
          <p:spPr>
            <a:xfrm>
              <a:off x="4911851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14"/>
            <p:cNvSpPr/>
            <p:nvPr/>
          </p:nvSpPr>
          <p:spPr>
            <a:xfrm>
              <a:off x="4916423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15"/>
            <p:cNvSpPr/>
            <p:nvPr/>
          </p:nvSpPr>
          <p:spPr>
            <a:xfrm>
              <a:off x="4919471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9" name="object 1216"/>
            <p:cNvSpPr/>
            <p:nvPr/>
          </p:nvSpPr>
          <p:spPr>
            <a:xfrm>
              <a:off x="49209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0" name="object 1217"/>
            <p:cNvSpPr/>
            <p:nvPr/>
          </p:nvSpPr>
          <p:spPr>
            <a:xfrm>
              <a:off x="49240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8"/>
            <p:cNvSpPr/>
            <p:nvPr/>
          </p:nvSpPr>
          <p:spPr>
            <a:xfrm>
              <a:off x="49270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9"/>
            <p:cNvSpPr/>
            <p:nvPr/>
          </p:nvSpPr>
          <p:spPr>
            <a:xfrm>
              <a:off x="49301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20"/>
            <p:cNvSpPr/>
            <p:nvPr/>
          </p:nvSpPr>
          <p:spPr>
            <a:xfrm>
              <a:off x="49331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21"/>
            <p:cNvSpPr/>
            <p:nvPr/>
          </p:nvSpPr>
          <p:spPr>
            <a:xfrm>
              <a:off x="49362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22"/>
            <p:cNvSpPr/>
            <p:nvPr/>
          </p:nvSpPr>
          <p:spPr>
            <a:xfrm>
              <a:off x="4939283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23"/>
            <p:cNvSpPr/>
            <p:nvPr/>
          </p:nvSpPr>
          <p:spPr>
            <a:xfrm>
              <a:off x="4942331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24"/>
            <p:cNvSpPr/>
            <p:nvPr/>
          </p:nvSpPr>
          <p:spPr>
            <a:xfrm>
              <a:off x="4943855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25"/>
            <p:cNvSpPr/>
            <p:nvPr/>
          </p:nvSpPr>
          <p:spPr>
            <a:xfrm>
              <a:off x="4946903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26"/>
            <p:cNvSpPr/>
            <p:nvPr/>
          </p:nvSpPr>
          <p:spPr>
            <a:xfrm>
              <a:off x="4951475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7"/>
            <p:cNvSpPr/>
            <p:nvPr/>
          </p:nvSpPr>
          <p:spPr>
            <a:xfrm>
              <a:off x="49971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8"/>
            <p:cNvSpPr/>
            <p:nvPr/>
          </p:nvSpPr>
          <p:spPr>
            <a:xfrm>
              <a:off x="50002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9"/>
            <p:cNvSpPr/>
            <p:nvPr/>
          </p:nvSpPr>
          <p:spPr>
            <a:xfrm>
              <a:off x="50032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30"/>
            <p:cNvSpPr/>
            <p:nvPr/>
          </p:nvSpPr>
          <p:spPr>
            <a:xfrm>
              <a:off x="50063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31"/>
            <p:cNvSpPr/>
            <p:nvPr/>
          </p:nvSpPr>
          <p:spPr>
            <a:xfrm>
              <a:off x="50093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32"/>
            <p:cNvSpPr/>
            <p:nvPr/>
          </p:nvSpPr>
          <p:spPr>
            <a:xfrm>
              <a:off x="50124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33"/>
            <p:cNvSpPr/>
            <p:nvPr/>
          </p:nvSpPr>
          <p:spPr>
            <a:xfrm>
              <a:off x="50154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34"/>
            <p:cNvSpPr/>
            <p:nvPr/>
          </p:nvSpPr>
          <p:spPr>
            <a:xfrm>
              <a:off x="501853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35"/>
            <p:cNvSpPr/>
            <p:nvPr/>
          </p:nvSpPr>
          <p:spPr>
            <a:xfrm>
              <a:off x="502157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36"/>
            <p:cNvSpPr/>
            <p:nvPr/>
          </p:nvSpPr>
          <p:spPr>
            <a:xfrm>
              <a:off x="5024627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7"/>
            <p:cNvSpPr/>
            <p:nvPr/>
          </p:nvSpPr>
          <p:spPr>
            <a:xfrm>
              <a:off x="502615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8"/>
            <p:cNvSpPr/>
            <p:nvPr/>
          </p:nvSpPr>
          <p:spPr>
            <a:xfrm>
              <a:off x="5029199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9"/>
            <p:cNvSpPr/>
            <p:nvPr/>
          </p:nvSpPr>
          <p:spPr>
            <a:xfrm>
              <a:off x="503224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40"/>
            <p:cNvSpPr/>
            <p:nvPr/>
          </p:nvSpPr>
          <p:spPr>
            <a:xfrm>
              <a:off x="503681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41"/>
            <p:cNvSpPr/>
            <p:nvPr/>
          </p:nvSpPr>
          <p:spPr>
            <a:xfrm>
              <a:off x="50383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42"/>
            <p:cNvSpPr/>
            <p:nvPr/>
          </p:nvSpPr>
          <p:spPr>
            <a:xfrm>
              <a:off x="50413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43"/>
            <p:cNvSpPr/>
            <p:nvPr/>
          </p:nvSpPr>
          <p:spPr>
            <a:xfrm>
              <a:off x="50444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44"/>
            <p:cNvSpPr/>
            <p:nvPr/>
          </p:nvSpPr>
          <p:spPr>
            <a:xfrm>
              <a:off x="50474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45"/>
            <p:cNvSpPr/>
            <p:nvPr/>
          </p:nvSpPr>
          <p:spPr>
            <a:xfrm>
              <a:off x="50505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46"/>
            <p:cNvSpPr/>
            <p:nvPr/>
          </p:nvSpPr>
          <p:spPr>
            <a:xfrm>
              <a:off x="50535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7"/>
            <p:cNvSpPr/>
            <p:nvPr/>
          </p:nvSpPr>
          <p:spPr>
            <a:xfrm>
              <a:off x="505663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8"/>
            <p:cNvSpPr/>
            <p:nvPr/>
          </p:nvSpPr>
          <p:spPr>
            <a:xfrm>
              <a:off x="505967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9"/>
            <p:cNvSpPr/>
            <p:nvPr/>
          </p:nvSpPr>
          <p:spPr>
            <a:xfrm>
              <a:off x="5062727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50"/>
            <p:cNvSpPr/>
            <p:nvPr/>
          </p:nvSpPr>
          <p:spPr>
            <a:xfrm>
              <a:off x="5064251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51"/>
            <p:cNvSpPr/>
            <p:nvPr/>
          </p:nvSpPr>
          <p:spPr>
            <a:xfrm>
              <a:off x="506729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52"/>
            <p:cNvSpPr/>
            <p:nvPr/>
          </p:nvSpPr>
          <p:spPr>
            <a:xfrm>
              <a:off x="5071871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53"/>
            <p:cNvSpPr/>
            <p:nvPr/>
          </p:nvSpPr>
          <p:spPr>
            <a:xfrm>
              <a:off x="50733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54"/>
            <p:cNvSpPr/>
            <p:nvPr/>
          </p:nvSpPr>
          <p:spPr>
            <a:xfrm>
              <a:off x="50764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55"/>
            <p:cNvSpPr/>
            <p:nvPr/>
          </p:nvSpPr>
          <p:spPr>
            <a:xfrm>
              <a:off x="50794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56"/>
            <p:cNvSpPr/>
            <p:nvPr/>
          </p:nvSpPr>
          <p:spPr>
            <a:xfrm>
              <a:off x="50825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7"/>
            <p:cNvSpPr/>
            <p:nvPr/>
          </p:nvSpPr>
          <p:spPr>
            <a:xfrm>
              <a:off x="50855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8"/>
            <p:cNvSpPr/>
            <p:nvPr/>
          </p:nvSpPr>
          <p:spPr>
            <a:xfrm>
              <a:off x="50886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9"/>
            <p:cNvSpPr/>
            <p:nvPr/>
          </p:nvSpPr>
          <p:spPr>
            <a:xfrm>
              <a:off x="509168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60"/>
            <p:cNvSpPr/>
            <p:nvPr/>
          </p:nvSpPr>
          <p:spPr>
            <a:xfrm>
              <a:off x="5094731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61"/>
            <p:cNvSpPr/>
            <p:nvPr/>
          </p:nvSpPr>
          <p:spPr>
            <a:xfrm>
              <a:off x="5097779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62"/>
            <p:cNvSpPr/>
            <p:nvPr/>
          </p:nvSpPr>
          <p:spPr>
            <a:xfrm>
              <a:off x="5099303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63"/>
            <p:cNvSpPr/>
            <p:nvPr/>
          </p:nvSpPr>
          <p:spPr>
            <a:xfrm>
              <a:off x="510235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64"/>
            <p:cNvSpPr/>
            <p:nvPr/>
          </p:nvSpPr>
          <p:spPr>
            <a:xfrm>
              <a:off x="5106923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65"/>
            <p:cNvSpPr/>
            <p:nvPr/>
          </p:nvSpPr>
          <p:spPr>
            <a:xfrm>
              <a:off x="510844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66"/>
            <p:cNvSpPr/>
            <p:nvPr/>
          </p:nvSpPr>
          <p:spPr>
            <a:xfrm>
              <a:off x="511149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7"/>
            <p:cNvSpPr/>
            <p:nvPr/>
          </p:nvSpPr>
          <p:spPr>
            <a:xfrm>
              <a:off x="5114543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8"/>
            <p:cNvSpPr/>
            <p:nvPr/>
          </p:nvSpPr>
          <p:spPr>
            <a:xfrm>
              <a:off x="5117591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9"/>
            <p:cNvSpPr/>
            <p:nvPr/>
          </p:nvSpPr>
          <p:spPr>
            <a:xfrm>
              <a:off x="5120639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70"/>
            <p:cNvSpPr/>
            <p:nvPr/>
          </p:nvSpPr>
          <p:spPr>
            <a:xfrm>
              <a:off x="5123687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71"/>
            <p:cNvSpPr/>
            <p:nvPr/>
          </p:nvSpPr>
          <p:spPr>
            <a:xfrm>
              <a:off x="5126735" y="4899659"/>
              <a:ext cx="6350" cy="623570"/>
            </a:xfrm>
            <a:custGeom>
              <a:avLst/>
              <a:gdLst/>
              <a:ahLst/>
              <a:cxnLst/>
              <a:rect l="l" t="t" r="r" b="b"/>
              <a:pathLst>
                <a:path w="6350" h="623570">
                  <a:moveTo>
                    <a:pt x="6096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6096" y="6233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72"/>
            <p:cNvSpPr/>
            <p:nvPr/>
          </p:nvSpPr>
          <p:spPr>
            <a:xfrm>
              <a:off x="5129783" y="4899659"/>
              <a:ext cx="5080" cy="623570"/>
            </a:xfrm>
            <a:custGeom>
              <a:avLst/>
              <a:gdLst/>
              <a:ahLst/>
              <a:cxnLst/>
              <a:rect l="l" t="t" r="r" b="b"/>
              <a:pathLst>
                <a:path w="5079" h="623570">
                  <a:moveTo>
                    <a:pt x="4571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4571" y="623315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73"/>
            <p:cNvSpPr/>
            <p:nvPr/>
          </p:nvSpPr>
          <p:spPr>
            <a:xfrm>
              <a:off x="5132831" y="4899659"/>
              <a:ext cx="9525" cy="623570"/>
            </a:xfrm>
            <a:custGeom>
              <a:avLst/>
              <a:gdLst/>
              <a:ahLst/>
              <a:cxnLst/>
              <a:rect l="l" t="t" r="r" b="b"/>
              <a:pathLst>
                <a:path w="9525" h="623570">
                  <a:moveTo>
                    <a:pt x="9144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9144" y="623315"/>
                  </a:lnTo>
                  <a:lnTo>
                    <a:pt x="914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74"/>
            <p:cNvSpPr/>
            <p:nvPr/>
          </p:nvSpPr>
          <p:spPr>
            <a:xfrm>
              <a:off x="5134355" y="4899659"/>
              <a:ext cx="7620" cy="623570"/>
            </a:xfrm>
            <a:custGeom>
              <a:avLst/>
              <a:gdLst/>
              <a:ahLst/>
              <a:cxnLst/>
              <a:rect l="l" t="t" r="r" b="b"/>
              <a:pathLst>
                <a:path w="7620" h="623570">
                  <a:moveTo>
                    <a:pt x="7620" y="0"/>
                  </a:moveTo>
                  <a:lnTo>
                    <a:pt x="0" y="0"/>
                  </a:lnTo>
                  <a:lnTo>
                    <a:pt x="0" y="623315"/>
                  </a:lnTo>
                  <a:lnTo>
                    <a:pt x="7620" y="62331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75"/>
            <p:cNvSpPr/>
            <p:nvPr/>
          </p:nvSpPr>
          <p:spPr>
            <a:xfrm>
              <a:off x="4809744" y="4899659"/>
              <a:ext cx="332740" cy="623570"/>
            </a:xfrm>
            <a:custGeom>
              <a:avLst/>
              <a:gdLst/>
              <a:ahLst/>
              <a:cxnLst/>
              <a:rect l="l" t="t" r="r" b="b"/>
              <a:pathLst>
                <a:path w="332739" h="623570">
                  <a:moveTo>
                    <a:pt x="329438" y="619633"/>
                  </a:moveTo>
                  <a:lnTo>
                    <a:pt x="3683" y="619633"/>
                  </a:lnTo>
                  <a:lnTo>
                    <a:pt x="3683" y="623316"/>
                  </a:lnTo>
                  <a:lnTo>
                    <a:pt x="329438" y="623316"/>
                  </a:lnTo>
                  <a:lnTo>
                    <a:pt x="329438" y="619633"/>
                  </a:lnTo>
                  <a:close/>
                </a:path>
                <a:path w="332739" h="623570">
                  <a:moveTo>
                    <a:pt x="329438" y="0"/>
                  </a:moveTo>
                  <a:lnTo>
                    <a:pt x="3683" y="0"/>
                  </a:lnTo>
                  <a:lnTo>
                    <a:pt x="0" y="0"/>
                  </a:lnTo>
                  <a:lnTo>
                    <a:pt x="0" y="623316"/>
                  </a:lnTo>
                  <a:lnTo>
                    <a:pt x="3683" y="619633"/>
                  </a:lnTo>
                  <a:lnTo>
                    <a:pt x="3683" y="2794"/>
                  </a:lnTo>
                  <a:lnTo>
                    <a:pt x="329438" y="2794"/>
                  </a:lnTo>
                  <a:lnTo>
                    <a:pt x="329438" y="0"/>
                  </a:lnTo>
                  <a:close/>
                </a:path>
                <a:path w="332739" h="623570">
                  <a:moveTo>
                    <a:pt x="332232" y="2794"/>
                  </a:moveTo>
                  <a:lnTo>
                    <a:pt x="329438" y="2794"/>
                  </a:lnTo>
                  <a:lnTo>
                    <a:pt x="329438" y="619633"/>
                  </a:lnTo>
                  <a:lnTo>
                    <a:pt x="332232" y="619633"/>
                  </a:lnTo>
                  <a:lnTo>
                    <a:pt x="332232" y="279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76"/>
            <p:cNvSpPr/>
            <p:nvPr/>
          </p:nvSpPr>
          <p:spPr>
            <a:xfrm>
              <a:off x="5134356" y="5358383"/>
              <a:ext cx="3469004" cy="6350"/>
            </a:xfrm>
            <a:custGeom>
              <a:avLst/>
              <a:gdLst/>
              <a:ahLst/>
              <a:cxnLst/>
              <a:rect l="l" t="t" r="r" b="b"/>
              <a:pathLst>
                <a:path w="3469004" h="6350">
                  <a:moveTo>
                    <a:pt x="3468624" y="0"/>
                  </a:moveTo>
                  <a:lnTo>
                    <a:pt x="0" y="0"/>
                  </a:lnTo>
                  <a:lnTo>
                    <a:pt x="1841" y="3048"/>
                  </a:lnTo>
                  <a:lnTo>
                    <a:pt x="0" y="3048"/>
                  </a:lnTo>
                  <a:lnTo>
                    <a:pt x="3683" y="6096"/>
                  </a:lnTo>
                  <a:lnTo>
                    <a:pt x="3468624" y="6096"/>
                  </a:lnTo>
                  <a:lnTo>
                    <a:pt x="3468624" y="3048"/>
                  </a:lnTo>
                  <a:lnTo>
                    <a:pt x="34686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7"/>
            <p:cNvSpPr/>
            <p:nvPr/>
          </p:nvSpPr>
          <p:spPr>
            <a:xfrm>
              <a:off x="5134355" y="5355335"/>
              <a:ext cx="3469004" cy="6350"/>
            </a:xfrm>
            <a:custGeom>
              <a:avLst/>
              <a:gdLst/>
              <a:ahLst/>
              <a:cxnLst/>
              <a:rect l="l" t="t" r="r" b="b"/>
              <a:pathLst>
                <a:path w="3469004" h="6350">
                  <a:moveTo>
                    <a:pt x="3468624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68624" y="6096"/>
                  </a:lnTo>
                  <a:lnTo>
                    <a:pt x="34686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8"/>
            <p:cNvSpPr/>
            <p:nvPr/>
          </p:nvSpPr>
          <p:spPr>
            <a:xfrm>
              <a:off x="5132831" y="5353811"/>
              <a:ext cx="3470275" cy="5080"/>
            </a:xfrm>
            <a:custGeom>
              <a:avLst/>
              <a:gdLst/>
              <a:ahLst/>
              <a:cxnLst/>
              <a:rect l="l" t="t" r="r" b="b"/>
              <a:pathLst>
                <a:path w="3470275" h="5079">
                  <a:moveTo>
                    <a:pt x="3470147" y="0"/>
                  </a:moveTo>
                  <a:lnTo>
                    <a:pt x="0" y="0"/>
                  </a:lnTo>
                  <a:lnTo>
                    <a:pt x="2793" y="4571"/>
                  </a:lnTo>
                  <a:lnTo>
                    <a:pt x="3470147" y="4571"/>
                  </a:lnTo>
                  <a:lnTo>
                    <a:pt x="34701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9"/>
            <p:cNvSpPr/>
            <p:nvPr/>
          </p:nvSpPr>
          <p:spPr>
            <a:xfrm>
              <a:off x="5132831" y="5350763"/>
              <a:ext cx="3470275" cy="5080"/>
            </a:xfrm>
            <a:custGeom>
              <a:avLst/>
              <a:gdLst/>
              <a:ahLst/>
              <a:cxnLst/>
              <a:rect l="l" t="t" r="r" b="b"/>
              <a:pathLst>
                <a:path w="3470275" h="5079">
                  <a:moveTo>
                    <a:pt x="3470147" y="0"/>
                  </a:moveTo>
                  <a:lnTo>
                    <a:pt x="0" y="0"/>
                  </a:lnTo>
                  <a:lnTo>
                    <a:pt x="2793" y="4572"/>
                  </a:lnTo>
                  <a:lnTo>
                    <a:pt x="3470147" y="4572"/>
                  </a:lnTo>
                  <a:lnTo>
                    <a:pt x="34701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80"/>
            <p:cNvSpPr/>
            <p:nvPr/>
          </p:nvSpPr>
          <p:spPr>
            <a:xfrm>
              <a:off x="5132831" y="5347715"/>
              <a:ext cx="3470275" cy="6350"/>
            </a:xfrm>
            <a:custGeom>
              <a:avLst/>
              <a:gdLst/>
              <a:ahLst/>
              <a:cxnLst/>
              <a:rect l="l" t="t" r="r" b="b"/>
              <a:pathLst>
                <a:path w="3470275" h="6350">
                  <a:moveTo>
                    <a:pt x="34701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0148" y="6096"/>
                  </a:lnTo>
                  <a:lnTo>
                    <a:pt x="34701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81"/>
            <p:cNvSpPr/>
            <p:nvPr/>
          </p:nvSpPr>
          <p:spPr>
            <a:xfrm>
              <a:off x="5132831" y="5343143"/>
              <a:ext cx="3470275" cy="7620"/>
            </a:xfrm>
            <a:custGeom>
              <a:avLst/>
              <a:gdLst/>
              <a:ahLst/>
              <a:cxnLst/>
              <a:rect l="l" t="t" r="r" b="b"/>
              <a:pathLst>
                <a:path w="3470275" h="7620">
                  <a:moveTo>
                    <a:pt x="34701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3470148" y="7620"/>
                  </a:lnTo>
                  <a:lnTo>
                    <a:pt x="34701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82"/>
            <p:cNvSpPr/>
            <p:nvPr/>
          </p:nvSpPr>
          <p:spPr>
            <a:xfrm>
              <a:off x="5129783" y="5341619"/>
              <a:ext cx="3473450" cy="6350"/>
            </a:xfrm>
            <a:custGeom>
              <a:avLst/>
              <a:gdLst/>
              <a:ahLst/>
              <a:cxnLst/>
              <a:rect l="l" t="t" r="r" b="b"/>
              <a:pathLst>
                <a:path w="3473450" h="6350">
                  <a:moveTo>
                    <a:pt x="3473195" y="0"/>
                  </a:moveTo>
                  <a:lnTo>
                    <a:pt x="0" y="0"/>
                  </a:lnTo>
                  <a:lnTo>
                    <a:pt x="2793" y="6095"/>
                  </a:lnTo>
                  <a:lnTo>
                    <a:pt x="3473195" y="6095"/>
                  </a:lnTo>
                  <a:lnTo>
                    <a:pt x="34731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83"/>
            <p:cNvSpPr/>
            <p:nvPr/>
          </p:nvSpPr>
          <p:spPr>
            <a:xfrm>
              <a:off x="5129783" y="5338571"/>
              <a:ext cx="3473450" cy="5080"/>
            </a:xfrm>
            <a:custGeom>
              <a:avLst/>
              <a:gdLst/>
              <a:ahLst/>
              <a:cxnLst/>
              <a:rect l="l" t="t" r="r" b="b"/>
              <a:pathLst>
                <a:path w="3473450" h="5079">
                  <a:moveTo>
                    <a:pt x="3473195" y="0"/>
                  </a:moveTo>
                  <a:lnTo>
                    <a:pt x="0" y="0"/>
                  </a:lnTo>
                  <a:lnTo>
                    <a:pt x="2793" y="4571"/>
                  </a:lnTo>
                  <a:lnTo>
                    <a:pt x="3473195" y="4571"/>
                  </a:lnTo>
                  <a:lnTo>
                    <a:pt x="34731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84"/>
            <p:cNvSpPr/>
            <p:nvPr/>
          </p:nvSpPr>
          <p:spPr>
            <a:xfrm>
              <a:off x="5129783" y="5335523"/>
              <a:ext cx="3473450" cy="6350"/>
            </a:xfrm>
            <a:custGeom>
              <a:avLst/>
              <a:gdLst/>
              <a:ahLst/>
              <a:cxnLst/>
              <a:rect l="l" t="t" r="r" b="b"/>
              <a:pathLst>
                <a:path w="3473450" h="6350">
                  <a:moveTo>
                    <a:pt x="34731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3196" y="6096"/>
                  </a:lnTo>
                  <a:lnTo>
                    <a:pt x="34731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85"/>
            <p:cNvSpPr/>
            <p:nvPr/>
          </p:nvSpPr>
          <p:spPr>
            <a:xfrm>
              <a:off x="5126735" y="5332475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3" y="0"/>
                  </a:moveTo>
                  <a:lnTo>
                    <a:pt x="0" y="0"/>
                  </a:lnTo>
                  <a:lnTo>
                    <a:pt x="2793" y="6096"/>
                  </a:lnTo>
                  <a:lnTo>
                    <a:pt x="3476243" y="6096"/>
                  </a:lnTo>
                  <a:lnTo>
                    <a:pt x="34762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86"/>
            <p:cNvSpPr/>
            <p:nvPr/>
          </p:nvSpPr>
          <p:spPr>
            <a:xfrm>
              <a:off x="5126735" y="5329427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3" y="0"/>
                  </a:moveTo>
                  <a:lnTo>
                    <a:pt x="0" y="0"/>
                  </a:lnTo>
                  <a:lnTo>
                    <a:pt x="2793" y="6096"/>
                  </a:lnTo>
                  <a:lnTo>
                    <a:pt x="3476243" y="6096"/>
                  </a:lnTo>
                  <a:lnTo>
                    <a:pt x="34762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7"/>
            <p:cNvSpPr/>
            <p:nvPr/>
          </p:nvSpPr>
          <p:spPr>
            <a:xfrm>
              <a:off x="5126735" y="5326379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4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6244" y="6096"/>
                  </a:lnTo>
                  <a:lnTo>
                    <a:pt x="347624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8"/>
            <p:cNvSpPr/>
            <p:nvPr/>
          </p:nvSpPr>
          <p:spPr>
            <a:xfrm>
              <a:off x="5123687" y="5323331"/>
              <a:ext cx="3479800" cy="6350"/>
            </a:xfrm>
            <a:custGeom>
              <a:avLst/>
              <a:gdLst/>
              <a:ahLst/>
              <a:cxnLst/>
              <a:rect l="l" t="t" r="r" b="b"/>
              <a:pathLst>
                <a:path w="3479800" h="6350">
                  <a:moveTo>
                    <a:pt x="3479291" y="0"/>
                  </a:moveTo>
                  <a:lnTo>
                    <a:pt x="0" y="0"/>
                  </a:lnTo>
                  <a:lnTo>
                    <a:pt x="2794" y="6096"/>
                  </a:lnTo>
                  <a:lnTo>
                    <a:pt x="3479291" y="6096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9"/>
            <p:cNvSpPr/>
            <p:nvPr/>
          </p:nvSpPr>
          <p:spPr>
            <a:xfrm>
              <a:off x="5123687" y="5320283"/>
              <a:ext cx="3479800" cy="6350"/>
            </a:xfrm>
            <a:custGeom>
              <a:avLst/>
              <a:gdLst/>
              <a:ahLst/>
              <a:cxnLst/>
              <a:rect l="l" t="t" r="r" b="b"/>
              <a:pathLst>
                <a:path w="3479800" h="6350">
                  <a:moveTo>
                    <a:pt x="3479291" y="0"/>
                  </a:moveTo>
                  <a:lnTo>
                    <a:pt x="0" y="0"/>
                  </a:lnTo>
                  <a:lnTo>
                    <a:pt x="2794" y="6095"/>
                  </a:lnTo>
                  <a:lnTo>
                    <a:pt x="3479291" y="6095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90"/>
            <p:cNvSpPr/>
            <p:nvPr/>
          </p:nvSpPr>
          <p:spPr>
            <a:xfrm>
              <a:off x="5123687" y="5318759"/>
              <a:ext cx="3479800" cy="5080"/>
            </a:xfrm>
            <a:custGeom>
              <a:avLst/>
              <a:gdLst/>
              <a:ahLst/>
              <a:cxnLst/>
              <a:rect l="l" t="t" r="r" b="b"/>
              <a:pathLst>
                <a:path w="3479800" h="5079">
                  <a:moveTo>
                    <a:pt x="3479291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79291" y="4571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91"/>
            <p:cNvSpPr/>
            <p:nvPr/>
          </p:nvSpPr>
          <p:spPr>
            <a:xfrm>
              <a:off x="5123687" y="5315711"/>
              <a:ext cx="3479800" cy="5080"/>
            </a:xfrm>
            <a:custGeom>
              <a:avLst/>
              <a:gdLst/>
              <a:ahLst/>
              <a:cxnLst/>
              <a:rect l="l" t="t" r="r" b="b"/>
              <a:pathLst>
                <a:path w="3479800" h="5079">
                  <a:moveTo>
                    <a:pt x="3479291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79291" y="4571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92"/>
            <p:cNvSpPr/>
            <p:nvPr/>
          </p:nvSpPr>
          <p:spPr>
            <a:xfrm>
              <a:off x="5120639" y="5312663"/>
              <a:ext cx="3482340" cy="6350"/>
            </a:xfrm>
            <a:custGeom>
              <a:avLst/>
              <a:gdLst/>
              <a:ahLst/>
              <a:cxnLst/>
              <a:rect l="l" t="t" r="r" b="b"/>
              <a:pathLst>
                <a:path w="3482340" h="6350">
                  <a:moveTo>
                    <a:pt x="3482340" y="0"/>
                  </a:moveTo>
                  <a:lnTo>
                    <a:pt x="0" y="0"/>
                  </a:lnTo>
                  <a:lnTo>
                    <a:pt x="3683" y="6096"/>
                  </a:lnTo>
                  <a:lnTo>
                    <a:pt x="3482340" y="6096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93"/>
            <p:cNvSpPr/>
            <p:nvPr/>
          </p:nvSpPr>
          <p:spPr>
            <a:xfrm>
              <a:off x="5120639" y="5308091"/>
              <a:ext cx="3482340" cy="7620"/>
            </a:xfrm>
            <a:custGeom>
              <a:avLst/>
              <a:gdLst/>
              <a:ahLst/>
              <a:cxnLst/>
              <a:rect l="l" t="t" r="r" b="b"/>
              <a:pathLst>
                <a:path w="3482340" h="7620">
                  <a:moveTo>
                    <a:pt x="3482340" y="0"/>
                  </a:moveTo>
                  <a:lnTo>
                    <a:pt x="0" y="0"/>
                  </a:lnTo>
                  <a:lnTo>
                    <a:pt x="3683" y="7620"/>
                  </a:lnTo>
                  <a:lnTo>
                    <a:pt x="3482340" y="7620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94"/>
            <p:cNvSpPr/>
            <p:nvPr/>
          </p:nvSpPr>
          <p:spPr>
            <a:xfrm>
              <a:off x="5120639" y="5306567"/>
              <a:ext cx="3482340" cy="6350"/>
            </a:xfrm>
            <a:custGeom>
              <a:avLst/>
              <a:gdLst/>
              <a:ahLst/>
              <a:cxnLst/>
              <a:rect l="l" t="t" r="r" b="b"/>
              <a:pathLst>
                <a:path w="3482340" h="6350">
                  <a:moveTo>
                    <a:pt x="3482340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2340" y="6096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95"/>
            <p:cNvSpPr/>
            <p:nvPr/>
          </p:nvSpPr>
          <p:spPr>
            <a:xfrm>
              <a:off x="5117591" y="5303519"/>
              <a:ext cx="3485515" cy="5080"/>
            </a:xfrm>
            <a:custGeom>
              <a:avLst/>
              <a:gdLst/>
              <a:ahLst/>
              <a:cxnLst/>
              <a:rect l="l" t="t" r="r" b="b"/>
              <a:pathLst>
                <a:path w="3485515" h="5079">
                  <a:moveTo>
                    <a:pt x="3485388" y="0"/>
                  </a:moveTo>
                  <a:lnTo>
                    <a:pt x="0" y="0"/>
                  </a:lnTo>
                  <a:lnTo>
                    <a:pt x="2794" y="4571"/>
                  </a:lnTo>
                  <a:lnTo>
                    <a:pt x="3485388" y="4571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96"/>
            <p:cNvSpPr/>
            <p:nvPr/>
          </p:nvSpPr>
          <p:spPr>
            <a:xfrm>
              <a:off x="5117591" y="5300471"/>
              <a:ext cx="3485515" cy="6350"/>
            </a:xfrm>
            <a:custGeom>
              <a:avLst/>
              <a:gdLst/>
              <a:ahLst/>
              <a:cxnLst/>
              <a:rect l="l" t="t" r="r" b="b"/>
              <a:pathLst>
                <a:path w="3485515" h="6350">
                  <a:moveTo>
                    <a:pt x="3485388" y="0"/>
                  </a:moveTo>
                  <a:lnTo>
                    <a:pt x="0" y="0"/>
                  </a:lnTo>
                  <a:lnTo>
                    <a:pt x="2794" y="6095"/>
                  </a:lnTo>
                  <a:lnTo>
                    <a:pt x="3485388" y="6095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7"/>
            <p:cNvSpPr/>
            <p:nvPr/>
          </p:nvSpPr>
          <p:spPr>
            <a:xfrm>
              <a:off x="5117591" y="5297423"/>
              <a:ext cx="3485515" cy="6350"/>
            </a:xfrm>
            <a:custGeom>
              <a:avLst/>
              <a:gdLst/>
              <a:ahLst/>
              <a:cxnLst/>
              <a:rect l="l" t="t" r="r" b="b"/>
              <a:pathLst>
                <a:path w="3485515" h="6350">
                  <a:moveTo>
                    <a:pt x="348538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5388" y="6096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8"/>
            <p:cNvSpPr/>
            <p:nvPr/>
          </p:nvSpPr>
          <p:spPr>
            <a:xfrm>
              <a:off x="5114543" y="5294375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5" y="0"/>
                  </a:moveTo>
                  <a:lnTo>
                    <a:pt x="0" y="0"/>
                  </a:lnTo>
                  <a:lnTo>
                    <a:pt x="2793" y="6096"/>
                  </a:lnTo>
                  <a:lnTo>
                    <a:pt x="3488435" y="6096"/>
                  </a:lnTo>
                  <a:lnTo>
                    <a:pt x="34884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9"/>
            <p:cNvSpPr/>
            <p:nvPr/>
          </p:nvSpPr>
          <p:spPr>
            <a:xfrm>
              <a:off x="5114543" y="5291327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5" y="0"/>
                  </a:moveTo>
                  <a:lnTo>
                    <a:pt x="0" y="0"/>
                  </a:lnTo>
                  <a:lnTo>
                    <a:pt x="2793" y="6096"/>
                  </a:lnTo>
                  <a:lnTo>
                    <a:pt x="3488435" y="6096"/>
                  </a:lnTo>
                  <a:lnTo>
                    <a:pt x="34884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300"/>
            <p:cNvSpPr/>
            <p:nvPr/>
          </p:nvSpPr>
          <p:spPr>
            <a:xfrm>
              <a:off x="5114543" y="5288279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8436" y="6096"/>
                  </a:lnTo>
                  <a:lnTo>
                    <a:pt x="34884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301"/>
            <p:cNvSpPr/>
            <p:nvPr/>
          </p:nvSpPr>
          <p:spPr>
            <a:xfrm>
              <a:off x="5114543" y="5285231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8436" y="6096"/>
                  </a:lnTo>
                  <a:lnTo>
                    <a:pt x="34884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302"/>
            <p:cNvSpPr/>
            <p:nvPr/>
          </p:nvSpPr>
          <p:spPr>
            <a:xfrm>
              <a:off x="5111495" y="5282183"/>
              <a:ext cx="3491865" cy="6350"/>
            </a:xfrm>
            <a:custGeom>
              <a:avLst/>
              <a:gdLst/>
              <a:ahLst/>
              <a:cxnLst/>
              <a:rect l="l" t="t" r="r" b="b"/>
              <a:pathLst>
                <a:path w="3491865" h="6350">
                  <a:moveTo>
                    <a:pt x="3491483" y="0"/>
                  </a:moveTo>
                  <a:lnTo>
                    <a:pt x="0" y="0"/>
                  </a:lnTo>
                  <a:lnTo>
                    <a:pt x="2793" y="6095"/>
                  </a:lnTo>
                  <a:lnTo>
                    <a:pt x="3491483" y="6095"/>
                  </a:lnTo>
                  <a:lnTo>
                    <a:pt x="34914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303"/>
            <p:cNvSpPr/>
            <p:nvPr/>
          </p:nvSpPr>
          <p:spPr>
            <a:xfrm>
              <a:off x="5111495" y="5280659"/>
              <a:ext cx="3491865" cy="5080"/>
            </a:xfrm>
            <a:custGeom>
              <a:avLst/>
              <a:gdLst/>
              <a:ahLst/>
              <a:cxnLst/>
              <a:rect l="l" t="t" r="r" b="b"/>
              <a:pathLst>
                <a:path w="3491865" h="5079">
                  <a:moveTo>
                    <a:pt x="3491483" y="0"/>
                  </a:moveTo>
                  <a:lnTo>
                    <a:pt x="0" y="0"/>
                  </a:lnTo>
                  <a:lnTo>
                    <a:pt x="2793" y="4571"/>
                  </a:lnTo>
                  <a:lnTo>
                    <a:pt x="3491483" y="4571"/>
                  </a:lnTo>
                  <a:lnTo>
                    <a:pt x="34914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304"/>
            <p:cNvSpPr/>
            <p:nvPr/>
          </p:nvSpPr>
          <p:spPr>
            <a:xfrm>
              <a:off x="5111495" y="5277611"/>
              <a:ext cx="3491865" cy="5080"/>
            </a:xfrm>
            <a:custGeom>
              <a:avLst/>
              <a:gdLst/>
              <a:ahLst/>
              <a:cxnLst/>
              <a:rect l="l" t="t" r="r" b="b"/>
              <a:pathLst>
                <a:path w="3491865" h="5079">
                  <a:moveTo>
                    <a:pt x="3491484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91484" y="4571"/>
                  </a:lnTo>
                  <a:lnTo>
                    <a:pt x="349148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305"/>
            <p:cNvSpPr/>
            <p:nvPr/>
          </p:nvSpPr>
          <p:spPr>
            <a:xfrm>
              <a:off x="5108447" y="5273039"/>
              <a:ext cx="3495040" cy="7620"/>
            </a:xfrm>
            <a:custGeom>
              <a:avLst/>
              <a:gdLst/>
              <a:ahLst/>
              <a:cxnLst/>
              <a:rect l="l" t="t" r="r" b="b"/>
              <a:pathLst>
                <a:path w="3495040" h="7620">
                  <a:moveTo>
                    <a:pt x="3494531" y="0"/>
                  </a:moveTo>
                  <a:lnTo>
                    <a:pt x="0" y="0"/>
                  </a:lnTo>
                  <a:lnTo>
                    <a:pt x="2793" y="7620"/>
                  </a:lnTo>
                  <a:lnTo>
                    <a:pt x="3494531" y="7620"/>
                  </a:lnTo>
                  <a:lnTo>
                    <a:pt x="34945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306"/>
            <p:cNvSpPr/>
            <p:nvPr/>
          </p:nvSpPr>
          <p:spPr>
            <a:xfrm>
              <a:off x="5108447" y="5271515"/>
              <a:ext cx="3495040" cy="6350"/>
            </a:xfrm>
            <a:custGeom>
              <a:avLst/>
              <a:gdLst/>
              <a:ahLst/>
              <a:cxnLst/>
              <a:rect l="l" t="t" r="r" b="b"/>
              <a:pathLst>
                <a:path w="3495040" h="6350">
                  <a:moveTo>
                    <a:pt x="3494531" y="0"/>
                  </a:moveTo>
                  <a:lnTo>
                    <a:pt x="0" y="0"/>
                  </a:lnTo>
                  <a:lnTo>
                    <a:pt x="2793" y="6096"/>
                  </a:lnTo>
                  <a:lnTo>
                    <a:pt x="3494531" y="6096"/>
                  </a:lnTo>
                  <a:lnTo>
                    <a:pt x="34945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7"/>
            <p:cNvSpPr/>
            <p:nvPr/>
          </p:nvSpPr>
          <p:spPr>
            <a:xfrm>
              <a:off x="5108447" y="5268467"/>
              <a:ext cx="3495040" cy="5080"/>
            </a:xfrm>
            <a:custGeom>
              <a:avLst/>
              <a:gdLst/>
              <a:ahLst/>
              <a:cxnLst/>
              <a:rect l="l" t="t" r="r" b="b"/>
              <a:pathLst>
                <a:path w="3495040" h="5079">
                  <a:moveTo>
                    <a:pt x="3494532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94532" y="4571"/>
                  </a:lnTo>
                  <a:lnTo>
                    <a:pt x="34945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8"/>
            <p:cNvSpPr/>
            <p:nvPr/>
          </p:nvSpPr>
          <p:spPr>
            <a:xfrm>
              <a:off x="5106923" y="5265419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2793" y="6095"/>
                  </a:lnTo>
                  <a:lnTo>
                    <a:pt x="3496055" y="6095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9"/>
            <p:cNvSpPr/>
            <p:nvPr/>
          </p:nvSpPr>
          <p:spPr>
            <a:xfrm>
              <a:off x="5106923" y="5262371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2793" y="6095"/>
                  </a:lnTo>
                  <a:lnTo>
                    <a:pt x="3496055" y="6095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10"/>
            <p:cNvSpPr/>
            <p:nvPr/>
          </p:nvSpPr>
          <p:spPr>
            <a:xfrm>
              <a:off x="5106923" y="5259323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96055" y="6096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11"/>
            <p:cNvSpPr/>
            <p:nvPr/>
          </p:nvSpPr>
          <p:spPr>
            <a:xfrm>
              <a:off x="5106923" y="5256275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96055" y="6096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12"/>
            <p:cNvSpPr/>
            <p:nvPr/>
          </p:nvSpPr>
          <p:spPr>
            <a:xfrm>
              <a:off x="5102351" y="5253227"/>
              <a:ext cx="3500754" cy="6350"/>
            </a:xfrm>
            <a:custGeom>
              <a:avLst/>
              <a:gdLst/>
              <a:ahLst/>
              <a:cxnLst/>
              <a:rect l="l" t="t" r="r" b="b"/>
              <a:pathLst>
                <a:path w="3500754" h="6350">
                  <a:moveTo>
                    <a:pt x="3500628" y="0"/>
                  </a:moveTo>
                  <a:lnTo>
                    <a:pt x="0" y="0"/>
                  </a:lnTo>
                  <a:lnTo>
                    <a:pt x="3683" y="6096"/>
                  </a:lnTo>
                  <a:lnTo>
                    <a:pt x="3500628" y="6096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13"/>
            <p:cNvSpPr/>
            <p:nvPr/>
          </p:nvSpPr>
          <p:spPr>
            <a:xfrm>
              <a:off x="5102351" y="5250179"/>
              <a:ext cx="3500754" cy="6350"/>
            </a:xfrm>
            <a:custGeom>
              <a:avLst/>
              <a:gdLst/>
              <a:ahLst/>
              <a:cxnLst/>
              <a:rect l="l" t="t" r="r" b="b"/>
              <a:pathLst>
                <a:path w="3500754" h="6350">
                  <a:moveTo>
                    <a:pt x="3500628" y="0"/>
                  </a:moveTo>
                  <a:lnTo>
                    <a:pt x="0" y="0"/>
                  </a:lnTo>
                  <a:lnTo>
                    <a:pt x="3683" y="6096"/>
                  </a:lnTo>
                  <a:lnTo>
                    <a:pt x="3500628" y="6096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14"/>
            <p:cNvSpPr/>
            <p:nvPr/>
          </p:nvSpPr>
          <p:spPr>
            <a:xfrm>
              <a:off x="5102351" y="5247131"/>
              <a:ext cx="3500754" cy="6350"/>
            </a:xfrm>
            <a:custGeom>
              <a:avLst/>
              <a:gdLst/>
              <a:ahLst/>
              <a:cxnLst/>
              <a:rect l="l" t="t" r="r" b="b"/>
              <a:pathLst>
                <a:path w="3500754" h="6350">
                  <a:moveTo>
                    <a:pt x="350062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500628" y="6096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15"/>
            <p:cNvSpPr/>
            <p:nvPr/>
          </p:nvSpPr>
          <p:spPr>
            <a:xfrm>
              <a:off x="5099303" y="5245607"/>
              <a:ext cx="3503929" cy="5080"/>
            </a:xfrm>
            <a:custGeom>
              <a:avLst/>
              <a:gdLst/>
              <a:ahLst/>
              <a:cxnLst/>
              <a:rect l="l" t="t" r="r" b="b"/>
              <a:pathLst>
                <a:path w="3503929" h="5079">
                  <a:moveTo>
                    <a:pt x="3503676" y="0"/>
                  </a:moveTo>
                  <a:lnTo>
                    <a:pt x="0" y="0"/>
                  </a:lnTo>
                  <a:lnTo>
                    <a:pt x="2794" y="4571"/>
                  </a:lnTo>
                  <a:lnTo>
                    <a:pt x="3503676" y="4571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16"/>
            <p:cNvSpPr/>
            <p:nvPr/>
          </p:nvSpPr>
          <p:spPr>
            <a:xfrm>
              <a:off x="5099303" y="5242559"/>
              <a:ext cx="3503929" cy="5080"/>
            </a:xfrm>
            <a:custGeom>
              <a:avLst/>
              <a:gdLst/>
              <a:ahLst/>
              <a:cxnLst/>
              <a:rect l="l" t="t" r="r" b="b"/>
              <a:pathLst>
                <a:path w="3503929" h="5079">
                  <a:moveTo>
                    <a:pt x="3503676" y="0"/>
                  </a:moveTo>
                  <a:lnTo>
                    <a:pt x="0" y="0"/>
                  </a:lnTo>
                  <a:lnTo>
                    <a:pt x="2794" y="4571"/>
                  </a:lnTo>
                  <a:lnTo>
                    <a:pt x="3503676" y="4571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7"/>
            <p:cNvSpPr/>
            <p:nvPr/>
          </p:nvSpPr>
          <p:spPr>
            <a:xfrm>
              <a:off x="5099303" y="5237987"/>
              <a:ext cx="3503929" cy="7620"/>
            </a:xfrm>
            <a:custGeom>
              <a:avLst/>
              <a:gdLst/>
              <a:ahLst/>
              <a:cxnLst/>
              <a:rect l="l" t="t" r="r" b="b"/>
              <a:pathLst>
                <a:path w="3503929" h="7620">
                  <a:moveTo>
                    <a:pt x="350367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3503676" y="7620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8"/>
            <p:cNvSpPr/>
            <p:nvPr/>
          </p:nvSpPr>
          <p:spPr>
            <a:xfrm>
              <a:off x="5097779" y="5234939"/>
              <a:ext cx="3505200" cy="7620"/>
            </a:xfrm>
            <a:custGeom>
              <a:avLst/>
              <a:gdLst/>
              <a:ahLst/>
              <a:cxnLst/>
              <a:rect l="l" t="t" r="r" b="b"/>
              <a:pathLst>
                <a:path w="3505200" h="7620">
                  <a:moveTo>
                    <a:pt x="3505200" y="0"/>
                  </a:moveTo>
                  <a:lnTo>
                    <a:pt x="0" y="0"/>
                  </a:lnTo>
                  <a:lnTo>
                    <a:pt x="2794" y="7620"/>
                  </a:lnTo>
                  <a:lnTo>
                    <a:pt x="3505200" y="7620"/>
                  </a:lnTo>
                  <a:lnTo>
                    <a:pt x="35052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9"/>
            <p:cNvSpPr/>
            <p:nvPr/>
          </p:nvSpPr>
          <p:spPr>
            <a:xfrm>
              <a:off x="5097779" y="5233415"/>
              <a:ext cx="3505200" cy="5080"/>
            </a:xfrm>
            <a:custGeom>
              <a:avLst/>
              <a:gdLst/>
              <a:ahLst/>
              <a:cxnLst/>
              <a:rect l="l" t="t" r="r" b="b"/>
              <a:pathLst>
                <a:path w="3505200" h="5079">
                  <a:moveTo>
                    <a:pt x="3505200" y="0"/>
                  </a:moveTo>
                  <a:lnTo>
                    <a:pt x="0" y="0"/>
                  </a:lnTo>
                  <a:lnTo>
                    <a:pt x="2794" y="4572"/>
                  </a:lnTo>
                  <a:lnTo>
                    <a:pt x="3505200" y="4572"/>
                  </a:lnTo>
                  <a:lnTo>
                    <a:pt x="35052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20"/>
            <p:cNvSpPr/>
            <p:nvPr/>
          </p:nvSpPr>
          <p:spPr>
            <a:xfrm>
              <a:off x="5091684" y="5183123"/>
              <a:ext cx="3511550" cy="52069"/>
            </a:xfrm>
            <a:custGeom>
              <a:avLst/>
              <a:gdLst/>
              <a:ahLst/>
              <a:cxnLst/>
              <a:rect l="l" t="t" r="r" b="b"/>
              <a:pathLst>
                <a:path w="3511550" h="52070">
                  <a:moveTo>
                    <a:pt x="3511296" y="0"/>
                  </a:moveTo>
                  <a:lnTo>
                    <a:pt x="6096" y="0"/>
                  </a:lnTo>
                  <a:lnTo>
                    <a:pt x="6096" y="3048"/>
                  </a:lnTo>
                  <a:lnTo>
                    <a:pt x="5842" y="3048"/>
                  </a:lnTo>
                  <a:lnTo>
                    <a:pt x="3048" y="9144"/>
                  </a:lnTo>
                  <a:lnTo>
                    <a:pt x="3048" y="12204"/>
                  </a:lnTo>
                  <a:lnTo>
                    <a:pt x="2794" y="12204"/>
                  </a:lnTo>
                  <a:lnTo>
                    <a:pt x="0" y="16764"/>
                  </a:lnTo>
                  <a:lnTo>
                    <a:pt x="0" y="21348"/>
                  </a:lnTo>
                  <a:lnTo>
                    <a:pt x="0" y="24384"/>
                  </a:lnTo>
                  <a:lnTo>
                    <a:pt x="0" y="25908"/>
                  </a:lnTo>
                  <a:lnTo>
                    <a:pt x="0" y="28956"/>
                  </a:lnTo>
                  <a:lnTo>
                    <a:pt x="0" y="32004"/>
                  </a:lnTo>
                  <a:lnTo>
                    <a:pt x="2794" y="38100"/>
                  </a:lnTo>
                  <a:lnTo>
                    <a:pt x="3048" y="38100"/>
                  </a:lnTo>
                  <a:lnTo>
                    <a:pt x="3048" y="41160"/>
                  </a:lnTo>
                  <a:lnTo>
                    <a:pt x="5842" y="47244"/>
                  </a:lnTo>
                  <a:lnTo>
                    <a:pt x="6096" y="47244"/>
                  </a:lnTo>
                  <a:lnTo>
                    <a:pt x="6096" y="50292"/>
                  </a:lnTo>
                  <a:lnTo>
                    <a:pt x="6096" y="51816"/>
                  </a:lnTo>
                  <a:lnTo>
                    <a:pt x="3511296" y="51816"/>
                  </a:lnTo>
                  <a:lnTo>
                    <a:pt x="3511296" y="50292"/>
                  </a:lnTo>
                  <a:lnTo>
                    <a:pt x="3511296" y="47256"/>
                  </a:lnTo>
                  <a:lnTo>
                    <a:pt x="3511296" y="3048"/>
                  </a:lnTo>
                  <a:lnTo>
                    <a:pt x="35112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21"/>
            <p:cNvSpPr/>
            <p:nvPr/>
          </p:nvSpPr>
          <p:spPr>
            <a:xfrm>
              <a:off x="5097779" y="5180075"/>
              <a:ext cx="3505200" cy="6350"/>
            </a:xfrm>
            <a:custGeom>
              <a:avLst/>
              <a:gdLst/>
              <a:ahLst/>
              <a:cxnLst/>
              <a:rect l="l" t="t" r="r" b="b"/>
              <a:pathLst>
                <a:path w="3505200" h="6350">
                  <a:moveTo>
                    <a:pt x="3505200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505200" y="6096"/>
                  </a:lnTo>
                  <a:lnTo>
                    <a:pt x="35052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22"/>
            <p:cNvSpPr/>
            <p:nvPr/>
          </p:nvSpPr>
          <p:spPr>
            <a:xfrm>
              <a:off x="5097779" y="5177027"/>
              <a:ext cx="3505200" cy="6350"/>
            </a:xfrm>
            <a:custGeom>
              <a:avLst/>
              <a:gdLst/>
              <a:ahLst/>
              <a:cxnLst/>
              <a:rect l="l" t="t" r="r" b="b"/>
              <a:pathLst>
                <a:path w="3505200" h="6350">
                  <a:moveTo>
                    <a:pt x="3505200" y="0"/>
                  </a:moveTo>
                  <a:lnTo>
                    <a:pt x="2794" y="0"/>
                  </a:lnTo>
                  <a:lnTo>
                    <a:pt x="0" y="6096"/>
                  </a:lnTo>
                  <a:lnTo>
                    <a:pt x="3505200" y="6096"/>
                  </a:lnTo>
                  <a:lnTo>
                    <a:pt x="35052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23"/>
            <p:cNvSpPr/>
            <p:nvPr/>
          </p:nvSpPr>
          <p:spPr>
            <a:xfrm>
              <a:off x="5097779" y="5173979"/>
              <a:ext cx="3505200" cy="6350"/>
            </a:xfrm>
            <a:custGeom>
              <a:avLst/>
              <a:gdLst/>
              <a:ahLst/>
              <a:cxnLst/>
              <a:rect l="l" t="t" r="r" b="b"/>
              <a:pathLst>
                <a:path w="3505200" h="6350">
                  <a:moveTo>
                    <a:pt x="3505200" y="0"/>
                  </a:moveTo>
                  <a:lnTo>
                    <a:pt x="2794" y="0"/>
                  </a:lnTo>
                  <a:lnTo>
                    <a:pt x="0" y="6096"/>
                  </a:lnTo>
                  <a:lnTo>
                    <a:pt x="3505200" y="6096"/>
                  </a:lnTo>
                  <a:lnTo>
                    <a:pt x="35052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24"/>
            <p:cNvSpPr/>
            <p:nvPr/>
          </p:nvSpPr>
          <p:spPr>
            <a:xfrm>
              <a:off x="5099303" y="5172455"/>
              <a:ext cx="3503929" cy="5080"/>
            </a:xfrm>
            <a:custGeom>
              <a:avLst/>
              <a:gdLst/>
              <a:ahLst/>
              <a:cxnLst/>
              <a:rect l="l" t="t" r="r" b="b"/>
              <a:pathLst>
                <a:path w="3503929" h="5079">
                  <a:moveTo>
                    <a:pt x="3503676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503676" y="4571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25"/>
            <p:cNvSpPr/>
            <p:nvPr/>
          </p:nvSpPr>
          <p:spPr>
            <a:xfrm>
              <a:off x="5099303" y="5169407"/>
              <a:ext cx="3503929" cy="5080"/>
            </a:xfrm>
            <a:custGeom>
              <a:avLst/>
              <a:gdLst/>
              <a:ahLst/>
              <a:cxnLst/>
              <a:rect l="l" t="t" r="r" b="b"/>
              <a:pathLst>
                <a:path w="3503929" h="5079">
                  <a:moveTo>
                    <a:pt x="3503676" y="0"/>
                  </a:moveTo>
                  <a:lnTo>
                    <a:pt x="2794" y="0"/>
                  </a:lnTo>
                  <a:lnTo>
                    <a:pt x="0" y="4572"/>
                  </a:lnTo>
                  <a:lnTo>
                    <a:pt x="3503676" y="4572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26"/>
            <p:cNvSpPr/>
            <p:nvPr/>
          </p:nvSpPr>
          <p:spPr>
            <a:xfrm>
              <a:off x="5099303" y="5164835"/>
              <a:ext cx="3503929" cy="7620"/>
            </a:xfrm>
            <a:custGeom>
              <a:avLst/>
              <a:gdLst/>
              <a:ahLst/>
              <a:cxnLst/>
              <a:rect l="l" t="t" r="r" b="b"/>
              <a:pathLst>
                <a:path w="3503929" h="7620">
                  <a:moveTo>
                    <a:pt x="3503676" y="0"/>
                  </a:moveTo>
                  <a:lnTo>
                    <a:pt x="2794" y="0"/>
                  </a:lnTo>
                  <a:lnTo>
                    <a:pt x="0" y="7619"/>
                  </a:lnTo>
                  <a:lnTo>
                    <a:pt x="3503676" y="7619"/>
                  </a:lnTo>
                  <a:lnTo>
                    <a:pt x="350367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7"/>
            <p:cNvSpPr/>
            <p:nvPr/>
          </p:nvSpPr>
          <p:spPr>
            <a:xfrm>
              <a:off x="5102351" y="5163311"/>
              <a:ext cx="3500754" cy="6350"/>
            </a:xfrm>
            <a:custGeom>
              <a:avLst/>
              <a:gdLst/>
              <a:ahLst/>
              <a:cxnLst/>
              <a:rect l="l" t="t" r="r" b="b"/>
              <a:pathLst>
                <a:path w="3500754" h="6350">
                  <a:moveTo>
                    <a:pt x="350062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500628" y="6096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8"/>
            <p:cNvSpPr/>
            <p:nvPr/>
          </p:nvSpPr>
          <p:spPr>
            <a:xfrm>
              <a:off x="5102351" y="5160263"/>
              <a:ext cx="3500754" cy="5080"/>
            </a:xfrm>
            <a:custGeom>
              <a:avLst/>
              <a:gdLst/>
              <a:ahLst/>
              <a:cxnLst/>
              <a:rect l="l" t="t" r="r" b="b"/>
              <a:pathLst>
                <a:path w="3500754" h="5079">
                  <a:moveTo>
                    <a:pt x="3500628" y="0"/>
                  </a:moveTo>
                  <a:lnTo>
                    <a:pt x="3683" y="0"/>
                  </a:lnTo>
                  <a:lnTo>
                    <a:pt x="0" y="4572"/>
                  </a:lnTo>
                  <a:lnTo>
                    <a:pt x="3500628" y="4572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9"/>
            <p:cNvSpPr/>
            <p:nvPr/>
          </p:nvSpPr>
          <p:spPr>
            <a:xfrm>
              <a:off x="5102351" y="5157215"/>
              <a:ext cx="3500754" cy="6350"/>
            </a:xfrm>
            <a:custGeom>
              <a:avLst/>
              <a:gdLst/>
              <a:ahLst/>
              <a:cxnLst/>
              <a:rect l="l" t="t" r="r" b="b"/>
              <a:pathLst>
                <a:path w="3500754" h="6350">
                  <a:moveTo>
                    <a:pt x="3500628" y="0"/>
                  </a:moveTo>
                  <a:lnTo>
                    <a:pt x="3683" y="0"/>
                  </a:lnTo>
                  <a:lnTo>
                    <a:pt x="0" y="6095"/>
                  </a:lnTo>
                  <a:lnTo>
                    <a:pt x="3500628" y="6095"/>
                  </a:lnTo>
                  <a:lnTo>
                    <a:pt x="350062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30"/>
            <p:cNvSpPr/>
            <p:nvPr/>
          </p:nvSpPr>
          <p:spPr>
            <a:xfrm>
              <a:off x="5106923" y="5154167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96055" y="6096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31"/>
            <p:cNvSpPr/>
            <p:nvPr/>
          </p:nvSpPr>
          <p:spPr>
            <a:xfrm>
              <a:off x="5106923" y="5151119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96055" y="6096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32"/>
            <p:cNvSpPr/>
            <p:nvPr/>
          </p:nvSpPr>
          <p:spPr>
            <a:xfrm>
              <a:off x="5106923" y="5148071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96055" y="6095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33"/>
            <p:cNvSpPr/>
            <p:nvPr/>
          </p:nvSpPr>
          <p:spPr>
            <a:xfrm>
              <a:off x="5106923" y="5145023"/>
              <a:ext cx="3496310" cy="6350"/>
            </a:xfrm>
            <a:custGeom>
              <a:avLst/>
              <a:gdLst/>
              <a:ahLst/>
              <a:cxnLst/>
              <a:rect l="l" t="t" r="r" b="b"/>
              <a:pathLst>
                <a:path w="3496309" h="6350">
                  <a:moveTo>
                    <a:pt x="349605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96055" y="6095"/>
                  </a:lnTo>
                  <a:lnTo>
                    <a:pt x="349605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34"/>
            <p:cNvSpPr/>
            <p:nvPr/>
          </p:nvSpPr>
          <p:spPr>
            <a:xfrm>
              <a:off x="5108447" y="5141975"/>
              <a:ext cx="3495040" cy="6350"/>
            </a:xfrm>
            <a:custGeom>
              <a:avLst/>
              <a:gdLst/>
              <a:ahLst/>
              <a:cxnLst/>
              <a:rect l="l" t="t" r="r" b="b"/>
              <a:pathLst>
                <a:path w="3495040" h="6350">
                  <a:moveTo>
                    <a:pt x="3494532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94532" y="6096"/>
                  </a:lnTo>
                  <a:lnTo>
                    <a:pt x="34945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35"/>
            <p:cNvSpPr/>
            <p:nvPr/>
          </p:nvSpPr>
          <p:spPr>
            <a:xfrm>
              <a:off x="5108447" y="5138927"/>
              <a:ext cx="3495040" cy="6350"/>
            </a:xfrm>
            <a:custGeom>
              <a:avLst/>
              <a:gdLst/>
              <a:ahLst/>
              <a:cxnLst/>
              <a:rect l="l" t="t" r="r" b="b"/>
              <a:pathLst>
                <a:path w="3495040" h="6350">
                  <a:moveTo>
                    <a:pt x="3494531" y="0"/>
                  </a:moveTo>
                  <a:lnTo>
                    <a:pt x="2793" y="0"/>
                  </a:lnTo>
                  <a:lnTo>
                    <a:pt x="0" y="6096"/>
                  </a:lnTo>
                  <a:lnTo>
                    <a:pt x="3494531" y="6096"/>
                  </a:lnTo>
                  <a:lnTo>
                    <a:pt x="34945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36"/>
            <p:cNvSpPr/>
            <p:nvPr/>
          </p:nvSpPr>
          <p:spPr>
            <a:xfrm>
              <a:off x="5108447" y="5137403"/>
              <a:ext cx="3495040" cy="5080"/>
            </a:xfrm>
            <a:custGeom>
              <a:avLst/>
              <a:gdLst/>
              <a:ahLst/>
              <a:cxnLst/>
              <a:rect l="l" t="t" r="r" b="b"/>
              <a:pathLst>
                <a:path w="3495040" h="5079">
                  <a:moveTo>
                    <a:pt x="3494531" y="0"/>
                  </a:moveTo>
                  <a:lnTo>
                    <a:pt x="2793" y="0"/>
                  </a:lnTo>
                  <a:lnTo>
                    <a:pt x="0" y="4572"/>
                  </a:lnTo>
                  <a:lnTo>
                    <a:pt x="3494531" y="4572"/>
                  </a:lnTo>
                  <a:lnTo>
                    <a:pt x="34945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7"/>
            <p:cNvSpPr/>
            <p:nvPr/>
          </p:nvSpPr>
          <p:spPr>
            <a:xfrm>
              <a:off x="5111495" y="5134355"/>
              <a:ext cx="3491865" cy="5080"/>
            </a:xfrm>
            <a:custGeom>
              <a:avLst/>
              <a:gdLst/>
              <a:ahLst/>
              <a:cxnLst/>
              <a:rect l="l" t="t" r="r" b="b"/>
              <a:pathLst>
                <a:path w="3491865" h="5079">
                  <a:moveTo>
                    <a:pt x="3491484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91484" y="4571"/>
                  </a:lnTo>
                  <a:lnTo>
                    <a:pt x="349148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8"/>
            <p:cNvSpPr/>
            <p:nvPr/>
          </p:nvSpPr>
          <p:spPr>
            <a:xfrm>
              <a:off x="5111495" y="5129783"/>
              <a:ext cx="3491865" cy="7620"/>
            </a:xfrm>
            <a:custGeom>
              <a:avLst/>
              <a:gdLst/>
              <a:ahLst/>
              <a:cxnLst/>
              <a:rect l="l" t="t" r="r" b="b"/>
              <a:pathLst>
                <a:path w="3491865" h="7620">
                  <a:moveTo>
                    <a:pt x="3491483" y="0"/>
                  </a:moveTo>
                  <a:lnTo>
                    <a:pt x="2793" y="0"/>
                  </a:lnTo>
                  <a:lnTo>
                    <a:pt x="0" y="7620"/>
                  </a:lnTo>
                  <a:lnTo>
                    <a:pt x="3491483" y="7620"/>
                  </a:lnTo>
                  <a:lnTo>
                    <a:pt x="34914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9"/>
            <p:cNvSpPr/>
            <p:nvPr/>
          </p:nvSpPr>
          <p:spPr>
            <a:xfrm>
              <a:off x="5111495" y="5126735"/>
              <a:ext cx="3491865" cy="7620"/>
            </a:xfrm>
            <a:custGeom>
              <a:avLst/>
              <a:gdLst/>
              <a:ahLst/>
              <a:cxnLst/>
              <a:rect l="l" t="t" r="r" b="b"/>
              <a:pathLst>
                <a:path w="3491865" h="7620">
                  <a:moveTo>
                    <a:pt x="3491483" y="0"/>
                  </a:moveTo>
                  <a:lnTo>
                    <a:pt x="2793" y="0"/>
                  </a:lnTo>
                  <a:lnTo>
                    <a:pt x="0" y="7619"/>
                  </a:lnTo>
                  <a:lnTo>
                    <a:pt x="3491483" y="7619"/>
                  </a:lnTo>
                  <a:lnTo>
                    <a:pt x="349148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40"/>
            <p:cNvSpPr/>
            <p:nvPr/>
          </p:nvSpPr>
          <p:spPr>
            <a:xfrm>
              <a:off x="5114543" y="5125211"/>
              <a:ext cx="3488690" cy="5080"/>
            </a:xfrm>
            <a:custGeom>
              <a:avLst/>
              <a:gdLst/>
              <a:ahLst/>
              <a:cxnLst/>
              <a:rect l="l" t="t" r="r" b="b"/>
              <a:pathLst>
                <a:path w="3488690" h="5079">
                  <a:moveTo>
                    <a:pt x="3488436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88436" y="4571"/>
                  </a:lnTo>
                  <a:lnTo>
                    <a:pt x="34884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41"/>
            <p:cNvSpPr/>
            <p:nvPr/>
          </p:nvSpPr>
          <p:spPr>
            <a:xfrm>
              <a:off x="5114543" y="5122163"/>
              <a:ext cx="3488690" cy="5080"/>
            </a:xfrm>
            <a:custGeom>
              <a:avLst/>
              <a:gdLst/>
              <a:ahLst/>
              <a:cxnLst/>
              <a:rect l="l" t="t" r="r" b="b"/>
              <a:pathLst>
                <a:path w="3488690" h="5079">
                  <a:moveTo>
                    <a:pt x="3488436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88436" y="4571"/>
                  </a:lnTo>
                  <a:lnTo>
                    <a:pt x="348843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42"/>
            <p:cNvSpPr/>
            <p:nvPr/>
          </p:nvSpPr>
          <p:spPr>
            <a:xfrm>
              <a:off x="5114543" y="5119115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88435" y="6095"/>
                  </a:lnTo>
                  <a:lnTo>
                    <a:pt x="34884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43"/>
            <p:cNvSpPr/>
            <p:nvPr/>
          </p:nvSpPr>
          <p:spPr>
            <a:xfrm>
              <a:off x="5114543" y="5116067"/>
              <a:ext cx="3488690" cy="6350"/>
            </a:xfrm>
            <a:custGeom>
              <a:avLst/>
              <a:gdLst/>
              <a:ahLst/>
              <a:cxnLst/>
              <a:rect l="l" t="t" r="r" b="b"/>
              <a:pathLst>
                <a:path w="3488690" h="6350">
                  <a:moveTo>
                    <a:pt x="348843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88435" y="6095"/>
                  </a:lnTo>
                  <a:lnTo>
                    <a:pt x="348843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44"/>
            <p:cNvSpPr/>
            <p:nvPr/>
          </p:nvSpPr>
          <p:spPr>
            <a:xfrm>
              <a:off x="5117591" y="5113019"/>
              <a:ext cx="3485515" cy="6350"/>
            </a:xfrm>
            <a:custGeom>
              <a:avLst/>
              <a:gdLst/>
              <a:ahLst/>
              <a:cxnLst/>
              <a:rect l="l" t="t" r="r" b="b"/>
              <a:pathLst>
                <a:path w="3485515" h="6350">
                  <a:moveTo>
                    <a:pt x="348538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5388" y="6096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45"/>
            <p:cNvSpPr/>
            <p:nvPr/>
          </p:nvSpPr>
          <p:spPr>
            <a:xfrm>
              <a:off x="5117591" y="5109971"/>
              <a:ext cx="3485515" cy="6350"/>
            </a:xfrm>
            <a:custGeom>
              <a:avLst/>
              <a:gdLst/>
              <a:ahLst/>
              <a:cxnLst/>
              <a:rect l="l" t="t" r="r" b="b"/>
              <a:pathLst>
                <a:path w="3485515" h="6350">
                  <a:moveTo>
                    <a:pt x="3485388" y="0"/>
                  </a:moveTo>
                  <a:lnTo>
                    <a:pt x="2794" y="0"/>
                  </a:lnTo>
                  <a:lnTo>
                    <a:pt x="0" y="6095"/>
                  </a:lnTo>
                  <a:lnTo>
                    <a:pt x="3485388" y="6095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46"/>
            <p:cNvSpPr/>
            <p:nvPr/>
          </p:nvSpPr>
          <p:spPr>
            <a:xfrm>
              <a:off x="5117591" y="5106923"/>
              <a:ext cx="3485515" cy="6350"/>
            </a:xfrm>
            <a:custGeom>
              <a:avLst/>
              <a:gdLst/>
              <a:ahLst/>
              <a:cxnLst/>
              <a:rect l="l" t="t" r="r" b="b"/>
              <a:pathLst>
                <a:path w="3485515" h="6350">
                  <a:moveTo>
                    <a:pt x="3485388" y="0"/>
                  </a:moveTo>
                  <a:lnTo>
                    <a:pt x="2794" y="0"/>
                  </a:lnTo>
                  <a:lnTo>
                    <a:pt x="0" y="6095"/>
                  </a:lnTo>
                  <a:lnTo>
                    <a:pt x="3485388" y="6095"/>
                  </a:lnTo>
                  <a:lnTo>
                    <a:pt x="348538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7"/>
            <p:cNvSpPr/>
            <p:nvPr/>
          </p:nvSpPr>
          <p:spPr>
            <a:xfrm>
              <a:off x="5120639" y="5103875"/>
              <a:ext cx="3482340" cy="6350"/>
            </a:xfrm>
            <a:custGeom>
              <a:avLst/>
              <a:gdLst/>
              <a:ahLst/>
              <a:cxnLst/>
              <a:rect l="l" t="t" r="r" b="b"/>
              <a:pathLst>
                <a:path w="3482340" h="6350">
                  <a:moveTo>
                    <a:pt x="3482340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82340" y="6096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8"/>
            <p:cNvSpPr/>
            <p:nvPr/>
          </p:nvSpPr>
          <p:spPr>
            <a:xfrm>
              <a:off x="5120639" y="5100827"/>
              <a:ext cx="3482340" cy="6350"/>
            </a:xfrm>
            <a:custGeom>
              <a:avLst/>
              <a:gdLst/>
              <a:ahLst/>
              <a:cxnLst/>
              <a:rect l="l" t="t" r="r" b="b"/>
              <a:pathLst>
                <a:path w="3482340" h="6350">
                  <a:moveTo>
                    <a:pt x="3482340" y="0"/>
                  </a:moveTo>
                  <a:lnTo>
                    <a:pt x="3683" y="0"/>
                  </a:lnTo>
                  <a:lnTo>
                    <a:pt x="0" y="6096"/>
                  </a:lnTo>
                  <a:lnTo>
                    <a:pt x="3482340" y="6096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9"/>
            <p:cNvSpPr/>
            <p:nvPr/>
          </p:nvSpPr>
          <p:spPr>
            <a:xfrm>
              <a:off x="5120639" y="5099303"/>
              <a:ext cx="3482340" cy="5080"/>
            </a:xfrm>
            <a:custGeom>
              <a:avLst/>
              <a:gdLst/>
              <a:ahLst/>
              <a:cxnLst/>
              <a:rect l="l" t="t" r="r" b="b"/>
              <a:pathLst>
                <a:path w="3482340" h="5079">
                  <a:moveTo>
                    <a:pt x="3482340" y="0"/>
                  </a:moveTo>
                  <a:lnTo>
                    <a:pt x="3683" y="0"/>
                  </a:lnTo>
                  <a:lnTo>
                    <a:pt x="0" y="4572"/>
                  </a:lnTo>
                  <a:lnTo>
                    <a:pt x="3482340" y="4572"/>
                  </a:lnTo>
                  <a:lnTo>
                    <a:pt x="34823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50"/>
            <p:cNvSpPr/>
            <p:nvPr/>
          </p:nvSpPr>
          <p:spPr>
            <a:xfrm>
              <a:off x="5123687" y="5094731"/>
              <a:ext cx="3479800" cy="6350"/>
            </a:xfrm>
            <a:custGeom>
              <a:avLst/>
              <a:gdLst/>
              <a:ahLst/>
              <a:cxnLst/>
              <a:rect l="l" t="t" r="r" b="b"/>
              <a:pathLst>
                <a:path w="3479800" h="6350">
                  <a:moveTo>
                    <a:pt x="347929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9291" y="6096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51"/>
            <p:cNvSpPr/>
            <p:nvPr/>
          </p:nvSpPr>
          <p:spPr>
            <a:xfrm>
              <a:off x="5123687" y="5091683"/>
              <a:ext cx="3479800" cy="7620"/>
            </a:xfrm>
            <a:custGeom>
              <a:avLst/>
              <a:gdLst/>
              <a:ahLst/>
              <a:cxnLst/>
              <a:rect l="l" t="t" r="r" b="b"/>
              <a:pathLst>
                <a:path w="3479800" h="7620">
                  <a:moveTo>
                    <a:pt x="347929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3479291" y="7620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52"/>
            <p:cNvSpPr/>
            <p:nvPr/>
          </p:nvSpPr>
          <p:spPr>
            <a:xfrm>
              <a:off x="5123687" y="5090159"/>
              <a:ext cx="3479800" cy="5080"/>
            </a:xfrm>
            <a:custGeom>
              <a:avLst/>
              <a:gdLst/>
              <a:ahLst/>
              <a:cxnLst/>
              <a:rect l="l" t="t" r="r" b="b"/>
              <a:pathLst>
                <a:path w="3479800" h="5079">
                  <a:moveTo>
                    <a:pt x="3479291" y="0"/>
                  </a:moveTo>
                  <a:lnTo>
                    <a:pt x="2794" y="0"/>
                  </a:lnTo>
                  <a:lnTo>
                    <a:pt x="0" y="4571"/>
                  </a:lnTo>
                  <a:lnTo>
                    <a:pt x="3479291" y="4571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53"/>
            <p:cNvSpPr/>
            <p:nvPr/>
          </p:nvSpPr>
          <p:spPr>
            <a:xfrm>
              <a:off x="5123687" y="5087111"/>
              <a:ext cx="3479800" cy="5080"/>
            </a:xfrm>
            <a:custGeom>
              <a:avLst/>
              <a:gdLst/>
              <a:ahLst/>
              <a:cxnLst/>
              <a:rect l="l" t="t" r="r" b="b"/>
              <a:pathLst>
                <a:path w="3479800" h="5079">
                  <a:moveTo>
                    <a:pt x="3479291" y="0"/>
                  </a:moveTo>
                  <a:lnTo>
                    <a:pt x="2794" y="0"/>
                  </a:lnTo>
                  <a:lnTo>
                    <a:pt x="0" y="4571"/>
                  </a:lnTo>
                  <a:lnTo>
                    <a:pt x="3479291" y="4571"/>
                  </a:lnTo>
                  <a:lnTo>
                    <a:pt x="34792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54"/>
            <p:cNvSpPr/>
            <p:nvPr/>
          </p:nvSpPr>
          <p:spPr>
            <a:xfrm>
              <a:off x="5126735" y="5084063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4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6244" y="6096"/>
                  </a:lnTo>
                  <a:lnTo>
                    <a:pt x="347624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55"/>
            <p:cNvSpPr/>
            <p:nvPr/>
          </p:nvSpPr>
          <p:spPr>
            <a:xfrm>
              <a:off x="5126735" y="5081015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3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76243" y="6095"/>
                  </a:lnTo>
                  <a:lnTo>
                    <a:pt x="34762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56"/>
            <p:cNvSpPr/>
            <p:nvPr/>
          </p:nvSpPr>
          <p:spPr>
            <a:xfrm>
              <a:off x="5126735" y="5077967"/>
              <a:ext cx="3476625" cy="6350"/>
            </a:xfrm>
            <a:custGeom>
              <a:avLst/>
              <a:gdLst/>
              <a:ahLst/>
              <a:cxnLst/>
              <a:rect l="l" t="t" r="r" b="b"/>
              <a:pathLst>
                <a:path w="3476625" h="6350">
                  <a:moveTo>
                    <a:pt x="3476243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76243" y="6095"/>
                  </a:lnTo>
                  <a:lnTo>
                    <a:pt x="347624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7"/>
            <p:cNvSpPr/>
            <p:nvPr/>
          </p:nvSpPr>
          <p:spPr>
            <a:xfrm>
              <a:off x="5129783" y="5074919"/>
              <a:ext cx="3473450" cy="6350"/>
            </a:xfrm>
            <a:custGeom>
              <a:avLst/>
              <a:gdLst/>
              <a:ahLst/>
              <a:cxnLst/>
              <a:rect l="l" t="t" r="r" b="b"/>
              <a:pathLst>
                <a:path w="3473450" h="6350">
                  <a:moveTo>
                    <a:pt x="347319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3196" y="6096"/>
                  </a:lnTo>
                  <a:lnTo>
                    <a:pt x="34731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8"/>
            <p:cNvSpPr/>
            <p:nvPr/>
          </p:nvSpPr>
          <p:spPr>
            <a:xfrm>
              <a:off x="5129783" y="5071871"/>
              <a:ext cx="3473450" cy="6350"/>
            </a:xfrm>
            <a:custGeom>
              <a:avLst/>
              <a:gdLst/>
              <a:ahLst/>
              <a:cxnLst/>
              <a:rect l="l" t="t" r="r" b="b"/>
              <a:pathLst>
                <a:path w="3473450" h="6350">
                  <a:moveTo>
                    <a:pt x="347319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73195" y="6095"/>
                  </a:lnTo>
                  <a:lnTo>
                    <a:pt x="34731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9"/>
            <p:cNvSpPr/>
            <p:nvPr/>
          </p:nvSpPr>
          <p:spPr>
            <a:xfrm>
              <a:off x="5129783" y="5068823"/>
              <a:ext cx="3473450" cy="6350"/>
            </a:xfrm>
            <a:custGeom>
              <a:avLst/>
              <a:gdLst/>
              <a:ahLst/>
              <a:cxnLst/>
              <a:rect l="l" t="t" r="r" b="b"/>
              <a:pathLst>
                <a:path w="3473450" h="6350">
                  <a:moveTo>
                    <a:pt x="3473195" y="0"/>
                  </a:moveTo>
                  <a:lnTo>
                    <a:pt x="2793" y="0"/>
                  </a:lnTo>
                  <a:lnTo>
                    <a:pt x="0" y="6095"/>
                  </a:lnTo>
                  <a:lnTo>
                    <a:pt x="3473195" y="6095"/>
                  </a:lnTo>
                  <a:lnTo>
                    <a:pt x="34731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60"/>
            <p:cNvSpPr/>
            <p:nvPr/>
          </p:nvSpPr>
          <p:spPr>
            <a:xfrm>
              <a:off x="5132831" y="5065775"/>
              <a:ext cx="3470275" cy="6350"/>
            </a:xfrm>
            <a:custGeom>
              <a:avLst/>
              <a:gdLst/>
              <a:ahLst/>
              <a:cxnLst/>
              <a:rect l="l" t="t" r="r" b="b"/>
              <a:pathLst>
                <a:path w="3470275" h="6350">
                  <a:moveTo>
                    <a:pt x="34701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3470148" y="6096"/>
                  </a:lnTo>
                  <a:lnTo>
                    <a:pt x="34701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61"/>
            <p:cNvSpPr/>
            <p:nvPr/>
          </p:nvSpPr>
          <p:spPr>
            <a:xfrm>
              <a:off x="5132831" y="5064251"/>
              <a:ext cx="3470275" cy="5080"/>
            </a:xfrm>
            <a:custGeom>
              <a:avLst/>
              <a:gdLst/>
              <a:ahLst/>
              <a:cxnLst/>
              <a:rect l="l" t="t" r="r" b="b"/>
              <a:pathLst>
                <a:path w="3470275" h="5079">
                  <a:moveTo>
                    <a:pt x="34701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70148" y="4571"/>
                  </a:lnTo>
                  <a:lnTo>
                    <a:pt x="34701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62"/>
            <p:cNvSpPr/>
            <p:nvPr/>
          </p:nvSpPr>
          <p:spPr>
            <a:xfrm>
              <a:off x="5132831" y="5059679"/>
              <a:ext cx="3470275" cy="6350"/>
            </a:xfrm>
            <a:custGeom>
              <a:avLst/>
              <a:gdLst/>
              <a:ahLst/>
              <a:cxnLst/>
              <a:rect l="l" t="t" r="r" b="b"/>
              <a:pathLst>
                <a:path w="3470275" h="6350">
                  <a:moveTo>
                    <a:pt x="3470147" y="0"/>
                  </a:moveTo>
                  <a:lnTo>
                    <a:pt x="2793" y="0"/>
                  </a:lnTo>
                  <a:lnTo>
                    <a:pt x="0" y="6096"/>
                  </a:lnTo>
                  <a:lnTo>
                    <a:pt x="3470147" y="6096"/>
                  </a:lnTo>
                  <a:lnTo>
                    <a:pt x="34701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63"/>
            <p:cNvSpPr/>
            <p:nvPr/>
          </p:nvSpPr>
          <p:spPr>
            <a:xfrm>
              <a:off x="5132831" y="5056631"/>
              <a:ext cx="3470275" cy="7620"/>
            </a:xfrm>
            <a:custGeom>
              <a:avLst/>
              <a:gdLst/>
              <a:ahLst/>
              <a:cxnLst/>
              <a:rect l="l" t="t" r="r" b="b"/>
              <a:pathLst>
                <a:path w="3470275" h="7620">
                  <a:moveTo>
                    <a:pt x="3470147" y="0"/>
                  </a:moveTo>
                  <a:lnTo>
                    <a:pt x="2793" y="0"/>
                  </a:lnTo>
                  <a:lnTo>
                    <a:pt x="0" y="7620"/>
                  </a:lnTo>
                  <a:lnTo>
                    <a:pt x="3470147" y="7620"/>
                  </a:lnTo>
                  <a:lnTo>
                    <a:pt x="34701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64"/>
            <p:cNvSpPr/>
            <p:nvPr/>
          </p:nvSpPr>
          <p:spPr>
            <a:xfrm>
              <a:off x="5134355" y="5055107"/>
              <a:ext cx="3469004" cy="5080"/>
            </a:xfrm>
            <a:custGeom>
              <a:avLst/>
              <a:gdLst/>
              <a:ahLst/>
              <a:cxnLst/>
              <a:rect l="l" t="t" r="r" b="b"/>
              <a:pathLst>
                <a:path w="3469004" h="5079">
                  <a:moveTo>
                    <a:pt x="3468624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3468624" y="4571"/>
                  </a:lnTo>
                  <a:lnTo>
                    <a:pt x="34686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65"/>
            <p:cNvSpPr/>
            <p:nvPr/>
          </p:nvSpPr>
          <p:spPr>
            <a:xfrm>
              <a:off x="5134355" y="5052059"/>
              <a:ext cx="3469004" cy="5080"/>
            </a:xfrm>
            <a:custGeom>
              <a:avLst/>
              <a:gdLst/>
              <a:ahLst/>
              <a:cxnLst/>
              <a:rect l="l" t="t" r="r" b="b"/>
              <a:pathLst>
                <a:path w="3469004" h="5079">
                  <a:moveTo>
                    <a:pt x="3468624" y="0"/>
                  </a:moveTo>
                  <a:lnTo>
                    <a:pt x="3683" y="0"/>
                  </a:lnTo>
                  <a:lnTo>
                    <a:pt x="0" y="4571"/>
                  </a:lnTo>
                  <a:lnTo>
                    <a:pt x="3468624" y="4571"/>
                  </a:lnTo>
                  <a:lnTo>
                    <a:pt x="34686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66"/>
            <p:cNvSpPr/>
            <p:nvPr/>
          </p:nvSpPr>
          <p:spPr>
            <a:xfrm>
              <a:off x="5134356" y="5052059"/>
              <a:ext cx="3469004" cy="3175"/>
            </a:xfrm>
            <a:custGeom>
              <a:avLst/>
              <a:gdLst/>
              <a:ahLst/>
              <a:cxnLst/>
              <a:rect l="l" t="t" r="r" b="b"/>
              <a:pathLst>
                <a:path w="3469004" h="3175">
                  <a:moveTo>
                    <a:pt x="3468624" y="0"/>
                  </a:moveTo>
                  <a:lnTo>
                    <a:pt x="4572" y="0"/>
                  </a:lnTo>
                  <a:lnTo>
                    <a:pt x="3683" y="0"/>
                  </a:lnTo>
                  <a:lnTo>
                    <a:pt x="0" y="3048"/>
                  </a:lnTo>
                  <a:lnTo>
                    <a:pt x="3468624" y="3048"/>
                  </a:lnTo>
                  <a:lnTo>
                    <a:pt x="3468624" y="1524"/>
                  </a:lnTo>
                  <a:lnTo>
                    <a:pt x="346862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7"/>
            <p:cNvSpPr/>
            <p:nvPr/>
          </p:nvSpPr>
          <p:spPr>
            <a:xfrm>
              <a:off x="5092445" y="5052821"/>
              <a:ext cx="3511550" cy="312420"/>
            </a:xfrm>
            <a:custGeom>
              <a:avLst/>
              <a:gdLst/>
              <a:ahLst/>
              <a:cxnLst/>
              <a:rect l="l" t="t" r="r" b="b"/>
              <a:pathLst>
                <a:path w="3511550" h="312420">
                  <a:moveTo>
                    <a:pt x="47116" y="0"/>
                  </a:moveTo>
                  <a:lnTo>
                    <a:pt x="3511296" y="0"/>
                  </a:lnTo>
                  <a:lnTo>
                    <a:pt x="3511296" y="312419"/>
                  </a:lnTo>
                  <a:lnTo>
                    <a:pt x="47116" y="312419"/>
                  </a:lnTo>
                  <a:lnTo>
                    <a:pt x="0" y="157606"/>
                  </a:lnTo>
                  <a:lnTo>
                    <a:pt x="47116" y="0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8"/>
            <p:cNvSpPr/>
            <p:nvPr/>
          </p:nvSpPr>
          <p:spPr>
            <a:xfrm>
              <a:off x="5422392" y="4896611"/>
              <a:ext cx="6350" cy="158750"/>
            </a:xfrm>
            <a:custGeom>
              <a:avLst/>
              <a:gdLst/>
              <a:ahLst/>
              <a:cxnLst/>
              <a:rect l="l" t="t" r="r" b="b"/>
              <a:pathLst>
                <a:path w="6350" h="158750">
                  <a:moveTo>
                    <a:pt x="6096" y="0"/>
                  </a:moveTo>
                  <a:lnTo>
                    <a:pt x="3048" y="0"/>
                  </a:lnTo>
                  <a:lnTo>
                    <a:pt x="0" y="0"/>
                  </a:lnTo>
                  <a:lnTo>
                    <a:pt x="0" y="155702"/>
                  </a:lnTo>
                  <a:lnTo>
                    <a:pt x="3048" y="158496"/>
                  </a:lnTo>
                  <a:lnTo>
                    <a:pt x="3048" y="157099"/>
                  </a:lnTo>
                  <a:lnTo>
                    <a:pt x="6096" y="15849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9"/>
            <p:cNvSpPr/>
            <p:nvPr/>
          </p:nvSpPr>
          <p:spPr>
            <a:xfrm>
              <a:off x="5425439" y="4896611"/>
              <a:ext cx="6350" cy="160020"/>
            </a:xfrm>
            <a:custGeom>
              <a:avLst/>
              <a:gdLst/>
              <a:ahLst/>
              <a:cxnLst/>
              <a:rect l="l" t="t" r="r" b="b"/>
              <a:pathLst>
                <a:path w="6350" h="160020">
                  <a:moveTo>
                    <a:pt x="6096" y="0"/>
                  </a:moveTo>
                  <a:lnTo>
                    <a:pt x="0" y="0"/>
                  </a:lnTo>
                  <a:lnTo>
                    <a:pt x="0" y="157225"/>
                  </a:lnTo>
                  <a:lnTo>
                    <a:pt x="6096" y="16001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70"/>
            <p:cNvSpPr/>
            <p:nvPr/>
          </p:nvSpPr>
          <p:spPr>
            <a:xfrm>
              <a:off x="5428487" y="4896611"/>
              <a:ext cx="6350" cy="160020"/>
            </a:xfrm>
            <a:custGeom>
              <a:avLst/>
              <a:gdLst/>
              <a:ahLst/>
              <a:cxnLst/>
              <a:rect l="l" t="t" r="r" b="b"/>
              <a:pathLst>
                <a:path w="6350" h="160020">
                  <a:moveTo>
                    <a:pt x="6096" y="0"/>
                  </a:moveTo>
                  <a:lnTo>
                    <a:pt x="0" y="0"/>
                  </a:lnTo>
                  <a:lnTo>
                    <a:pt x="0" y="157225"/>
                  </a:lnTo>
                  <a:lnTo>
                    <a:pt x="6096" y="16001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71"/>
            <p:cNvSpPr/>
            <p:nvPr/>
          </p:nvSpPr>
          <p:spPr>
            <a:xfrm>
              <a:off x="5431535" y="4896611"/>
              <a:ext cx="6350" cy="163195"/>
            </a:xfrm>
            <a:custGeom>
              <a:avLst/>
              <a:gdLst/>
              <a:ahLst/>
              <a:cxnLst/>
              <a:rect l="l" t="t" r="r" b="b"/>
              <a:pathLst>
                <a:path w="6350" h="163195">
                  <a:moveTo>
                    <a:pt x="6096" y="0"/>
                  </a:moveTo>
                  <a:lnTo>
                    <a:pt x="0" y="0"/>
                  </a:lnTo>
                  <a:lnTo>
                    <a:pt x="0" y="160274"/>
                  </a:lnTo>
                  <a:lnTo>
                    <a:pt x="6096" y="16306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72"/>
            <p:cNvSpPr/>
            <p:nvPr/>
          </p:nvSpPr>
          <p:spPr>
            <a:xfrm>
              <a:off x="5434583" y="4896611"/>
              <a:ext cx="6350" cy="163195"/>
            </a:xfrm>
            <a:custGeom>
              <a:avLst/>
              <a:gdLst/>
              <a:ahLst/>
              <a:cxnLst/>
              <a:rect l="l" t="t" r="r" b="b"/>
              <a:pathLst>
                <a:path w="6350" h="163195">
                  <a:moveTo>
                    <a:pt x="6095" y="0"/>
                  </a:moveTo>
                  <a:lnTo>
                    <a:pt x="0" y="0"/>
                  </a:lnTo>
                  <a:lnTo>
                    <a:pt x="0" y="160274"/>
                  </a:lnTo>
                  <a:lnTo>
                    <a:pt x="6095" y="163068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73"/>
            <p:cNvSpPr/>
            <p:nvPr/>
          </p:nvSpPr>
          <p:spPr>
            <a:xfrm>
              <a:off x="5437631" y="4896611"/>
              <a:ext cx="5080" cy="167640"/>
            </a:xfrm>
            <a:custGeom>
              <a:avLst/>
              <a:gdLst/>
              <a:ahLst/>
              <a:cxnLst/>
              <a:rect l="l" t="t" r="r" b="b"/>
              <a:pathLst>
                <a:path w="5079" h="167639">
                  <a:moveTo>
                    <a:pt x="4571" y="0"/>
                  </a:moveTo>
                  <a:lnTo>
                    <a:pt x="0" y="0"/>
                  </a:lnTo>
                  <a:lnTo>
                    <a:pt x="0" y="163956"/>
                  </a:lnTo>
                  <a:lnTo>
                    <a:pt x="4571" y="167639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74"/>
            <p:cNvSpPr/>
            <p:nvPr/>
          </p:nvSpPr>
          <p:spPr>
            <a:xfrm>
              <a:off x="5440679" y="4896611"/>
              <a:ext cx="5080" cy="167640"/>
            </a:xfrm>
            <a:custGeom>
              <a:avLst/>
              <a:gdLst/>
              <a:ahLst/>
              <a:cxnLst/>
              <a:rect l="l" t="t" r="r" b="b"/>
              <a:pathLst>
                <a:path w="5079" h="167639">
                  <a:moveTo>
                    <a:pt x="4572" y="0"/>
                  </a:moveTo>
                  <a:lnTo>
                    <a:pt x="0" y="0"/>
                  </a:lnTo>
                  <a:lnTo>
                    <a:pt x="0" y="163956"/>
                  </a:lnTo>
                  <a:lnTo>
                    <a:pt x="4572" y="167639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75"/>
            <p:cNvSpPr/>
            <p:nvPr/>
          </p:nvSpPr>
          <p:spPr>
            <a:xfrm>
              <a:off x="5442203" y="4896611"/>
              <a:ext cx="7620" cy="169545"/>
            </a:xfrm>
            <a:custGeom>
              <a:avLst/>
              <a:gdLst/>
              <a:ahLst/>
              <a:cxnLst/>
              <a:rect l="l" t="t" r="r" b="b"/>
              <a:pathLst>
                <a:path w="7620" h="169545">
                  <a:moveTo>
                    <a:pt x="7620" y="0"/>
                  </a:moveTo>
                  <a:lnTo>
                    <a:pt x="0" y="0"/>
                  </a:lnTo>
                  <a:lnTo>
                    <a:pt x="0" y="166369"/>
                  </a:lnTo>
                  <a:lnTo>
                    <a:pt x="7620" y="169163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76"/>
            <p:cNvSpPr/>
            <p:nvPr/>
          </p:nvSpPr>
          <p:spPr>
            <a:xfrm>
              <a:off x="5445251" y="4896611"/>
              <a:ext cx="7620" cy="169545"/>
            </a:xfrm>
            <a:custGeom>
              <a:avLst/>
              <a:gdLst/>
              <a:ahLst/>
              <a:cxnLst/>
              <a:rect l="l" t="t" r="r" b="b"/>
              <a:pathLst>
                <a:path w="7620" h="169545">
                  <a:moveTo>
                    <a:pt x="7620" y="0"/>
                  </a:moveTo>
                  <a:lnTo>
                    <a:pt x="0" y="0"/>
                  </a:lnTo>
                  <a:lnTo>
                    <a:pt x="0" y="166369"/>
                  </a:lnTo>
                  <a:lnTo>
                    <a:pt x="7620" y="169163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7"/>
            <p:cNvSpPr/>
            <p:nvPr/>
          </p:nvSpPr>
          <p:spPr>
            <a:xfrm>
              <a:off x="5449823" y="4896611"/>
              <a:ext cx="5080" cy="172720"/>
            </a:xfrm>
            <a:custGeom>
              <a:avLst/>
              <a:gdLst/>
              <a:ahLst/>
              <a:cxnLst/>
              <a:rect l="l" t="t" r="r" b="b"/>
              <a:pathLst>
                <a:path w="5079" h="172720">
                  <a:moveTo>
                    <a:pt x="4572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4572" y="172212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8"/>
            <p:cNvSpPr/>
            <p:nvPr/>
          </p:nvSpPr>
          <p:spPr>
            <a:xfrm>
              <a:off x="5452871" y="4896611"/>
              <a:ext cx="5080" cy="172720"/>
            </a:xfrm>
            <a:custGeom>
              <a:avLst/>
              <a:gdLst/>
              <a:ahLst/>
              <a:cxnLst/>
              <a:rect l="l" t="t" r="r" b="b"/>
              <a:pathLst>
                <a:path w="5079" h="172720">
                  <a:moveTo>
                    <a:pt x="4572" y="0"/>
                  </a:moveTo>
                  <a:lnTo>
                    <a:pt x="0" y="0"/>
                  </a:lnTo>
                  <a:lnTo>
                    <a:pt x="0" y="169418"/>
                  </a:lnTo>
                  <a:lnTo>
                    <a:pt x="4572" y="172212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9"/>
            <p:cNvSpPr/>
            <p:nvPr/>
          </p:nvSpPr>
          <p:spPr>
            <a:xfrm>
              <a:off x="5454395" y="4896611"/>
              <a:ext cx="6350" cy="175260"/>
            </a:xfrm>
            <a:custGeom>
              <a:avLst/>
              <a:gdLst/>
              <a:ahLst/>
              <a:cxnLst/>
              <a:rect l="l" t="t" r="r" b="b"/>
              <a:pathLst>
                <a:path w="6350" h="175260">
                  <a:moveTo>
                    <a:pt x="6095" y="0"/>
                  </a:moveTo>
                  <a:lnTo>
                    <a:pt x="0" y="0"/>
                  </a:lnTo>
                  <a:lnTo>
                    <a:pt x="0" y="172465"/>
                  </a:lnTo>
                  <a:lnTo>
                    <a:pt x="6095" y="175260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80"/>
            <p:cNvSpPr/>
            <p:nvPr/>
          </p:nvSpPr>
          <p:spPr>
            <a:xfrm>
              <a:off x="5457443" y="4896611"/>
              <a:ext cx="6350" cy="175260"/>
            </a:xfrm>
            <a:custGeom>
              <a:avLst/>
              <a:gdLst/>
              <a:ahLst/>
              <a:cxnLst/>
              <a:rect l="l" t="t" r="r" b="b"/>
              <a:pathLst>
                <a:path w="6350" h="175260">
                  <a:moveTo>
                    <a:pt x="6095" y="0"/>
                  </a:moveTo>
                  <a:lnTo>
                    <a:pt x="0" y="0"/>
                  </a:lnTo>
                  <a:lnTo>
                    <a:pt x="0" y="172465"/>
                  </a:lnTo>
                  <a:lnTo>
                    <a:pt x="6095" y="175260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81"/>
            <p:cNvSpPr/>
            <p:nvPr/>
          </p:nvSpPr>
          <p:spPr>
            <a:xfrm>
              <a:off x="5460491" y="4896611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6" y="0"/>
                  </a:moveTo>
                  <a:lnTo>
                    <a:pt x="0" y="0"/>
                  </a:lnTo>
                  <a:lnTo>
                    <a:pt x="0" y="175513"/>
                  </a:lnTo>
                  <a:lnTo>
                    <a:pt x="6096" y="1783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82"/>
            <p:cNvSpPr/>
            <p:nvPr/>
          </p:nvSpPr>
          <p:spPr>
            <a:xfrm>
              <a:off x="5463539" y="4896611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6" y="0"/>
                  </a:moveTo>
                  <a:lnTo>
                    <a:pt x="0" y="0"/>
                  </a:lnTo>
                  <a:lnTo>
                    <a:pt x="0" y="175513"/>
                  </a:lnTo>
                  <a:lnTo>
                    <a:pt x="6096" y="1783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83"/>
            <p:cNvSpPr/>
            <p:nvPr/>
          </p:nvSpPr>
          <p:spPr>
            <a:xfrm>
              <a:off x="5466587" y="489661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6096" y="0"/>
                  </a:moveTo>
                  <a:lnTo>
                    <a:pt x="0" y="0"/>
                  </a:lnTo>
                  <a:lnTo>
                    <a:pt x="0" y="178562"/>
                  </a:lnTo>
                  <a:lnTo>
                    <a:pt x="6096" y="18135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84"/>
            <p:cNvSpPr/>
            <p:nvPr/>
          </p:nvSpPr>
          <p:spPr>
            <a:xfrm>
              <a:off x="5469635" y="489661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6096" y="0"/>
                  </a:moveTo>
                  <a:lnTo>
                    <a:pt x="0" y="0"/>
                  </a:lnTo>
                  <a:lnTo>
                    <a:pt x="0" y="178562"/>
                  </a:lnTo>
                  <a:lnTo>
                    <a:pt x="6096" y="18135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85"/>
            <p:cNvSpPr/>
            <p:nvPr/>
          </p:nvSpPr>
          <p:spPr>
            <a:xfrm>
              <a:off x="5472683" y="4896611"/>
              <a:ext cx="5080" cy="184785"/>
            </a:xfrm>
            <a:custGeom>
              <a:avLst/>
              <a:gdLst/>
              <a:ahLst/>
              <a:cxnLst/>
              <a:rect l="l" t="t" r="r" b="b"/>
              <a:pathLst>
                <a:path w="5079" h="184785">
                  <a:moveTo>
                    <a:pt x="4571" y="0"/>
                  </a:moveTo>
                  <a:lnTo>
                    <a:pt x="0" y="0"/>
                  </a:lnTo>
                  <a:lnTo>
                    <a:pt x="0" y="180720"/>
                  </a:lnTo>
                  <a:lnTo>
                    <a:pt x="4571" y="184404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86"/>
            <p:cNvSpPr/>
            <p:nvPr/>
          </p:nvSpPr>
          <p:spPr>
            <a:xfrm>
              <a:off x="5475731" y="4896611"/>
              <a:ext cx="5080" cy="184785"/>
            </a:xfrm>
            <a:custGeom>
              <a:avLst/>
              <a:gdLst/>
              <a:ahLst/>
              <a:cxnLst/>
              <a:rect l="l" t="t" r="r" b="b"/>
              <a:pathLst>
                <a:path w="5079" h="184785">
                  <a:moveTo>
                    <a:pt x="4571" y="0"/>
                  </a:moveTo>
                  <a:lnTo>
                    <a:pt x="0" y="0"/>
                  </a:lnTo>
                  <a:lnTo>
                    <a:pt x="0" y="180720"/>
                  </a:lnTo>
                  <a:lnTo>
                    <a:pt x="4571" y="184404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7"/>
            <p:cNvSpPr/>
            <p:nvPr/>
          </p:nvSpPr>
          <p:spPr>
            <a:xfrm>
              <a:off x="5477255" y="4896611"/>
              <a:ext cx="7620" cy="187960"/>
            </a:xfrm>
            <a:custGeom>
              <a:avLst/>
              <a:gdLst/>
              <a:ahLst/>
              <a:cxnLst/>
              <a:rect l="l" t="t" r="r" b="b"/>
              <a:pathLst>
                <a:path w="7620" h="187960">
                  <a:moveTo>
                    <a:pt x="7620" y="0"/>
                  </a:moveTo>
                  <a:lnTo>
                    <a:pt x="0" y="0"/>
                  </a:lnTo>
                  <a:lnTo>
                    <a:pt x="0" y="184657"/>
                  </a:lnTo>
                  <a:lnTo>
                    <a:pt x="7620" y="187451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8"/>
            <p:cNvSpPr/>
            <p:nvPr/>
          </p:nvSpPr>
          <p:spPr>
            <a:xfrm>
              <a:off x="5480303" y="4896611"/>
              <a:ext cx="7620" cy="187960"/>
            </a:xfrm>
            <a:custGeom>
              <a:avLst/>
              <a:gdLst/>
              <a:ahLst/>
              <a:cxnLst/>
              <a:rect l="l" t="t" r="r" b="b"/>
              <a:pathLst>
                <a:path w="7620" h="187960">
                  <a:moveTo>
                    <a:pt x="7620" y="0"/>
                  </a:moveTo>
                  <a:lnTo>
                    <a:pt x="0" y="0"/>
                  </a:lnTo>
                  <a:lnTo>
                    <a:pt x="0" y="184657"/>
                  </a:lnTo>
                  <a:lnTo>
                    <a:pt x="7620" y="187451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9"/>
            <p:cNvSpPr/>
            <p:nvPr/>
          </p:nvSpPr>
          <p:spPr>
            <a:xfrm>
              <a:off x="5484875" y="4896611"/>
              <a:ext cx="5080" cy="190500"/>
            </a:xfrm>
            <a:custGeom>
              <a:avLst/>
              <a:gdLst/>
              <a:ahLst/>
              <a:cxnLst/>
              <a:rect l="l" t="t" r="r" b="b"/>
              <a:pathLst>
                <a:path w="5079" h="190500">
                  <a:moveTo>
                    <a:pt x="4572" y="0"/>
                  </a:moveTo>
                  <a:lnTo>
                    <a:pt x="0" y="0"/>
                  </a:lnTo>
                  <a:lnTo>
                    <a:pt x="0" y="187706"/>
                  </a:lnTo>
                  <a:lnTo>
                    <a:pt x="4572" y="190500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90"/>
            <p:cNvSpPr/>
            <p:nvPr/>
          </p:nvSpPr>
          <p:spPr>
            <a:xfrm>
              <a:off x="5487923" y="4896611"/>
              <a:ext cx="5080" cy="190500"/>
            </a:xfrm>
            <a:custGeom>
              <a:avLst/>
              <a:gdLst/>
              <a:ahLst/>
              <a:cxnLst/>
              <a:rect l="l" t="t" r="r" b="b"/>
              <a:pathLst>
                <a:path w="5079" h="190500">
                  <a:moveTo>
                    <a:pt x="4572" y="0"/>
                  </a:moveTo>
                  <a:lnTo>
                    <a:pt x="0" y="0"/>
                  </a:lnTo>
                  <a:lnTo>
                    <a:pt x="0" y="187706"/>
                  </a:lnTo>
                  <a:lnTo>
                    <a:pt x="4572" y="190500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91"/>
            <p:cNvSpPr/>
            <p:nvPr/>
          </p:nvSpPr>
          <p:spPr>
            <a:xfrm>
              <a:off x="5489447" y="4896611"/>
              <a:ext cx="6350" cy="193675"/>
            </a:xfrm>
            <a:custGeom>
              <a:avLst/>
              <a:gdLst/>
              <a:ahLst/>
              <a:cxnLst/>
              <a:rect l="l" t="t" r="r" b="b"/>
              <a:pathLst>
                <a:path w="6350" h="193675">
                  <a:moveTo>
                    <a:pt x="6096" y="0"/>
                  </a:moveTo>
                  <a:lnTo>
                    <a:pt x="0" y="0"/>
                  </a:lnTo>
                  <a:lnTo>
                    <a:pt x="0" y="190754"/>
                  </a:lnTo>
                  <a:lnTo>
                    <a:pt x="6096" y="1935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92"/>
            <p:cNvSpPr/>
            <p:nvPr/>
          </p:nvSpPr>
          <p:spPr>
            <a:xfrm>
              <a:off x="5492495" y="4896611"/>
              <a:ext cx="6350" cy="193675"/>
            </a:xfrm>
            <a:custGeom>
              <a:avLst/>
              <a:gdLst/>
              <a:ahLst/>
              <a:cxnLst/>
              <a:rect l="l" t="t" r="r" b="b"/>
              <a:pathLst>
                <a:path w="6350" h="193675">
                  <a:moveTo>
                    <a:pt x="6095" y="0"/>
                  </a:moveTo>
                  <a:lnTo>
                    <a:pt x="0" y="0"/>
                  </a:lnTo>
                  <a:lnTo>
                    <a:pt x="0" y="190754"/>
                  </a:lnTo>
                  <a:lnTo>
                    <a:pt x="6095" y="193548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93"/>
            <p:cNvSpPr/>
            <p:nvPr/>
          </p:nvSpPr>
          <p:spPr>
            <a:xfrm>
              <a:off x="5495543" y="4896611"/>
              <a:ext cx="6350" cy="195580"/>
            </a:xfrm>
            <a:custGeom>
              <a:avLst/>
              <a:gdLst/>
              <a:ahLst/>
              <a:cxnLst/>
              <a:rect l="l" t="t" r="r" b="b"/>
              <a:pathLst>
                <a:path w="6350" h="195579">
                  <a:moveTo>
                    <a:pt x="6095" y="0"/>
                  </a:moveTo>
                  <a:lnTo>
                    <a:pt x="0" y="0"/>
                  </a:lnTo>
                  <a:lnTo>
                    <a:pt x="0" y="192277"/>
                  </a:lnTo>
                  <a:lnTo>
                    <a:pt x="6095" y="195071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94"/>
            <p:cNvSpPr/>
            <p:nvPr/>
          </p:nvSpPr>
          <p:spPr>
            <a:xfrm>
              <a:off x="5498591" y="4896611"/>
              <a:ext cx="6350" cy="195580"/>
            </a:xfrm>
            <a:custGeom>
              <a:avLst/>
              <a:gdLst/>
              <a:ahLst/>
              <a:cxnLst/>
              <a:rect l="l" t="t" r="r" b="b"/>
              <a:pathLst>
                <a:path w="6350" h="195579">
                  <a:moveTo>
                    <a:pt x="6096" y="0"/>
                  </a:moveTo>
                  <a:lnTo>
                    <a:pt x="0" y="0"/>
                  </a:lnTo>
                  <a:lnTo>
                    <a:pt x="0" y="192277"/>
                  </a:lnTo>
                  <a:lnTo>
                    <a:pt x="6096" y="195071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95"/>
            <p:cNvSpPr/>
            <p:nvPr/>
          </p:nvSpPr>
          <p:spPr>
            <a:xfrm>
              <a:off x="5501639" y="4896611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20">
                  <a:moveTo>
                    <a:pt x="6096" y="0"/>
                  </a:moveTo>
                  <a:lnTo>
                    <a:pt x="0" y="0"/>
                  </a:lnTo>
                  <a:lnTo>
                    <a:pt x="0" y="195325"/>
                  </a:lnTo>
                  <a:lnTo>
                    <a:pt x="6096" y="19811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96"/>
            <p:cNvSpPr/>
            <p:nvPr/>
          </p:nvSpPr>
          <p:spPr>
            <a:xfrm>
              <a:off x="5504687" y="4896611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20">
                  <a:moveTo>
                    <a:pt x="6096" y="0"/>
                  </a:moveTo>
                  <a:lnTo>
                    <a:pt x="0" y="0"/>
                  </a:lnTo>
                  <a:lnTo>
                    <a:pt x="0" y="195325"/>
                  </a:lnTo>
                  <a:lnTo>
                    <a:pt x="6096" y="19811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7"/>
            <p:cNvSpPr/>
            <p:nvPr/>
          </p:nvSpPr>
          <p:spPr>
            <a:xfrm>
              <a:off x="5507735" y="4896611"/>
              <a:ext cx="6350" cy="203200"/>
            </a:xfrm>
            <a:custGeom>
              <a:avLst/>
              <a:gdLst/>
              <a:ahLst/>
              <a:cxnLst/>
              <a:rect l="l" t="t" r="r" b="b"/>
              <a:pathLst>
                <a:path w="6350" h="203200">
                  <a:moveTo>
                    <a:pt x="6096" y="0"/>
                  </a:moveTo>
                  <a:lnTo>
                    <a:pt x="0" y="0"/>
                  </a:lnTo>
                  <a:lnTo>
                    <a:pt x="0" y="199008"/>
                  </a:lnTo>
                  <a:lnTo>
                    <a:pt x="6096" y="202692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8"/>
            <p:cNvSpPr/>
            <p:nvPr/>
          </p:nvSpPr>
          <p:spPr>
            <a:xfrm>
              <a:off x="5510783" y="4896611"/>
              <a:ext cx="6350" cy="203200"/>
            </a:xfrm>
            <a:custGeom>
              <a:avLst/>
              <a:gdLst/>
              <a:ahLst/>
              <a:cxnLst/>
              <a:rect l="l" t="t" r="r" b="b"/>
              <a:pathLst>
                <a:path w="6350" h="203200">
                  <a:moveTo>
                    <a:pt x="6095" y="0"/>
                  </a:moveTo>
                  <a:lnTo>
                    <a:pt x="0" y="0"/>
                  </a:lnTo>
                  <a:lnTo>
                    <a:pt x="0" y="199008"/>
                  </a:lnTo>
                  <a:lnTo>
                    <a:pt x="6095" y="202692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9"/>
            <p:cNvSpPr/>
            <p:nvPr/>
          </p:nvSpPr>
          <p:spPr>
            <a:xfrm>
              <a:off x="5513831" y="48966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6095" y="0"/>
                  </a:moveTo>
                  <a:lnTo>
                    <a:pt x="0" y="0"/>
                  </a:lnTo>
                  <a:lnTo>
                    <a:pt x="0" y="201421"/>
                  </a:lnTo>
                  <a:lnTo>
                    <a:pt x="6095" y="204215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400"/>
            <p:cNvSpPr/>
            <p:nvPr/>
          </p:nvSpPr>
          <p:spPr>
            <a:xfrm>
              <a:off x="5516879" y="48966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6096" y="0"/>
                  </a:moveTo>
                  <a:lnTo>
                    <a:pt x="0" y="0"/>
                  </a:lnTo>
                  <a:lnTo>
                    <a:pt x="0" y="201421"/>
                  </a:lnTo>
                  <a:lnTo>
                    <a:pt x="6096" y="20421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401"/>
            <p:cNvSpPr/>
            <p:nvPr/>
          </p:nvSpPr>
          <p:spPr>
            <a:xfrm>
              <a:off x="5519927" y="4896611"/>
              <a:ext cx="5080" cy="207645"/>
            </a:xfrm>
            <a:custGeom>
              <a:avLst/>
              <a:gdLst/>
              <a:ahLst/>
              <a:cxnLst/>
              <a:rect l="l" t="t" r="r" b="b"/>
              <a:pathLst>
                <a:path w="5079" h="207645">
                  <a:moveTo>
                    <a:pt x="4572" y="0"/>
                  </a:moveTo>
                  <a:lnTo>
                    <a:pt x="0" y="0"/>
                  </a:lnTo>
                  <a:lnTo>
                    <a:pt x="0" y="204469"/>
                  </a:lnTo>
                  <a:lnTo>
                    <a:pt x="4572" y="207263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402"/>
            <p:cNvSpPr/>
            <p:nvPr/>
          </p:nvSpPr>
          <p:spPr>
            <a:xfrm>
              <a:off x="5522975" y="4896611"/>
              <a:ext cx="5080" cy="207645"/>
            </a:xfrm>
            <a:custGeom>
              <a:avLst/>
              <a:gdLst/>
              <a:ahLst/>
              <a:cxnLst/>
              <a:rect l="l" t="t" r="r" b="b"/>
              <a:pathLst>
                <a:path w="5079" h="207645">
                  <a:moveTo>
                    <a:pt x="4572" y="0"/>
                  </a:moveTo>
                  <a:lnTo>
                    <a:pt x="0" y="0"/>
                  </a:lnTo>
                  <a:lnTo>
                    <a:pt x="0" y="204469"/>
                  </a:lnTo>
                  <a:lnTo>
                    <a:pt x="4572" y="207263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403"/>
            <p:cNvSpPr/>
            <p:nvPr/>
          </p:nvSpPr>
          <p:spPr>
            <a:xfrm>
              <a:off x="5524499" y="4896611"/>
              <a:ext cx="6350" cy="210820"/>
            </a:xfrm>
            <a:custGeom>
              <a:avLst/>
              <a:gdLst/>
              <a:ahLst/>
              <a:cxnLst/>
              <a:rect l="l" t="t" r="r" b="b"/>
              <a:pathLst>
                <a:path w="6350" h="210820">
                  <a:moveTo>
                    <a:pt x="6096" y="0"/>
                  </a:moveTo>
                  <a:lnTo>
                    <a:pt x="0" y="0"/>
                  </a:lnTo>
                  <a:lnTo>
                    <a:pt x="0" y="207518"/>
                  </a:lnTo>
                  <a:lnTo>
                    <a:pt x="6096" y="210312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404"/>
            <p:cNvSpPr/>
            <p:nvPr/>
          </p:nvSpPr>
          <p:spPr>
            <a:xfrm>
              <a:off x="5527547" y="4896611"/>
              <a:ext cx="6350" cy="210820"/>
            </a:xfrm>
            <a:custGeom>
              <a:avLst/>
              <a:gdLst/>
              <a:ahLst/>
              <a:cxnLst/>
              <a:rect l="l" t="t" r="r" b="b"/>
              <a:pathLst>
                <a:path w="6350" h="210820">
                  <a:moveTo>
                    <a:pt x="6096" y="0"/>
                  </a:moveTo>
                  <a:lnTo>
                    <a:pt x="0" y="0"/>
                  </a:lnTo>
                  <a:lnTo>
                    <a:pt x="0" y="207518"/>
                  </a:lnTo>
                  <a:lnTo>
                    <a:pt x="6096" y="210312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405"/>
            <p:cNvSpPr/>
            <p:nvPr/>
          </p:nvSpPr>
          <p:spPr>
            <a:xfrm>
              <a:off x="5530595" y="4896611"/>
              <a:ext cx="6350" cy="213360"/>
            </a:xfrm>
            <a:custGeom>
              <a:avLst/>
              <a:gdLst/>
              <a:ahLst/>
              <a:cxnLst/>
              <a:rect l="l" t="t" r="r" b="b"/>
              <a:pathLst>
                <a:path w="6350" h="213360">
                  <a:moveTo>
                    <a:pt x="6095" y="0"/>
                  </a:moveTo>
                  <a:lnTo>
                    <a:pt x="0" y="0"/>
                  </a:lnTo>
                  <a:lnTo>
                    <a:pt x="0" y="210565"/>
                  </a:lnTo>
                  <a:lnTo>
                    <a:pt x="6095" y="213360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406"/>
            <p:cNvSpPr/>
            <p:nvPr/>
          </p:nvSpPr>
          <p:spPr>
            <a:xfrm>
              <a:off x="5533643" y="4896611"/>
              <a:ext cx="6350" cy="213360"/>
            </a:xfrm>
            <a:custGeom>
              <a:avLst/>
              <a:gdLst/>
              <a:ahLst/>
              <a:cxnLst/>
              <a:rect l="l" t="t" r="r" b="b"/>
              <a:pathLst>
                <a:path w="6350" h="213360">
                  <a:moveTo>
                    <a:pt x="6095" y="0"/>
                  </a:moveTo>
                  <a:lnTo>
                    <a:pt x="0" y="0"/>
                  </a:lnTo>
                  <a:lnTo>
                    <a:pt x="0" y="210565"/>
                  </a:lnTo>
                  <a:lnTo>
                    <a:pt x="6095" y="213360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7"/>
            <p:cNvSpPr/>
            <p:nvPr/>
          </p:nvSpPr>
          <p:spPr>
            <a:xfrm>
              <a:off x="5536691" y="4896611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6" y="0"/>
                  </a:moveTo>
                  <a:lnTo>
                    <a:pt x="0" y="0"/>
                  </a:lnTo>
                  <a:lnTo>
                    <a:pt x="0" y="213613"/>
                  </a:lnTo>
                  <a:lnTo>
                    <a:pt x="6096" y="2164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8"/>
            <p:cNvSpPr/>
            <p:nvPr/>
          </p:nvSpPr>
          <p:spPr>
            <a:xfrm>
              <a:off x="5539739" y="4896611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6" y="0"/>
                  </a:moveTo>
                  <a:lnTo>
                    <a:pt x="0" y="0"/>
                  </a:lnTo>
                  <a:lnTo>
                    <a:pt x="0" y="213613"/>
                  </a:lnTo>
                  <a:lnTo>
                    <a:pt x="6096" y="2164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9"/>
            <p:cNvSpPr/>
            <p:nvPr/>
          </p:nvSpPr>
          <p:spPr>
            <a:xfrm>
              <a:off x="5542787" y="4896611"/>
              <a:ext cx="6350" cy="219710"/>
            </a:xfrm>
            <a:custGeom>
              <a:avLst/>
              <a:gdLst/>
              <a:ahLst/>
              <a:cxnLst/>
              <a:rect l="l" t="t" r="r" b="b"/>
              <a:pathLst>
                <a:path w="6350" h="219710">
                  <a:moveTo>
                    <a:pt x="6096" y="0"/>
                  </a:moveTo>
                  <a:lnTo>
                    <a:pt x="0" y="0"/>
                  </a:lnTo>
                  <a:lnTo>
                    <a:pt x="0" y="215773"/>
                  </a:lnTo>
                  <a:lnTo>
                    <a:pt x="6096" y="21945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10"/>
            <p:cNvSpPr/>
            <p:nvPr/>
          </p:nvSpPr>
          <p:spPr>
            <a:xfrm>
              <a:off x="5545835" y="4896611"/>
              <a:ext cx="6350" cy="219710"/>
            </a:xfrm>
            <a:custGeom>
              <a:avLst/>
              <a:gdLst/>
              <a:ahLst/>
              <a:cxnLst/>
              <a:rect l="l" t="t" r="r" b="b"/>
              <a:pathLst>
                <a:path w="6350" h="219710">
                  <a:moveTo>
                    <a:pt x="6096" y="0"/>
                  </a:moveTo>
                  <a:lnTo>
                    <a:pt x="0" y="0"/>
                  </a:lnTo>
                  <a:lnTo>
                    <a:pt x="0" y="215773"/>
                  </a:lnTo>
                  <a:lnTo>
                    <a:pt x="6096" y="21945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11"/>
            <p:cNvSpPr/>
            <p:nvPr/>
          </p:nvSpPr>
          <p:spPr>
            <a:xfrm>
              <a:off x="5548883" y="4896611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6095" y="0"/>
                  </a:moveTo>
                  <a:lnTo>
                    <a:pt x="0" y="0"/>
                  </a:lnTo>
                  <a:lnTo>
                    <a:pt x="0" y="219710"/>
                  </a:lnTo>
                  <a:lnTo>
                    <a:pt x="6095" y="222504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12"/>
            <p:cNvSpPr/>
            <p:nvPr/>
          </p:nvSpPr>
          <p:spPr>
            <a:xfrm>
              <a:off x="5551931" y="4896611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6095" y="0"/>
                  </a:moveTo>
                  <a:lnTo>
                    <a:pt x="0" y="0"/>
                  </a:lnTo>
                  <a:lnTo>
                    <a:pt x="0" y="219710"/>
                  </a:lnTo>
                  <a:lnTo>
                    <a:pt x="6095" y="222504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13"/>
            <p:cNvSpPr/>
            <p:nvPr/>
          </p:nvSpPr>
          <p:spPr>
            <a:xfrm>
              <a:off x="5554979" y="4896611"/>
              <a:ext cx="5080" cy="226060"/>
            </a:xfrm>
            <a:custGeom>
              <a:avLst/>
              <a:gdLst/>
              <a:ahLst/>
              <a:cxnLst/>
              <a:rect l="l" t="t" r="r" b="b"/>
              <a:pathLst>
                <a:path w="5079" h="226060">
                  <a:moveTo>
                    <a:pt x="4572" y="0"/>
                  </a:moveTo>
                  <a:lnTo>
                    <a:pt x="0" y="0"/>
                  </a:lnTo>
                  <a:lnTo>
                    <a:pt x="0" y="222757"/>
                  </a:lnTo>
                  <a:lnTo>
                    <a:pt x="4572" y="225551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14"/>
            <p:cNvSpPr/>
            <p:nvPr/>
          </p:nvSpPr>
          <p:spPr>
            <a:xfrm>
              <a:off x="5558027" y="4896611"/>
              <a:ext cx="5080" cy="226060"/>
            </a:xfrm>
            <a:custGeom>
              <a:avLst/>
              <a:gdLst/>
              <a:ahLst/>
              <a:cxnLst/>
              <a:rect l="l" t="t" r="r" b="b"/>
              <a:pathLst>
                <a:path w="5079" h="226060">
                  <a:moveTo>
                    <a:pt x="4572" y="0"/>
                  </a:moveTo>
                  <a:lnTo>
                    <a:pt x="0" y="0"/>
                  </a:lnTo>
                  <a:lnTo>
                    <a:pt x="0" y="222757"/>
                  </a:lnTo>
                  <a:lnTo>
                    <a:pt x="4572" y="225551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15"/>
            <p:cNvSpPr/>
            <p:nvPr/>
          </p:nvSpPr>
          <p:spPr>
            <a:xfrm>
              <a:off x="5559551" y="4896611"/>
              <a:ext cx="6350" cy="228600"/>
            </a:xfrm>
            <a:custGeom>
              <a:avLst/>
              <a:gdLst/>
              <a:ahLst/>
              <a:cxnLst/>
              <a:rect l="l" t="t" r="r" b="b"/>
              <a:pathLst>
                <a:path w="6350" h="228600">
                  <a:moveTo>
                    <a:pt x="6096" y="0"/>
                  </a:moveTo>
                  <a:lnTo>
                    <a:pt x="0" y="0"/>
                  </a:lnTo>
                  <a:lnTo>
                    <a:pt x="0" y="225806"/>
                  </a:lnTo>
                  <a:lnTo>
                    <a:pt x="6096" y="228600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16"/>
            <p:cNvSpPr/>
            <p:nvPr/>
          </p:nvSpPr>
          <p:spPr>
            <a:xfrm>
              <a:off x="5562599" y="4896611"/>
              <a:ext cx="7620" cy="228600"/>
            </a:xfrm>
            <a:custGeom>
              <a:avLst/>
              <a:gdLst/>
              <a:ahLst/>
              <a:cxnLst/>
              <a:rect l="l" t="t" r="r" b="b"/>
              <a:pathLst>
                <a:path w="7620" h="228600">
                  <a:moveTo>
                    <a:pt x="7620" y="0"/>
                  </a:moveTo>
                  <a:lnTo>
                    <a:pt x="0" y="0"/>
                  </a:lnTo>
                  <a:lnTo>
                    <a:pt x="0" y="225806"/>
                  </a:lnTo>
                  <a:lnTo>
                    <a:pt x="7620" y="228600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7"/>
            <p:cNvSpPr/>
            <p:nvPr/>
          </p:nvSpPr>
          <p:spPr>
            <a:xfrm>
              <a:off x="5565647" y="4896611"/>
              <a:ext cx="6350" cy="230504"/>
            </a:xfrm>
            <a:custGeom>
              <a:avLst/>
              <a:gdLst/>
              <a:ahLst/>
              <a:cxnLst/>
              <a:rect l="l" t="t" r="r" b="b"/>
              <a:pathLst>
                <a:path w="6350" h="230504">
                  <a:moveTo>
                    <a:pt x="6096" y="0"/>
                  </a:moveTo>
                  <a:lnTo>
                    <a:pt x="0" y="0"/>
                  </a:lnTo>
                  <a:lnTo>
                    <a:pt x="0" y="227330"/>
                  </a:lnTo>
                  <a:lnTo>
                    <a:pt x="6096" y="23012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8"/>
            <p:cNvSpPr/>
            <p:nvPr/>
          </p:nvSpPr>
          <p:spPr>
            <a:xfrm>
              <a:off x="5570219" y="4896611"/>
              <a:ext cx="5080" cy="230504"/>
            </a:xfrm>
            <a:custGeom>
              <a:avLst/>
              <a:gdLst/>
              <a:ahLst/>
              <a:cxnLst/>
              <a:rect l="l" t="t" r="r" b="b"/>
              <a:pathLst>
                <a:path w="5079" h="230504">
                  <a:moveTo>
                    <a:pt x="4571" y="0"/>
                  </a:moveTo>
                  <a:lnTo>
                    <a:pt x="0" y="0"/>
                  </a:lnTo>
                  <a:lnTo>
                    <a:pt x="0" y="227330"/>
                  </a:lnTo>
                  <a:lnTo>
                    <a:pt x="4571" y="230124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9"/>
            <p:cNvSpPr/>
            <p:nvPr/>
          </p:nvSpPr>
          <p:spPr>
            <a:xfrm>
              <a:off x="5571744" y="4896611"/>
              <a:ext cx="44450" cy="242570"/>
            </a:xfrm>
            <a:custGeom>
              <a:avLst/>
              <a:gdLst/>
              <a:ahLst/>
              <a:cxnLst/>
              <a:rect l="l" t="t" r="r" b="b"/>
              <a:pathLst>
                <a:path w="44450" h="242570">
                  <a:moveTo>
                    <a:pt x="44196" y="0"/>
                  </a:moveTo>
                  <a:lnTo>
                    <a:pt x="44196" y="0"/>
                  </a:lnTo>
                  <a:lnTo>
                    <a:pt x="0" y="0"/>
                  </a:lnTo>
                  <a:lnTo>
                    <a:pt x="0" y="230378"/>
                  </a:lnTo>
                  <a:lnTo>
                    <a:pt x="3886" y="232168"/>
                  </a:lnTo>
                  <a:lnTo>
                    <a:pt x="9144" y="237744"/>
                  </a:lnTo>
                  <a:lnTo>
                    <a:pt x="9144" y="237998"/>
                  </a:lnTo>
                  <a:lnTo>
                    <a:pt x="15240" y="240792"/>
                  </a:lnTo>
                  <a:lnTo>
                    <a:pt x="15240" y="239522"/>
                  </a:lnTo>
                  <a:lnTo>
                    <a:pt x="19392" y="241427"/>
                  </a:lnTo>
                  <a:lnTo>
                    <a:pt x="19392" y="241808"/>
                  </a:lnTo>
                  <a:lnTo>
                    <a:pt x="20218" y="241808"/>
                  </a:lnTo>
                  <a:lnTo>
                    <a:pt x="21336" y="242316"/>
                  </a:lnTo>
                  <a:lnTo>
                    <a:pt x="22161" y="241808"/>
                  </a:lnTo>
                  <a:lnTo>
                    <a:pt x="23266" y="241808"/>
                  </a:lnTo>
                  <a:lnTo>
                    <a:pt x="23266" y="241147"/>
                  </a:lnTo>
                  <a:lnTo>
                    <a:pt x="24384" y="240461"/>
                  </a:lnTo>
                  <a:lnTo>
                    <a:pt x="24384" y="240792"/>
                  </a:lnTo>
                  <a:lnTo>
                    <a:pt x="25908" y="239864"/>
                  </a:lnTo>
                  <a:lnTo>
                    <a:pt x="25908" y="240792"/>
                  </a:lnTo>
                  <a:lnTo>
                    <a:pt x="33528" y="237998"/>
                  </a:lnTo>
                  <a:lnTo>
                    <a:pt x="33528" y="237744"/>
                  </a:lnTo>
                  <a:lnTo>
                    <a:pt x="38100" y="234061"/>
                  </a:lnTo>
                  <a:lnTo>
                    <a:pt x="38100" y="233172"/>
                  </a:lnTo>
                  <a:lnTo>
                    <a:pt x="44196" y="230378"/>
                  </a:lnTo>
                  <a:lnTo>
                    <a:pt x="441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3" name="object 1420"/>
            <p:cNvSpPr/>
            <p:nvPr/>
          </p:nvSpPr>
          <p:spPr>
            <a:xfrm>
              <a:off x="5612891" y="4896611"/>
              <a:ext cx="6350" cy="230504"/>
            </a:xfrm>
            <a:custGeom>
              <a:avLst/>
              <a:gdLst/>
              <a:ahLst/>
              <a:cxnLst/>
              <a:rect l="l" t="t" r="r" b="b"/>
              <a:pathLst>
                <a:path w="6350" h="230504">
                  <a:moveTo>
                    <a:pt x="6096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6096" y="227330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4" name="object 1421"/>
            <p:cNvSpPr/>
            <p:nvPr/>
          </p:nvSpPr>
          <p:spPr>
            <a:xfrm>
              <a:off x="5615939" y="4896611"/>
              <a:ext cx="6350" cy="230504"/>
            </a:xfrm>
            <a:custGeom>
              <a:avLst/>
              <a:gdLst/>
              <a:ahLst/>
              <a:cxnLst/>
              <a:rect l="l" t="t" r="r" b="b"/>
              <a:pathLst>
                <a:path w="6350" h="230504">
                  <a:moveTo>
                    <a:pt x="6096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6096" y="227330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5" name="object 1422"/>
            <p:cNvSpPr/>
            <p:nvPr/>
          </p:nvSpPr>
          <p:spPr>
            <a:xfrm>
              <a:off x="5618987" y="4896611"/>
              <a:ext cx="6350" cy="228600"/>
            </a:xfrm>
            <a:custGeom>
              <a:avLst/>
              <a:gdLst/>
              <a:ahLst/>
              <a:cxnLst/>
              <a:rect l="l" t="t" r="r" b="b"/>
              <a:pathLst>
                <a:path w="6350" h="228600">
                  <a:moveTo>
                    <a:pt x="6096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6096" y="22580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6" name="object 1423"/>
            <p:cNvSpPr/>
            <p:nvPr/>
          </p:nvSpPr>
          <p:spPr>
            <a:xfrm>
              <a:off x="5622035" y="4896611"/>
              <a:ext cx="6350" cy="228600"/>
            </a:xfrm>
            <a:custGeom>
              <a:avLst/>
              <a:gdLst/>
              <a:ahLst/>
              <a:cxnLst/>
              <a:rect l="l" t="t" r="r" b="b"/>
              <a:pathLst>
                <a:path w="6350" h="228600">
                  <a:moveTo>
                    <a:pt x="6096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6096" y="22580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7" name="object 1424"/>
            <p:cNvSpPr/>
            <p:nvPr/>
          </p:nvSpPr>
          <p:spPr>
            <a:xfrm>
              <a:off x="5625083" y="4896611"/>
              <a:ext cx="6350" cy="226060"/>
            </a:xfrm>
            <a:custGeom>
              <a:avLst/>
              <a:gdLst/>
              <a:ahLst/>
              <a:cxnLst/>
              <a:rect l="l" t="t" r="r" b="b"/>
              <a:pathLst>
                <a:path w="6350" h="226060">
                  <a:moveTo>
                    <a:pt x="6095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6095" y="22275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8" name="object 1425"/>
            <p:cNvSpPr/>
            <p:nvPr/>
          </p:nvSpPr>
          <p:spPr>
            <a:xfrm>
              <a:off x="5628131" y="4896611"/>
              <a:ext cx="5080" cy="226060"/>
            </a:xfrm>
            <a:custGeom>
              <a:avLst/>
              <a:gdLst/>
              <a:ahLst/>
              <a:cxnLst/>
              <a:rect l="l" t="t" r="r" b="b"/>
              <a:pathLst>
                <a:path w="5079" h="226060">
                  <a:moveTo>
                    <a:pt x="4571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4571" y="22275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9" name="object 1426"/>
            <p:cNvSpPr/>
            <p:nvPr/>
          </p:nvSpPr>
          <p:spPr>
            <a:xfrm>
              <a:off x="5631179" y="4896611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6096" y="0"/>
                  </a:moveTo>
                  <a:lnTo>
                    <a:pt x="0" y="0"/>
                  </a:lnTo>
                  <a:lnTo>
                    <a:pt x="0" y="222504"/>
                  </a:lnTo>
                  <a:lnTo>
                    <a:pt x="6096" y="219710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0" name="object 1427"/>
            <p:cNvSpPr/>
            <p:nvPr/>
          </p:nvSpPr>
          <p:spPr>
            <a:xfrm>
              <a:off x="5632703" y="4896611"/>
              <a:ext cx="7620" cy="222885"/>
            </a:xfrm>
            <a:custGeom>
              <a:avLst/>
              <a:gdLst/>
              <a:ahLst/>
              <a:cxnLst/>
              <a:rect l="l" t="t" r="r" b="b"/>
              <a:pathLst>
                <a:path w="7620" h="222885">
                  <a:moveTo>
                    <a:pt x="7620" y="0"/>
                  </a:moveTo>
                  <a:lnTo>
                    <a:pt x="0" y="0"/>
                  </a:lnTo>
                  <a:lnTo>
                    <a:pt x="0" y="222504"/>
                  </a:lnTo>
                  <a:lnTo>
                    <a:pt x="7620" y="219710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1" name="object 1428"/>
            <p:cNvSpPr/>
            <p:nvPr/>
          </p:nvSpPr>
          <p:spPr>
            <a:xfrm>
              <a:off x="5637275" y="4896611"/>
              <a:ext cx="5080" cy="219710"/>
            </a:xfrm>
            <a:custGeom>
              <a:avLst/>
              <a:gdLst/>
              <a:ahLst/>
              <a:cxnLst/>
              <a:rect l="l" t="t" r="r" b="b"/>
              <a:pathLst>
                <a:path w="5079" h="219710">
                  <a:moveTo>
                    <a:pt x="457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4572" y="215773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2" name="object 1429"/>
            <p:cNvSpPr/>
            <p:nvPr/>
          </p:nvSpPr>
          <p:spPr>
            <a:xfrm>
              <a:off x="5640323" y="4896611"/>
              <a:ext cx="5080" cy="219710"/>
            </a:xfrm>
            <a:custGeom>
              <a:avLst/>
              <a:gdLst/>
              <a:ahLst/>
              <a:cxnLst/>
              <a:rect l="l" t="t" r="r" b="b"/>
              <a:pathLst>
                <a:path w="5079" h="219710">
                  <a:moveTo>
                    <a:pt x="4572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4572" y="215773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3" name="object 1430"/>
            <p:cNvSpPr/>
            <p:nvPr/>
          </p:nvSpPr>
          <p:spPr>
            <a:xfrm>
              <a:off x="5641847" y="4896611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6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6096" y="21361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4" name="object 1431"/>
            <p:cNvSpPr/>
            <p:nvPr/>
          </p:nvSpPr>
          <p:spPr>
            <a:xfrm>
              <a:off x="5644895" y="4896611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5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6095" y="213613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5" name="object 1432"/>
            <p:cNvSpPr/>
            <p:nvPr/>
          </p:nvSpPr>
          <p:spPr>
            <a:xfrm>
              <a:off x="5647943" y="4896611"/>
              <a:ext cx="6350" cy="213360"/>
            </a:xfrm>
            <a:custGeom>
              <a:avLst/>
              <a:gdLst/>
              <a:ahLst/>
              <a:cxnLst/>
              <a:rect l="l" t="t" r="r" b="b"/>
              <a:pathLst>
                <a:path w="6350" h="213360">
                  <a:moveTo>
                    <a:pt x="6095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6095" y="210565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6" name="object 1433"/>
            <p:cNvSpPr/>
            <p:nvPr/>
          </p:nvSpPr>
          <p:spPr>
            <a:xfrm>
              <a:off x="5650991" y="4896611"/>
              <a:ext cx="6350" cy="213360"/>
            </a:xfrm>
            <a:custGeom>
              <a:avLst/>
              <a:gdLst/>
              <a:ahLst/>
              <a:cxnLst/>
              <a:rect l="l" t="t" r="r" b="b"/>
              <a:pathLst>
                <a:path w="6350" h="213360">
                  <a:moveTo>
                    <a:pt x="6096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6096" y="21056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7" name="object 1434"/>
            <p:cNvSpPr/>
            <p:nvPr/>
          </p:nvSpPr>
          <p:spPr>
            <a:xfrm>
              <a:off x="5654039" y="4896611"/>
              <a:ext cx="6350" cy="210820"/>
            </a:xfrm>
            <a:custGeom>
              <a:avLst/>
              <a:gdLst/>
              <a:ahLst/>
              <a:cxnLst/>
              <a:rect l="l" t="t" r="r" b="b"/>
              <a:pathLst>
                <a:path w="6350" h="210820">
                  <a:moveTo>
                    <a:pt x="6096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096" y="20751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8" name="object 1435"/>
            <p:cNvSpPr/>
            <p:nvPr/>
          </p:nvSpPr>
          <p:spPr>
            <a:xfrm>
              <a:off x="5657087" y="4896611"/>
              <a:ext cx="6350" cy="210820"/>
            </a:xfrm>
            <a:custGeom>
              <a:avLst/>
              <a:gdLst/>
              <a:ahLst/>
              <a:cxnLst/>
              <a:rect l="l" t="t" r="r" b="b"/>
              <a:pathLst>
                <a:path w="6350" h="210820">
                  <a:moveTo>
                    <a:pt x="6096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6096" y="20751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9" name="object 1436"/>
            <p:cNvSpPr/>
            <p:nvPr/>
          </p:nvSpPr>
          <p:spPr>
            <a:xfrm>
              <a:off x="5660135" y="4896611"/>
              <a:ext cx="6350" cy="207645"/>
            </a:xfrm>
            <a:custGeom>
              <a:avLst/>
              <a:gdLst/>
              <a:ahLst/>
              <a:cxnLst/>
              <a:rect l="l" t="t" r="r" b="b"/>
              <a:pathLst>
                <a:path w="6350" h="207645">
                  <a:moveTo>
                    <a:pt x="6096" y="0"/>
                  </a:moveTo>
                  <a:lnTo>
                    <a:pt x="0" y="0"/>
                  </a:lnTo>
                  <a:lnTo>
                    <a:pt x="0" y="207263"/>
                  </a:lnTo>
                  <a:lnTo>
                    <a:pt x="6096" y="20446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0" name="object 1437"/>
            <p:cNvSpPr/>
            <p:nvPr/>
          </p:nvSpPr>
          <p:spPr>
            <a:xfrm>
              <a:off x="5663183" y="4896611"/>
              <a:ext cx="5080" cy="207645"/>
            </a:xfrm>
            <a:custGeom>
              <a:avLst/>
              <a:gdLst/>
              <a:ahLst/>
              <a:cxnLst/>
              <a:rect l="l" t="t" r="r" b="b"/>
              <a:pathLst>
                <a:path w="5079" h="207645">
                  <a:moveTo>
                    <a:pt x="4571" y="0"/>
                  </a:moveTo>
                  <a:lnTo>
                    <a:pt x="0" y="0"/>
                  </a:lnTo>
                  <a:lnTo>
                    <a:pt x="0" y="207263"/>
                  </a:lnTo>
                  <a:lnTo>
                    <a:pt x="4571" y="204469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1" name="object 1438"/>
            <p:cNvSpPr/>
            <p:nvPr/>
          </p:nvSpPr>
          <p:spPr>
            <a:xfrm>
              <a:off x="5666231" y="48966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6095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6095" y="201421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2" name="object 1439"/>
            <p:cNvSpPr/>
            <p:nvPr/>
          </p:nvSpPr>
          <p:spPr>
            <a:xfrm>
              <a:off x="5667755" y="4896611"/>
              <a:ext cx="7620" cy="204470"/>
            </a:xfrm>
            <a:custGeom>
              <a:avLst/>
              <a:gdLst/>
              <a:ahLst/>
              <a:cxnLst/>
              <a:rect l="l" t="t" r="r" b="b"/>
              <a:pathLst>
                <a:path w="7620" h="204470">
                  <a:moveTo>
                    <a:pt x="7620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7620" y="201421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3" name="object 1440"/>
            <p:cNvSpPr/>
            <p:nvPr/>
          </p:nvSpPr>
          <p:spPr>
            <a:xfrm>
              <a:off x="5672327" y="4896611"/>
              <a:ext cx="6350" cy="203200"/>
            </a:xfrm>
            <a:custGeom>
              <a:avLst/>
              <a:gdLst/>
              <a:ahLst/>
              <a:cxnLst/>
              <a:rect l="l" t="t" r="r" b="b"/>
              <a:pathLst>
                <a:path w="6350" h="203200">
                  <a:moveTo>
                    <a:pt x="6096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6096" y="19900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41"/>
            <p:cNvSpPr/>
            <p:nvPr/>
          </p:nvSpPr>
          <p:spPr>
            <a:xfrm>
              <a:off x="5675375" y="4896611"/>
              <a:ext cx="5080" cy="203200"/>
            </a:xfrm>
            <a:custGeom>
              <a:avLst/>
              <a:gdLst/>
              <a:ahLst/>
              <a:cxnLst/>
              <a:rect l="l" t="t" r="r" b="b"/>
              <a:pathLst>
                <a:path w="5079" h="203200">
                  <a:moveTo>
                    <a:pt x="4572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4572" y="199008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5" name="object 1442"/>
            <p:cNvSpPr/>
            <p:nvPr/>
          </p:nvSpPr>
          <p:spPr>
            <a:xfrm>
              <a:off x="5678423" y="4896611"/>
              <a:ext cx="5080" cy="198120"/>
            </a:xfrm>
            <a:custGeom>
              <a:avLst/>
              <a:gdLst/>
              <a:ahLst/>
              <a:cxnLst/>
              <a:rect l="l" t="t" r="r" b="b"/>
              <a:pathLst>
                <a:path w="5079" h="198120">
                  <a:moveTo>
                    <a:pt x="4572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4572" y="195325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6" name="object 1443"/>
            <p:cNvSpPr/>
            <p:nvPr/>
          </p:nvSpPr>
          <p:spPr>
            <a:xfrm>
              <a:off x="5679947" y="4896611"/>
              <a:ext cx="6350" cy="198120"/>
            </a:xfrm>
            <a:custGeom>
              <a:avLst/>
              <a:gdLst/>
              <a:ahLst/>
              <a:cxnLst/>
              <a:rect l="l" t="t" r="r" b="b"/>
              <a:pathLst>
                <a:path w="6350" h="198120">
                  <a:moveTo>
                    <a:pt x="6096" y="0"/>
                  </a:moveTo>
                  <a:lnTo>
                    <a:pt x="0" y="0"/>
                  </a:lnTo>
                  <a:lnTo>
                    <a:pt x="0" y="198119"/>
                  </a:lnTo>
                  <a:lnTo>
                    <a:pt x="6096" y="19532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7" name="object 1444"/>
            <p:cNvSpPr/>
            <p:nvPr/>
          </p:nvSpPr>
          <p:spPr>
            <a:xfrm>
              <a:off x="5682995" y="4896611"/>
              <a:ext cx="6350" cy="195580"/>
            </a:xfrm>
            <a:custGeom>
              <a:avLst/>
              <a:gdLst/>
              <a:ahLst/>
              <a:cxnLst/>
              <a:rect l="l" t="t" r="r" b="b"/>
              <a:pathLst>
                <a:path w="6350" h="195579">
                  <a:moveTo>
                    <a:pt x="6095" y="0"/>
                  </a:moveTo>
                  <a:lnTo>
                    <a:pt x="0" y="0"/>
                  </a:lnTo>
                  <a:lnTo>
                    <a:pt x="0" y="195071"/>
                  </a:lnTo>
                  <a:lnTo>
                    <a:pt x="6095" y="19227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8" name="object 1445"/>
            <p:cNvSpPr/>
            <p:nvPr/>
          </p:nvSpPr>
          <p:spPr>
            <a:xfrm>
              <a:off x="5686043" y="4896611"/>
              <a:ext cx="6350" cy="195580"/>
            </a:xfrm>
            <a:custGeom>
              <a:avLst/>
              <a:gdLst/>
              <a:ahLst/>
              <a:cxnLst/>
              <a:rect l="l" t="t" r="r" b="b"/>
              <a:pathLst>
                <a:path w="6350" h="195579">
                  <a:moveTo>
                    <a:pt x="6095" y="0"/>
                  </a:moveTo>
                  <a:lnTo>
                    <a:pt x="0" y="0"/>
                  </a:lnTo>
                  <a:lnTo>
                    <a:pt x="0" y="195071"/>
                  </a:lnTo>
                  <a:lnTo>
                    <a:pt x="6095" y="19227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9" name="object 1446"/>
            <p:cNvSpPr/>
            <p:nvPr/>
          </p:nvSpPr>
          <p:spPr>
            <a:xfrm>
              <a:off x="5689091" y="4896611"/>
              <a:ext cx="6350" cy="193675"/>
            </a:xfrm>
            <a:custGeom>
              <a:avLst/>
              <a:gdLst/>
              <a:ahLst/>
              <a:cxnLst/>
              <a:rect l="l" t="t" r="r" b="b"/>
              <a:pathLst>
                <a:path w="6350" h="193675">
                  <a:moveTo>
                    <a:pt x="6096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6096" y="19075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0" name="object 1447"/>
            <p:cNvSpPr/>
            <p:nvPr/>
          </p:nvSpPr>
          <p:spPr>
            <a:xfrm>
              <a:off x="5692139" y="4896611"/>
              <a:ext cx="6350" cy="193675"/>
            </a:xfrm>
            <a:custGeom>
              <a:avLst/>
              <a:gdLst/>
              <a:ahLst/>
              <a:cxnLst/>
              <a:rect l="l" t="t" r="r" b="b"/>
              <a:pathLst>
                <a:path w="6350" h="193675">
                  <a:moveTo>
                    <a:pt x="6096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6096" y="19075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8"/>
            <p:cNvSpPr/>
            <p:nvPr/>
          </p:nvSpPr>
          <p:spPr>
            <a:xfrm>
              <a:off x="5695187" y="4896611"/>
              <a:ext cx="6350" cy="190500"/>
            </a:xfrm>
            <a:custGeom>
              <a:avLst/>
              <a:gdLst/>
              <a:ahLst/>
              <a:cxnLst/>
              <a:rect l="l" t="t" r="r" b="b"/>
              <a:pathLst>
                <a:path w="6350" h="190500">
                  <a:moveTo>
                    <a:pt x="6096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6096" y="18770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9"/>
            <p:cNvSpPr/>
            <p:nvPr/>
          </p:nvSpPr>
          <p:spPr>
            <a:xfrm>
              <a:off x="5698235" y="4896611"/>
              <a:ext cx="6350" cy="190500"/>
            </a:xfrm>
            <a:custGeom>
              <a:avLst/>
              <a:gdLst/>
              <a:ahLst/>
              <a:cxnLst/>
              <a:rect l="l" t="t" r="r" b="b"/>
              <a:pathLst>
                <a:path w="6350" h="190500">
                  <a:moveTo>
                    <a:pt x="6096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6096" y="18770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50"/>
            <p:cNvSpPr/>
            <p:nvPr/>
          </p:nvSpPr>
          <p:spPr>
            <a:xfrm>
              <a:off x="5701283" y="4896611"/>
              <a:ext cx="6350" cy="187960"/>
            </a:xfrm>
            <a:custGeom>
              <a:avLst/>
              <a:gdLst/>
              <a:ahLst/>
              <a:cxnLst/>
              <a:rect l="l" t="t" r="r" b="b"/>
              <a:pathLst>
                <a:path w="6350" h="187960">
                  <a:moveTo>
                    <a:pt x="609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6095" y="18465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51"/>
            <p:cNvSpPr/>
            <p:nvPr/>
          </p:nvSpPr>
          <p:spPr>
            <a:xfrm>
              <a:off x="5704331" y="4896611"/>
              <a:ext cx="6350" cy="187960"/>
            </a:xfrm>
            <a:custGeom>
              <a:avLst/>
              <a:gdLst/>
              <a:ahLst/>
              <a:cxnLst/>
              <a:rect l="l" t="t" r="r" b="b"/>
              <a:pathLst>
                <a:path w="6350" h="187960">
                  <a:moveTo>
                    <a:pt x="609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6095" y="18465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5" name="object 1452"/>
            <p:cNvSpPr/>
            <p:nvPr/>
          </p:nvSpPr>
          <p:spPr>
            <a:xfrm>
              <a:off x="5707379" y="4896611"/>
              <a:ext cx="6350" cy="184785"/>
            </a:xfrm>
            <a:custGeom>
              <a:avLst/>
              <a:gdLst/>
              <a:ahLst/>
              <a:cxnLst/>
              <a:rect l="l" t="t" r="r" b="b"/>
              <a:pathLst>
                <a:path w="6350" h="184785">
                  <a:moveTo>
                    <a:pt x="6096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6096" y="180720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6" name="object 1453"/>
            <p:cNvSpPr/>
            <p:nvPr/>
          </p:nvSpPr>
          <p:spPr>
            <a:xfrm>
              <a:off x="5710427" y="4896611"/>
              <a:ext cx="5080" cy="184785"/>
            </a:xfrm>
            <a:custGeom>
              <a:avLst/>
              <a:gdLst/>
              <a:ahLst/>
              <a:cxnLst/>
              <a:rect l="l" t="t" r="r" b="b"/>
              <a:pathLst>
                <a:path w="5079" h="184785">
                  <a:moveTo>
                    <a:pt x="4572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4572" y="180720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54"/>
            <p:cNvSpPr/>
            <p:nvPr/>
          </p:nvSpPr>
          <p:spPr>
            <a:xfrm>
              <a:off x="5713475" y="4896611"/>
              <a:ext cx="5080" cy="181610"/>
            </a:xfrm>
            <a:custGeom>
              <a:avLst/>
              <a:gdLst/>
              <a:ahLst/>
              <a:cxnLst/>
              <a:rect l="l" t="t" r="r" b="b"/>
              <a:pathLst>
                <a:path w="5079" h="181610">
                  <a:moveTo>
                    <a:pt x="4572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4572" y="178562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55"/>
            <p:cNvSpPr/>
            <p:nvPr/>
          </p:nvSpPr>
          <p:spPr>
            <a:xfrm>
              <a:off x="5714999" y="489661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6096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6096" y="178562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9" name="object 1456"/>
            <p:cNvSpPr/>
            <p:nvPr/>
          </p:nvSpPr>
          <p:spPr>
            <a:xfrm>
              <a:off x="5718047" y="4896611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6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6096" y="17551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0" name="object 1457"/>
            <p:cNvSpPr/>
            <p:nvPr/>
          </p:nvSpPr>
          <p:spPr>
            <a:xfrm>
              <a:off x="5721095" y="4896611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5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6095" y="175513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1" name="object 1458"/>
            <p:cNvSpPr/>
            <p:nvPr/>
          </p:nvSpPr>
          <p:spPr>
            <a:xfrm>
              <a:off x="5724143" y="4896611"/>
              <a:ext cx="6350" cy="175260"/>
            </a:xfrm>
            <a:custGeom>
              <a:avLst/>
              <a:gdLst/>
              <a:ahLst/>
              <a:cxnLst/>
              <a:rect l="l" t="t" r="r" b="b"/>
              <a:pathLst>
                <a:path w="6350" h="175260">
                  <a:moveTo>
                    <a:pt x="6095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6095" y="172465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2" name="object 1459"/>
            <p:cNvSpPr/>
            <p:nvPr/>
          </p:nvSpPr>
          <p:spPr>
            <a:xfrm>
              <a:off x="5727191" y="4896611"/>
              <a:ext cx="6350" cy="175260"/>
            </a:xfrm>
            <a:custGeom>
              <a:avLst/>
              <a:gdLst/>
              <a:ahLst/>
              <a:cxnLst/>
              <a:rect l="l" t="t" r="r" b="b"/>
              <a:pathLst>
                <a:path w="6350" h="175260">
                  <a:moveTo>
                    <a:pt x="6096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6096" y="17246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60"/>
            <p:cNvSpPr/>
            <p:nvPr/>
          </p:nvSpPr>
          <p:spPr>
            <a:xfrm>
              <a:off x="5730239" y="4896611"/>
              <a:ext cx="6350" cy="172720"/>
            </a:xfrm>
            <a:custGeom>
              <a:avLst/>
              <a:gdLst/>
              <a:ahLst/>
              <a:cxnLst/>
              <a:rect l="l" t="t" r="r" b="b"/>
              <a:pathLst>
                <a:path w="6350" h="172720">
                  <a:moveTo>
                    <a:pt x="6096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6096" y="16941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4" name="object 1461"/>
            <p:cNvSpPr/>
            <p:nvPr/>
          </p:nvSpPr>
          <p:spPr>
            <a:xfrm>
              <a:off x="5733287" y="4896611"/>
              <a:ext cx="6350" cy="172720"/>
            </a:xfrm>
            <a:custGeom>
              <a:avLst/>
              <a:gdLst/>
              <a:ahLst/>
              <a:cxnLst/>
              <a:rect l="l" t="t" r="r" b="b"/>
              <a:pathLst>
                <a:path w="6350" h="172720">
                  <a:moveTo>
                    <a:pt x="6096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6096" y="16941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5" name="object 1462"/>
            <p:cNvSpPr/>
            <p:nvPr/>
          </p:nvSpPr>
          <p:spPr>
            <a:xfrm>
              <a:off x="5736335" y="4896611"/>
              <a:ext cx="6350" cy="169545"/>
            </a:xfrm>
            <a:custGeom>
              <a:avLst/>
              <a:gdLst/>
              <a:ahLst/>
              <a:cxnLst/>
              <a:rect l="l" t="t" r="r" b="b"/>
              <a:pathLst>
                <a:path w="6350" h="169545">
                  <a:moveTo>
                    <a:pt x="6096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6096" y="166369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63"/>
            <p:cNvSpPr/>
            <p:nvPr/>
          </p:nvSpPr>
          <p:spPr>
            <a:xfrm>
              <a:off x="5739383" y="4896611"/>
              <a:ext cx="6350" cy="169545"/>
            </a:xfrm>
            <a:custGeom>
              <a:avLst/>
              <a:gdLst/>
              <a:ahLst/>
              <a:cxnLst/>
              <a:rect l="l" t="t" r="r" b="b"/>
              <a:pathLst>
                <a:path w="6350" h="169545">
                  <a:moveTo>
                    <a:pt x="6095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6095" y="166369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64"/>
            <p:cNvSpPr/>
            <p:nvPr/>
          </p:nvSpPr>
          <p:spPr>
            <a:xfrm>
              <a:off x="5742431" y="4896611"/>
              <a:ext cx="6350" cy="167640"/>
            </a:xfrm>
            <a:custGeom>
              <a:avLst/>
              <a:gdLst/>
              <a:ahLst/>
              <a:cxnLst/>
              <a:rect l="l" t="t" r="r" b="b"/>
              <a:pathLst>
                <a:path w="6350" h="167639">
                  <a:moveTo>
                    <a:pt x="6095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6095" y="163956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8" name="object 1465"/>
            <p:cNvSpPr/>
            <p:nvPr/>
          </p:nvSpPr>
          <p:spPr>
            <a:xfrm>
              <a:off x="5745479" y="4896611"/>
              <a:ext cx="5080" cy="167640"/>
            </a:xfrm>
            <a:custGeom>
              <a:avLst/>
              <a:gdLst/>
              <a:ahLst/>
              <a:cxnLst/>
              <a:rect l="l" t="t" r="r" b="b"/>
              <a:pathLst>
                <a:path w="5079" h="167639">
                  <a:moveTo>
                    <a:pt x="4572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4572" y="163956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9" name="object 1466"/>
            <p:cNvSpPr/>
            <p:nvPr/>
          </p:nvSpPr>
          <p:spPr>
            <a:xfrm>
              <a:off x="5748527" y="4896611"/>
              <a:ext cx="5080" cy="163195"/>
            </a:xfrm>
            <a:custGeom>
              <a:avLst/>
              <a:gdLst/>
              <a:ahLst/>
              <a:cxnLst/>
              <a:rect l="l" t="t" r="r" b="b"/>
              <a:pathLst>
                <a:path w="5079" h="163195">
                  <a:moveTo>
                    <a:pt x="4572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4572" y="160274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7"/>
            <p:cNvSpPr/>
            <p:nvPr/>
          </p:nvSpPr>
          <p:spPr>
            <a:xfrm>
              <a:off x="5750051" y="4896611"/>
              <a:ext cx="7620" cy="163195"/>
            </a:xfrm>
            <a:custGeom>
              <a:avLst/>
              <a:gdLst/>
              <a:ahLst/>
              <a:cxnLst/>
              <a:rect l="l" t="t" r="r" b="b"/>
              <a:pathLst>
                <a:path w="7620" h="163195">
                  <a:moveTo>
                    <a:pt x="762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7620" y="160274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8"/>
            <p:cNvSpPr/>
            <p:nvPr/>
          </p:nvSpPr>
          <p:spPr>
            <a:xfrm>
              <a:off x="5753099" y="4896611"/>
              <a:ext cx="7620" cy="160020"/>
            </a:xfrm>
            <a:custGeom>
              <a:avLst/>
              <a:gdLst/>
              <a:ahLst/>
              <a:cxnLst/>
              <a:rect l="l" t="t" r="r" b="b"/>
              <a:pathLst>
                <a:path w="7620" h="160020">
                  <a:moveTo>
                    <a:pt x="7620" y="0"/>
                  </a:moveTo>
                  <a:lnTo>
                    <a:pt x="0" y="0"/>
                  </a:lnTo>
                  <a:lnTo>
                    <a:pt x="0" y="160019"/>
                  </a:lnTo>
                  <a:lnTo>
                    <a:pt x="7620" y="157225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2" name="object 1469"/>
            <p:cNvSpPr/>
            <p:nvPr/>
          </p:nvSpPr>
          <p:spPr>
            <a:xfrm>
              <a:off x="5757671" y="4896611"/>
              <a:ext cx="5080" cy="160020"/>
            </a:xfrm>
            <a:custGeom>
              <a:avLst/>
              <a:gdLst/>
              <a:ahLst/>
              <a:cxnLst/>
              <a:rect l="l" t="t" r="r" b="b"/>
              <a:pathLst>
                <a:path w="5079" h="160020">
                  <a:moveTo>
                    <a:pt x="4572" y="0"/>
                  </a:moveTo>
                  <a:lnTo>
                    <a:pt x="0" y="0"/>
                  </a:lnTo>
                  <a:lnTo>
                    <a:pt x="0" y="160019"/>
                  </a:lnTo>
                  <a:lnTo>
                    <a:pt x="4572" y="157225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3" name="object 1470"/>
            <p:cNvSpPr/>
            <p:nvPr/>
          </p:nvSpPr>
          <p:spPr>
            <a:xfrm>
              <a:off x="5760719" y="4896611"/>
              <a:ext cx="5080" cy="158750"/>
            </a:xfrm>
            <a:custGeom>
              <a:avLst/>
              <a:gdLst/>
              <a:ahLst/>
              <a:cxnLst/>
              <a:rect l="l" t="t" r="r" b="b"/>
              <a:pathLst>
                <a:path w="5079" h="158750">
                  <a:moveTo>
                    <a:pt x="4571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4571" y="155701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4" name="object 1471"/>
            <p:cNvSpPr/>
            <p:nvPr/>
          </p:nvSpPr>
          <p:spPr>
            <a:xfrm>
              <a:off x="5762243" y="4896611"/>
              <a:ext cx="3175" cy="158750"/>
            </a:xfrm>
            <a:custGeom>
              <a:avLst/>
              <a:gdLst/>
              <a:ahLst/>
              <a:cxnLst/>
              <a:rect l="l" t="t" r="r" b="b"/>
              <a:pathLst>
                <a:path w="3175" h="158750">
                  <a:moveTo>
                    <a:pt x="3047" y="0"/>
                  </a:moveTo>
                  <a:lnTo>
                    <a:pt x="0" y="0"/>
                  </a:lnTo>
                  <a:lnTo>
                    <a:pt x="0" y="158495"/>
                  </a:lnTo>
                  <a:lnTo>
                    <a:pt x="3047" y="155701"/>
                  </a:lnTo>
                  <a:lnTo>
                    <a:pt x="30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5" name="object 1472"/>
            <p:cNvSpPr/>
            <p:nvPr/>
          </p:nvSpPr>
          <p:spPr>
            <a:xfrm>
              <a:off x="5423153" y="4897373"/>
              <a:ext cx="342900" cy="242570"/>
            </a:xfrm>
            <a:custGeom>
              <a:avLst/>
              <a:gdLst/>
              <a:ahLst/>
              <a:cxnLst/>
              <a:rect l="l" t="t" r="r" b="b"/>
              <a:pathLst>
                <a:path w="342900" h="242570">
                  <a:moveTo>
                    <a:pt x="0" y="0"/>
                  </a:moveTo>
                  <a:lnTo>
                    <a:pt x="342900" y="0"/>
                  </a:lnTo>
                  <a:lnTo>
                    <a:pt x="342900" y="154812"/>
                  </a:lnTo>
                  <a:lnTo>
                    <a:pt x="170053" y="242315"/>
                  </a:lnTo>
                  <a:lnTo>
                    <a:pt x="0" y="1548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6" name="object 147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79719" y="4782311"/>
              <a:ext cx="441960" cy="117348"/>
            </a:xfrm>
            <a:prstGeom prst="rect">
              <a:avLst/>
            </a:prstGeom>
            <a:grpFill/>
          </p:spPr>
        </p:pic>
        <p:sp>
          <p:nvSpPr>
            <p:cNvPr id="1467" name="object 1474"/>
            <p:cNvSpPr/>
            <p:nvPr/>
          </p:nvSpPr>
          <p:spPr>
            <a:xfrm>
              <a:off x="5380481" y="4783073"/>
              <a:ext cx="441959" cy="117475"/>
            </a:xfrm>
            <a:custGeom>
              <a:avLst/>
              <a:gdLst/>
              <a:ahLst/>
              <a:cxnLst/>
              <a:rect l="l" t="t" r="r" b="b"/>
              <a:pathLst>
                <a:path w="441960" h="117475">
                  <a:moveTo>
                    <a:pt x="0" y="117348"/>
                  </a:moveTo>
                  <a:lnTo>
                    <a:pt x="441960" y="117348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117348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8" name="object 1475"/>
            <p:cNvSpPr/>
            <p:nvPr/>
          </p:nvSpPr>
          <p:spPr>
            <a:xfrm>
              <a:off x="5430012" y="5358383"/>
              <a:ext cx="6350" cy="161925"/>
            </a:xfrm>
            <a:custGeom>
              <a:avLst/>
              <a:gdLst/>
              <a:ahLst/>
              <a:cxnLst/>
              <a:rect l="l" t="t" r="r" b="b"/>
              <a:pathLst>
                <a:path w="6350" h="161925">
                  <a:moveTo>
                    <a:pt x="6096" y="0"/>
                  </a:moveTo>
                  <a:lnTo>
                    <a:pt x="0" y="2794"/>
                  </a:lnTo>
                  <a:lnTo>
                    <a:pt x="0" y="3048"/>
                  </a:lnTo>
                  <a:lnTo>
                    <a:pt x="0" y="161544"/>
                  </a:lnTo>
                  <a:lnTo>
                    <a:pt x="3035" y="161544"/>
                  </a:lnTo>
                  <a:lnTo>
                    <a:pt x="6096" y="16154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9" name="object 1476"/>
            <p:cNvSpPr/>
            <p:nvPr/>
          </p:nvSpPr>
          <p:spPr>
            <a:xfrm>
              <a:off x="5433059" y="5358383"/>
              <a:ext cx="6350" cy="161925"/>
            </a:xfrm>
            <a:custGeom>
              <a:avLst/>
              <a:gdLst/>
              <a:ahLst/>
              <a:cxnLst/>
              <a:rect l="l" t="t" r="r" b="b"/>
              <a:pathLst>
                <a:path w="6350" h="161925">
                  <a:moveTo>
                    <a:pt x="6095" y="0"/>
                  </a:moveTo>
                  <a:lnTo>
                    <a:pt x="0" y="2793"/>
                  </a:lnTo>
                  <a:lnTo>
                    <a:pt x="0" y="161543"/>
                  </a:lnTo>
                  <a:lnTo>
                    <a:pt x="6095" y="161543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0" name="object 1477"/>
            <p:cNvSpPr/>
            <p:nvPr/>
          </p:nvSpPr>
          <p:spPr>
            <a:xfrm>
              <a:off x="5436107" y="5355335"/>
              <a:ext cx="6350" cy="165100"/>
            </a:xfrm>
            <a:custGeom>
              <a:avLst/>
              <a:gdLst/>
              <a:ahLst/>
              <a:cxnLst/>
              <a:rect l="l" t="t" r="r" b="b"/>
              <a:pathLst>
                <a:path w="6350" h="165100">
                  <a:moveTo>
                    <a:pt x="6095" y="0"/>
                  </a:moveTo>
                  <a:lnTo>
                    <a:pt x="0" y="2793"/>
                  </a:lnTo>
                  <a:lnTo>
                    <a:pt x="0" y="164591"/>
                  </a:lnTo>
                  <a:lnTo>
                    <a:pt x="6095" y="164591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1" name="object 1478"/>
            <p:cNvSpPr/>
            <p:nvPr/>
          </p:nvSpPr>
          <p:spPr>
            <a:xfrm>
              <a:off x="5439155" y="5355335"/>
              <a:ext cx="6350" cy="165100"/>
            </a:xfrm>
            <a:custGeom>
              <a:avLst/>
              <a:gdLst/>
              <a:ahLst/>
              <a:cxnLst/>
              <a:rect l="l" t="t" r="r" b="b"/>
              <a:pathLst>
                <a:path w="6350" h="165100">
                  <a:moveTo>
                    <a:pt x="6096" y="0"/>
                  </a:moveTo>
                  <a:lnTo>
                    <a:pt x="0" y="2793"/>
                  </a:lnTo>
                  <a:lnTo>
                    <a:pt x="0" y="164591"/>
                  </a:lnTo>
                  <a:lnTo>
                    <a:pt x="6096" y="164591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2" name="object 1479"/>
            <p:cNvSpPr/>
            <p:nvPr/>
          </p:nvSpPr>
          <p:spPr>
            <a:xfrm>
              <a:off x="5442203" y="5353811"/>
              <a:ext cx="5080" cy="166370"/>
            </a:xfrm>
            <a:custGeom>
              <a:avLst/>
              <a:gdLst/>
              <a:ahLst/>
              <a:cxnLst/>
              <a:rect l="l" t="t" r="r" b="b"/>
              <a:pathLst>
                <a:path w="5079" h="166370">
                  <a:moveTo>
                    <a:pt x="4572" y="0"/>
                  </a:moveTo>
                  <a:lnTo>
                    <a:pt x="0" y="2793"/>
                  </a:lnTo>
                  <a:lnTo>
                    <a:pt x="0" y="166115"/>
                  </a:lnTo>
                  <a:lnTo>
                    <a:pt x="4572" y="166115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3" name="object 1480"/>
            <p:cNvSpPr/>
            <p:nvPr/>
          </p:nvSpPr>
          <p:spPr>
            <a:xfrm>
              <a:off x="5445251" y="5353811"/>
              <a:ext cx="5080" cy="166370"/>
            </a:xfrm>
            <a:custGeom>
              <a:avLst/>
              <a:gdLst/>
              <a:ahLst/>
              <a:cxnLst/>
              <a:rect l="l" t="t" r="r" b="b"/>
              <a:pathLst>
                <a:path w="5079" h="166370">
                  <a:moveTo>
                    <a:pt x="4572" y="0"/>
                  </a:moveTo>
                  <a:lnTo>
                    <a:pt x="0" y="2793"/>
                  </a:lnTo>
                  <a:lnTo>
                    <a:pt x="0" y="166115"/>
                  </a:lnTo>
                  <a:lnTo>
                    <a:pt x="4572" y="166115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4" name="object 1481"/>
            <p:cNvSpPr/>
            <p:nvPr/>
          </p:nvSpPr>
          <p:spPr>
            <a:xfrm>
              <a:off x="5446775" y="5350763"/>
              <a:ext cx="6350" cy="169545"/>
            </a:xfrm>
            <a:custGeom>
              <a:avLst/>
              <a:gdLst/>
              <a:ahLst/>
              <a:cxnLst/>
              <a:rect l="l" t="t" r="r" b="b"/>
              <a:pathLst>
                <a:path w="6350" h="169545">
                  <a:moveTo>
                    <a:pt x="6096" y="0"/>
                  </a:moveTo>
                  <a:lnTo>
                    <a:pt x="0" y="2794"/>
                  </a:lnTo>
                  <a:lnTo>
                    <a:pt x="0" y="169164"/>
                  </a:lnTo>
                  <a:lnTo>
                    <a:pt x="6096" y="16916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5" name="object 1482"/>
            <p:cNvSpPr/>
            <p:nvPr/>
          </p:nvSpPr>
          <p:spPr>
            <a:xfrm>
              <a:off x="5449823" y="5350763"/>
              <a:ext cx="7620" cy="169545"/>
            </a:xfrm>
            <a:custGeom>
              <a:avLst/>
              <a:gdLst/>
              <a:ahLst/>
              <a:cxnLst/>
              <a:rect l="l" t="t" r="r" b="b"/>
              <a:pathLst>
                <a:path w="7620" h="169545">
                  <a:moveTo>
                    <a:pt x="7620" y="0"/>
                  </a:moveTo>
                  <a:lnTo>
                    <a:pt x="0" y="2794"/>
                  </a:lnTo>
                  <a:lnTo>
                    <a:pt x="0" y="169164"/>
                  </a:lnTo>
                  <a:lnTo>
                    <a:pt x="7620" y="169164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6" name="object 1483"/>
            <p:cNvSpPr/>
            <p:nvPr/>
          </p:nvSpPr>
          <p:spPr>
            <a:xfrm>
              <a:off x="5452871" y="5347715"/>
              <a:ext cx="6350" cy="172720"/>
            </a:xfrm>
            <a:custGeom>
              <a:avLst/>
              <a:gdLst/>
              <a:ahLst/>
              <a:cxnLst/>
              <a:rect l="l" t="t" r="r" b="b"/>
              <a:pathLst>
                <a:path w="6350" h="172720">
                  <a:moveTo>
                    <a:pt x="6095" y="0"/>
                  </a:moveTo>
                  <a:lnTo>
                    <a:pt x="0" y="2794"/>
                  </a:lnTo>
                  <a:lnTo>
                    <a:pt x="0" y="172212"/>
                  </a:lnTo>
                  <a:lnTo>
                    <a:pt x="6095" y="172212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7" name="object 1484"/>
            <p:cNvSpPr/>
            <p:nvPr/>
          </p:nvSpPr>
          <p:spPr>
            <a:xfrm>
              <a:off x="5457443" y="5343143"/>
              <a:ext cx="5080" cy="177165"/>
            </a:xfrm>
            <a:custGeom>
              <a:avLst/>
              <a:gdLst/>
              <a:ahLst/>
              <a:cxnLst/>
              <a:rect l="l" t="t" r="r" b="b"/>
              <a:pathLst>
                <a:path w="5079" h="177164">
                  <a:moveTo>
                    <a:pt x="4571" y="0"/>
                  </a:moveTo>
                  <a:lnTo>
                    <a:pt x="0" y="6476"/>
                  </a:lnTo>
                  <a:lnTo>
                    <a:pt x="0" y="176783"/>
                  </a:lnTo>
                  <a:lnTo>
                    <a:pt x="4571" y="176783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8" name="object 1485"/>
            <p:cNvSpPr/>
            <p:nvPr/>
          </p:nvSpPr>
          <p:spPr>
            <a:xfrm>
              <a:off x="5458967" y="5343143"/>
              <a:ext cx="6350" cy="177165"/>
            </a:xfrm>
            <a:custGeom>
              <a:avLst/>
              <a:gdLst/>
              <a:ahLst/>
              <a:cxnLst/>
              <a:rect l="l" t="t" r="r" b="b"/>
              <a:pathLst>
                <a:path w="6350" h="177164">
                  <a:moveTo>
                    <a:pt x="6096" y="0"/>
                  </a:moveTo>
                  <a:lnTo>
                    <a:pt x="0" y="3682"/>
                  </a:lnTo>
                  <a:lnTo>
                    <a:pt x="0" y="176783"/>
                  </a:lnTo>
                  <a:lnTo>
                    <a:pt x="6096" y="17678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86"/>
            <p:cNvSpPr/>
            <p:nvPr/>
          </p:nvSpPr>
          <p:spPr>
            <a:xfrm>
              <a:off x="5462015" y="5341619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6" y="0"/>
                  </a:moveTo>
                  <a:lnTo>
                    <a:pt x="0" y="2793"/>
                  </a:lnTo>
                  <a:lnTo>
                    <a:pt x="0" y="178307"/>
                  </a:lnTo>
                  <a:lnTo>
                    <a:pt x="6096" y="1783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7"/>
            <p:cNvSpPr/>
            <p:nvPr/>
          </p:nvSpPr>
          <p:spPr>
            <a:xfrm>
              <a:off x="5465063" y="5341619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6096" y="0"/>
                  </a:moveTo>
                  <a:lnTo>
                    <a:pt x="0" y="2793"/>
                  </a:lnTo>
                  <a:lnTo>
                    <a:pt x="0" y="178307"/>
                  </a:lnTo>
                  <a:lnTo>
                    <a:pt x="6096" y="1783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1" name="object 1488"/>
            <p:cNvSpPr/>
            <p:nvPr/>
          </p:nvSpPr>
          <p:spPr>
            <a:xfrm>
              <a:off x="5468111" y="533857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6096" y="0"/>
                  </a:moveTo>
                  <a:lnTo>
                    <a:pt x="0" y="2793"/>
                  </a:lnTo>
                  <a:lnTo>
                    <a:pt x="0" y="181355"/>
                  </a:lnTo>
                  <a:lnTo>
                    <a:pt x="6096" y="18135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2" name="object 1489"/>
            <p:cNvSpPr/>
            <p:nvPr/>
          </p:nvSpPr>
          <p:spPr>
            <a:xfrm>
              <a:off x="5471159" y="533857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6095" y="0"/>
                  </a:moveTo>
                  <a:lnTo>
                    <a:pt x="0" y="2793"/>
                  </a:lnTo>
                  <a:lnTo>
                    <a:pt x="0" y="181355"/>
                  </a:lnTo>
                  <a:lnTo>
                    <a:pt x="6095" y="181355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3" name="object 1490"/>
            <p:cNvSpPr/>
            <p:nvPr/>
          </p:nvSpPr>
          <p:spPr>
            <a:xfrm>
              <a:off x="5474207" y="5335523"/>
              <a:ext cx="6350" cy="184785"/>
            </a:xfrm>
            <a:custGeom>
              <a:avLst/>
              <a:gdLst/>
              <a:ahLst/>
              <a:cxnLst/>
              <a:rect l="l" t="t" r="r" b="b"/>
              <a:pathLst>
                <a:path w="6350" h="184785">
                  <a:moveTo>
                    <a:pt x="6095" y="0"/>
                  </a:moveTo>
                  <a:lnTo>
                    <a:pt x="0" y="2793"/>
                  </a:lnTo>
                  <a:lnTo>
                    <a:pt x="0" y="184403"/>
                  </a:lnTo>
                  <a:lnTo>
                    <a:pt x="6095" y="184403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4" name="object 1491"/>
            <p:cNvSpPr/>
            <p:nvPr/>
          </p:nvSpPr>
          <p:spPr>
            <a:xfrm>
              <a:off x="5477255" y="5335523"/>
              <a:ext cx="6350" cy="184785"/>
            </a:xfrm>
            <a:custGeom>
              <a:avLst/>
              <a:gdLst/>
              <a:ahLst/>
              <a:cxnLst/>
              <a:rect l="l" t="t" r="r" b="b"/>
              <a:pathLst>
                <a:path w="6350" h="184785">
                  <a:moveTo>
                    <a:pt x="6096" y="0"/>
                  </a:moveTo>
                  <a:lnTo>
                    <a:pt x="0" y="2793"/>
                  </a:lnTo>
                  <a:lnTo>
                    <a:pt x="0" y="184403"/>
                  </a:lnTo>
                  <a:lnTo>
                    <a:pt x="6096" y="18440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5" name="object 1492"/>
            <p:cNvSpPr/>
            <p:nvPr/>
          </p:nvSpPr>
          <p:spPr>
            <a:xfrm>
              <a:off x="5480303" y="5332475"/>
              <a:ext cx="5080" cy="187960"/>
            </a:xfrm>
            <a:custGeom>
              <a:avLst/>
              <a:gdLst/>
              <a:ahLst/>
              <a:cxnLst/>
              <a:rect l="l" t="t" r="r" b="b"/>
              <a:pathLst>
                <a:path w="5079" h="187960">
                  <a:moveTo>
                    <a:pt x="4572" y="0"/>
                  </a:moveTo>
                  <a:lnTo>
                    <a:pt x="0" y="2793"/>
                  </a:lnTo>
                  <a:lnTo>
                    <a:pt x="0" y="187452"/>
                  </a:lnTo>
                  <a:lnTo>
                    <a:pt x="4572" y="187452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6" name="object 1493"/>
            <p:cNvSpPr/>
            <p:nvPr/>
          </p:nvSpPr>
          <p:spPr>
            <a:xfrm>
              <a:off x="5483351" y="5332475"/>
              <a:ext cx="5080" cy="187960"/>
            </a:xfrm>
            <a:custGeom>
              <a:avLst/>
              <a:gdLst/>
              <a:ahLst/>
              <a:cxnLst/>
              <a:rect l="l" t="t" r="r" b="b"/>
              <a:pathLst>
                <a:path w="5079" h="187960">
                  <a:moveTo>
                    <a:pt x="4572" y="0"/>
                  </a:moveTo>
                  <a:lnTo>
                    <a:pt x="0" y="2793"/>
                  </a:lnTo>
                  <a:lnTo>
                    <a:pt x="0" y="187452"/>
                  </a:lnTo>
                  <a:lnTo>
                    <a:pt x="4572" y="187452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7" name="object 1494"/>
            <p:cNvSpPr/>
            <p:nvPr/>
          </p:nvSpPr>
          <p:spPr>
            <a:xfrm>
              <a:off x="5484875" y="5329427"/>
              <a:ext cx="7620" cy="190500"/>
            </a:xfrm>
            <a:custGeom>
              <a:avLst/>
              <a:gdLst/>
              <a:ahLst/>
              <a:cxnLst/>
              <a:rect l="l" t="t" r="r" b="b"/>
              <a:pathLst>
                <a:path w="7620" h="190500">
                  <a:moveTo>
                    <a:pt x="7620" y="0"/>
                  </a:moveTo>
                  <a:lnTo>
                    <a:pt x="0" y="2794"/>
                  </a:lnTo>
                  <a:lnTo>
                    <a:pt x="0" y="190500"/>
                  </a:lnTo>
                  <a:lnTo>
                    <a:pt x="7620" y="190500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8" name="object 1495"/>
            <p:cNvSpPr/>
            <p:nvPr/>
          </p:nvSpPr>
          <p:spPr>
            <a:xfrm>
              <a:off x="5487923" y="5326379"/>
              <a:ext cx="6350" cy="193675"/>
            </a:xfrm>
            <a:custGeom>
              <a:avLst/>
              <a:gdLst/>
              <a:ahLst/>
              <a:cxnLst/>
              <a:rect l="l" t="t" r="r" b="b"/>
              <a:pathLst>
                <a:path w="6350" h="193675">
                  <a:moveTo>
                    <a:pt x="6096" y="0"/>
                  </a:moveTo>
                  <a:lnTo>
                    <a:pt x="0" y="6477"/>
                  </a:lnTo>
                  <a:lnTo>
                    <a:pt x="0" y="193548"/>
                  </a:lnTo>
                  <a:lnTo>
                    <a:pt x="6096" y="1935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9" name="object 1496"/>
            <p:cNvSpPr/>
            <p:nvPr/>
          </p:nvSpPr>
          <p:spPr>
            <a:xfrm>
              <a:off x="5492495" y="5326379"/>
              <a:ext cx="5080" cy="193675"/>
            </a:xfrm>
            <a:custGeom>
              <a:avLst/>
              <a:gdLst/>
              <a:ahLst/>
              <a:cxnLst/>
              <a:rect l="l" t="t" r="r" b="b"/>
              <a:pathLst>
                <a:path w="5079" h="193675">
                  <a:moveTo>
                    <a:pt x="4571" y="0"/>
                  </a:moveTo>
                  <a:lnTo>
                    <a:pt x="0" y="3683"/>
                  </a:lnTo>
                  <a:lnTo>
                    <a:pt x="0" y="193548"/>
                  </a:lnTo>
                  <a:lnTo>
                    <a:pt x="4571" y="1935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0" name="object 1497"/>
            <p:cNvSpPr/>
            <p:nvPr/>
          </p:nvSpPr>
          <p:spPr>
            <a:xfrm>
              <a:off x="5494019" y="5323331"/>
              <a:ext cx="6350" cy="196850"/>
            </a:xfrm>
            <a:custGeom>
              <a:avLst/>
              <a:gdLst/>
              <a:ahLst/>
              <a:cxnLst/>
              <a:rect l="l" t="t" r="r" b="b"/>
              <a:pathLst>
                <a:path w="6350" h="196850">
                  <a:moveTo>
                    <a:pt x="6095" y="0"/>
                  </a:moveTo>
                  <a:lnTo>
                    <a:pt x="0" y="2794"/>
                  </a:lnTo>
                  <a:lnTo>
                    <a:pt x="0" y="196596"/>
                  </a:lnTo>
                  <a:lnTo>
                    <a:pt x="6095" y="196596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1" name="object 1498"/>
            <p:cNvSpPr/>
            <p:nvPr/>
          </p:nvSpPr>
          <p:spPr>
            <a:xfrm>
              <a:off x="5497067" y="5323331"/>
              <a:ext cx="6350" cy="196850"/>
            </a:xfrm>
            <a:custGeom>
              <a:avLst/>
              <a:gdLst/>
              <a:ahLst/>
              <a:cxnLst/>
              <a:rect l="l" t="t" r="r" b="b"/>
              <a:pathLst>
                <a:path w="6350" h="196850">
                  <a:moveTo>
                    <a:pt x="6096" y="0"/>
                  </a:moveTo>
                  <a:lnTo>
                    <a:pt x="0" y="2794"/>
                  </a:lnTo>
                  <a:lnTo>
                    <a:pt x="0" y="196596"/>
                  </a:lnTo>
                  <a:lnTo>
                    <a:pt x="6096" y="196596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2" name="object 1499"/>
            <p:cNvSpPr/>
            <p:nvPr/>
          </p:nvSpPr>
          <p:spPr>
            <a:xfrm>
              <a:off x="5500115" y="5320283"/>
              <a:ext cx="6350" cy="200025"/>
            </a:xfrm>
            <a:custGeom>
              <a:avLst/>
              <a:gdLst/>
              <a:ahLst/>
              <a:cxnLst/>
              <a:rect l="l" t="t" r="r" b="b"/>
              <a:pathLst>
                <a:path w="6350" h="200025">
                  <a:moveTo>
                    <a:pt x="6096" y="0"/>
                  </a:moveTo>
                  <a:lnTo>
                    <a:pt x="0" y="2793"/>
                  </a:lnTo>
                  <a:lnTo>
                    <a:pt x="0" y="199643"/>
                  </a:lnTo>
                  <a:lnTo>
                    <a:pt x="6096" y="19964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3" name="object 1500"/>
            <p:cNvSpPr/>
            <p:nvPr/>
          </p:nvSpPr>
          <p:spPr>
            <a:xfrm>
              <a:off x="5503163" y="5320283"/>
              <a:ext cx="6350" cy="200025"/>
            </a:xfrm>
            <a:custGeom>
              <a:avLst/>
              <a:gdLst/>
              <a:ahLst/>
              <a:cxnLst/>
              <a:rect l="l" t="t" r="r" b="b"/>
              <a:pathLst>
                <a:path w="6350" h="200025">
                  <a:moveTo>
                    <a:pt x="6096" y="0"/>
                  </a:moveTo>
                  <a:lnTo>
                    <a:pt x="0" y="2793"/>
                  </a:lnTo>
                  <a:lnTo>
                    <a:pt x="0" y="199643"/>
                  </a:lnTo>
                  <a:lnTo>
                    <a:pt x="6096" y="19964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4" name="object 1501"/>
            <p:cNvSpPr/>
            <p:nvPr/>
          </p:nvSpPr>
          <p:spPr>
            <a:xfrm>
              <a:off x="5506211" y="5318759"/>
              <a:ext cx="6350" cy="201295"/>
            </a:xfrm>
            <a:custGeom>
              <a:avLst/>
              <a:gdLst/>
              <a:ahLst/>
              <a:cxnLst/>
              <a:rect l="l" t="t" r="r" b="b"/>
              <a:pathLst>
                <a:path w="6350" h="201295">
                  <a:moveTo>
                    <a:pt x="6096" y="0"/>
                  </a:moveTo>
                  <a:lnTo>
                    <a:pt x="0" y="2793"/>
                  </a:lnTo>
                  <a:lnTo>
                    <a:pt x="0" y="201167"/>
                  </a:lnTo>
                  <a:lnTo>
                    <a:pt x="6096" y="20116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5" name="object 1502"/>
            <p:cNvSpPr/>
            <p:nvPr/>
          </p:nvSpPr>
          <p:spPr>
            <a:xfrm>
              <a:off x="5509259" y="5318759"/>
              <a:ext cx="6350" cy="201295"/>
            </a:xfrm>
            <a:custGeom>
              <a:avLst/>
              <a:gdLst/>
              <a:ahLst/>
              <a:cxnLst/>
              <a:rect l="l" t="t" r="r" b="b"/>
              <a:pathLst>
                <a:path w="6350" h="201295">
                  <a:moveTo>
                    <a:pt x="6095" y="0"/>
                  </a:moveTo>
                  <a:lnTo>
                    <a:pt x="0" y="2793"/>
                  </a:lnTo>
                  <a:lnTo>
                    <a:pt x="0" y="201167"/>
                  </a:lnTo>
                  <a:lnTo>
                    <a:pt x="6095" y="20116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6" name="object 1503"/>
            <p:cNvSpPr/>
            <p:nvPr/>
          </p:nvSpPr>
          <p:spPr>
            <a:xfrm>
              <a:off x="5512307" y="53157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6095" y="0"/>
                  </a:moveTo>
                  <a:lnTo>
                    <a:pt x="0" y="2793"/>
                  </a:lnTo>
                  <a:lnTo>
                    <a:pt x="0" y="204215"/>
                  </a:lnTo>
                  <a:lnTo>
                    <a:pt x="6095" y="204215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7" name="object 1504"/>
            <p:cNvSpPr/>
            <p:nvPr/>
          </p:nvSpPr>
          <p:spPr>
            <a:xfrm>
              <a:off x="5515355" y="5315711"/>
              <a:ext cx="5080" cy="204470"/>
            </a:xfrm>
            <a:custGeom>
              <a:avLst/>
              <a:gdLst/>
              <a:ahLst/>
              <a:cxnLst/>
              <a:rect l="l" t="t" r="r" b="b"/>
              <a:pathLst>
                <a:path w="5079" h="204470">
                  <a:moveTo>
                    <a:pt x="4572" y="0"/>
                  </a:moveTo>
                  <a:lnTo>
                    <a:pt x="0" y="2793"/>
                  </a:lnTo>
                  <a:lnTo>
                    <a:pt x="0" y="204215"/>
                  </a:lnTo>
                  <a:lnTo>
                    <a:pt x="4572" y="204215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8" name="object 1505"/>
            <p:cNvSpPr/>
            <p:nvPr/>
          </p:nvSpPr>
          <p:spPr>
            <a:xfrm>
              <a:off x="5518403" y="5312663"/>
              <a:ext cx="6350" cy="207645"/>
            </a:xfrm>
            <a:custGeom>
              <a:avLst/>
              <a:gdLst/>
              <a:ahLst/>
              <a:cxnLst/>
              <a:rect l="l" t="t" r="r" b="b"/>
              <a:pathLst>
                <a:path w="6350" h="207645">
                  <a:moveTo>
                    <a:pt x="6096" y="0"/>
                  </a:moveTo>
                  <a:lnTo>
                    <a:pt x="0" y="2794"/>
                  </a:lnTo>
                  <a:lnTo>
                    <a:pt x="0" y="207264"/>
                  </a:lnTo>
                  <a:lnTo>
                    <a:pt x="6096" y="207264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9" name="object 1506"/>
            <p:cNvSpPr/>
            <p:nvPr/>
          </p:nvSpPr>
          <p:spPr>
            <a:xfrm>
              <a:off x="5519927" y="5312663"/>
              <a:ext cx="7620" cy="207645"/>
            </a:xfrm>
            <a:custGeom>
              <a:avLst/>
              <a:gdLst/>
              <a:ahLst/>
              <a:cxnLst/>
              <a:rect l="l" t="t" r="r" b="b"/>
              <a:pathLst>
                <a:path w="7620" h="207645">
                  <a:moveTo>
                    <a:pt x="7620" y="0"/>
                  </a:moveTo>
                  <a:lnTo>
                    <a:pt x="0" y="2794"/>
                  </a:lnTo>
                  <a:lnTo>
                    <a:pt x="0" y="207264"/>
                  </a:lnTo>
                  <a:lnTo>
                    <a:pt x="7620" y="207264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0" name="object 1507"/>
            <p:cNvSpPr/>
            <p:nvPr/>
          </p:nvSpPr>
          <p:spPr>
            <a:xfrm>
              <a:off x="5524499" y="5308091"/>
              <a:ext cx="5080" cy="212090"/>
            </a:xfrm>
            <a:custGeom>
              <a:avLst/>
              <a:gdLst/>
              <a:ahLst/>
              <a:cxnLst/>
              <a:rect l="l" t="t" r="r" b="b"/>
              <a:pathLst>
                <a:path w="5079" h="212089">
                  <a:moveTo>
                    <a:pt x="4572" y="0"/>
                  </a:moveTo>
                  <a:lnTo>
                    <a:pt x="0" y="3683"/>
                  </a:lnTo>
                  <a:lnTo>
                    <a:pt x="0" y="211836"/>
                  </a:lnTo>
                  <a:lnTo>
                    <a:pt x="4572" y="211836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1" name="object 1508"/>
            <p:cNvSpPr/>
            <p:nvPr/>
          </p:nvSpPr>
          <p:spPr>
            <a:xfrm>
              <a:off x="5527547" y="5306567"/>
              <a:ext cx="5080" cy="213360"/>
            </a:xfrm>
            <a:custGeom>
              <a:avLst/>
              <a:gdLst/>
              <a:ahLst/>
              <a:cxnLst/>
              <a:rect l="l" t="t" r="r" b="b"/>
              <a:pathLst>
                <a:path w="5079" h="213360">
                  <a:moveTo>
                    <a:pt x="4572" y="0"/>
                  </a:moveTo>
                  <a:lnTo>
                    <a:pt x="0" y="6476"/>
                  </a:lnTo>
                  <a:lnTo>
                    <a:pt x="0" y="213359"/>
                  </a:lnTo>
                  <a:lnTo>
                    <a:pt x="4572" y="213359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2" name="object 1509"/>
            <p:cNvSpPr/>
            <p:nvPr/>
          </p:nvSpPr>
          <p:spPr>
            <a:xfrm>
              <a:off x="5529071" y="5306567"/>
              <a:ext cx="6350" cy="213360"/>
            </a:xfrm>
            <a:custGeom>
              <a:avLst/>
              <a:gdLst/>
              <a:ahLst/>
              <a:cxnLst/>
              <a:rect l="l" t="t" r="r" b="b"/>
              <a:pathLst>
                <a:path w="6350" h="213360">
                  <a:moveTo>
                    <a:pt x="6095" y="0"/>
                  </a:moveTo>
                  <a:lnTo>
                    <a:pt x="0" y="2793"/>
                  </a:lnTo>
                  <a:lnTo>
                    <a:pt x="0" y="213359"/>
                  </a:lnTo>
                  <a:lnTo>
                    <a:pt x="6095" y="213359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3" name="object 1510"/>
            <p:cNvSpPr/>
            <p:nvPr/>
          </p:nvSpPr>
          <p:spPr>
            <a:xfrm>
              <a:off x="5532119" y="5303519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5" y="0"/>
                  </a:moveTo>
                  <a:lnTo>
                    <a:pt x="0" y="2793"/>
                  </a:lnTo>
                  <a:lnTo>
                    <a:pt x="0" y="216407"/>
                  </a:lnTo>
                  <a:lnTo>
                    <a:pt x="6095" y="216407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4" name="object 1511"/>
            <p:cNvSpPr/>
            <p:nvPr/>
          </p:nvSpPr>
          <p:spPr>
            <a:xfrm>
              <a:off x="5535167" y="5303519"/>
              <a:ext cx="6350" cy="216535"/>
            </a:xfrm>
            <a:custGeom>
              <a:avLst/>
              <a:gdLst/>
              <a:ahLst/>
              <a:cxnLst/>
              <a:rect l="l" t="t" r="r" b="b"/>
              <a:pathLst>
                <a:path w="6350" h="216535">
                  <a:moveTo>
                    <a:pt x="6096" y="0"/>
                  </a:moveTo>
                  <a:lnTo>
                    <a:pt x="0" y="2793"/>
                  </a:lnTo>
                  <a:lnTo>
                    <a:pt x="0" y="216407"/>
                  </a:lnTo>
                  <a:lnTo>
                    <a:pt x="6096" y="21640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5" name="object 1512"/>
            <p:cNvSpPr/>
            <p:nvPr/>
          </p:nvSpPr>
          <p:spPr>
            <a:xfrm>
              <a:off x="5538215" y="5300471"/>
              <a:ext cx="6350" cy="219710"/>
            </a:xfrm>
            <a:custGeom>
              <a:avLst/>
              <a:gdLst/>
              <a:ahLst/>
              <a:cxnLst/>
              <a:rect l="l" t="t" r="r" b="b"/>
              <a:pathLst>
                <a:path w="6350" h="219710">
                  <a:moveTo>
                    <a:pt x="6096" y="0"/>
                  </a:moveTo>
                  <a:lnTo>
                    <a:pt x="0" y="2793"/>
                  </a:lnTo>
                  <a:lnTo>
                    <a:pt x="0" y="219455"/>
                  </a:lnTo>
                  <a:lnTo>
                    <a:pt x="6096" y="21945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6" name="object 1513"/>
            <p:cNvSpPr/>
            <p:nvPr/>
          </p:nvSpPr>
          <p:spPr>
            <a:xfrm>
              <a:off x="5541263" y="5300471"/>
              <a:ext cx="6350" cy="219710"/>
            </a:xfrm>
            <a:custGeom>
              <a:avLst/>
              <a:gdLst/>
              <a:ahLst/>
              <a:cxnLst/>
              <a:rect l="l" t="t" r="r" b="b"/>
              <a:pathLst>
                <a:path w="6350" h="219710">
                  <a:moveTo>
                    <a:pt x="6096" y="0"/>
                  </a:moveTo>
                  <a:lnTo>
                    <a:pt x="0" y="2793"/>
                  </a:lnTo>
                  <a:lnTo>
                    <a:pt x="0" y="219455"/>
                  </a:lnTo>
                  <a:lnTo>
                    <a:pt x="6096" y="219455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7" name="object 1514"/>
            <p:cNvSpPr/>
            <p:nvPr/>
          </p:nvSpPr>
          <p:spPr>
            <a:xfrm>
              <a:off x="5544311" y="5297423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6096" y="0"/>
                  </a:moveTo>
                  <a:lnTo>
                    <a:pt x="0" y="2793"/>
                  </a:lnTo>
                  <a:lnTo>
                    <a:pt x="0" y="222503"/>
                  </a:lnTo>
                  <a:lnTo>
                    <a:pt x="6096" y="222503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8" name="object 1515"/>
            <p:cNvSpPr/>
            <p:nvPr/>
          </p:nvSpPr>
          <p:spPr>
            <a:xfrm>
              <a:off x="5547359" y="5297423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6095" y="0"/>
                  </a:moveTo>
                  <a:lnTo>
                    <a:pt x="0" y="2793"/>
                  </a:lnTo>
                  <a:lnTo>
                    <a:pt x="0" y="222503"/>
                  </a:lnTo>
                  <a:lnTo>
                    <a:pt x="6095" y="222503"/>
                  </a:lnTo>
                  <a:lnTo>
                    <a:pt x="609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9" name="object 1516"/>
            <p:cNvSpPr/>
            <p:nvPr/>
          </p:nvSpPr>
          <p:spPr>
            <a:xfrm>
              <a:off x="5550407" y="5294375"/>
              <a:ext cx="5080" cy="226060"/>
            </a:xfrm>
            <a:custGeom>
              <a:avLst/>
              <a:gdLst/>
              <a:ahLst/>
              <a:cxnLst/>
              <a:rect l="l" t="t" r="r" b="b"/>
              <a:pathLst>
                <a:path w="5079" h="226060">
                  <a:moveTo>
                    <a:pt x="4571" y="0"/>
                  </a:moveTo>
                  <a:lnTo>
                    <a:pt x="0" y="2793"/>
                  </a:lnTo>
                  <a:lnTo>
                    <a:pt x="0" y="225552"/>
                  </a:lnTo>
                  <a:lnTo>
                    <a:pt x="4571" y="225552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0" name="object 1517"/>
            <p:cNvSpPr/>
            <p:nvPr/>
          </p:nvSpPr>
          <p:spPr>
            <a:xfrm>
              <a:off x="5553455" y="5294375"/>
              <a:ext cx="6350" cy="226060"/>
            </a:xfrm>
            <a:custGeom>
              <a:avLst/>
              <a:gdLst/>
              <a:ahLst/>
              <a:cxnLst/>
              <a:rect l="l" t="t" r="r" b="b"/>
              <a:pathLst>
                <a:path w="6350" h="226060">
                  <a:moveTo>
                    <a:pt x="6096" y="0"/>
                  </a:moveTo>
                  <a:lnTo>
                    <a:pt x="0" y="2793"/>
                  </a:lnTo>
                  <a:lnTo>
                    <a:pt x="0" y="225552"/>
                  </a:lnTo>
                  <a:lnTo>
                    <a:pt x="6096" y="225552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1" name="object 1518"/>
            <p:cNvSpPr/>
            <p:nvPr/>
          </p:nvSpPr>
          <p:spPr>
            <a:xfrm>
              <a:off x="5554979" y="5291327"/>
              <a:ext cx="7620" cy="228600"/>
            </a:xfrm>
            <a:custGeom>
              <a:avLst/>
              <a:gdLst/>
              <a:ahLst/>
              <a:cxnLst/>
              <a:rect l="l" t="t" r="r" b="b"/>
              <a:pathLst>
                <a:path w="7620" h="228600">
                  <a:moveTo>
                    <a:pt x="7620" y="0"/>
                  </a:moveTo>
                  <a:lnTo>
                    <a:pt x="0" y="3683"/>
                  </a:lnTo>
                  <a:lnTo>
                    <a:pt x="0" y="228600"/>
                  </a:lnTo>
                  <a:lnTo>
                    <a:pt x="7620" y="228600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2" name="object 1519"/>
            <p:cNvSpPr/>
            <p:nvPr/>
          </p:nvSpPr>
          <p:spPr>
            <a:xfrm>
              <a:off x="5559551" y="5288279"/>
              <a:ext cx="6350" cy="231775"/>
            </a:xfrm>
            <a:custGeom>
              <a:avLst/>
              <a:gdLst/>
              <a:ahLst/>
              <a:cxnLst/>
              <a:rect l="l" t="t" r="r" b="b"/>
              <a:pathLst>
                <a:path w="6350" h="231775">
                  <a:moveTo>
                    <a:pt x="6096" y="0"/>
                  </a:moveTo>
                  <a:lnTo>
                    <a:pt x="0" y="6477"/>
                  </a:lnTo>
                  <a:lnTo>
                    <a:pt x="0" y="231648"/>
                  </a:lnTo>
                  <a:lnTo>
                    <a:pt x="6096" y="2316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3" name="object 1520"/>
            <p:cNvSpPr/>
            <p:nvPr/>
          </p:nvSpPr>
          <p:spPr>
            <a:xfrm>
              <a:off x="5562599" y="5288279"/>
              <a:ext cx="5080" cy="231775"/>
            </a:xfrm>
            <a:custGeom>
              <a:avLst/>
              <a:gdLst/>
              <a:ahLst/>
              <a:cxnLst/>
              <a:rect l="l" t="t" r="r" b="b"/>
              <a:pathLst>
                <a:path w="5079" h="231775">
                  <a:moveTo>
                    <a:pt x="4572" y="0"/>
                  </a:moveTo>
                  <a:lnTo>
                    <a:pt x="0" y="2794"/>
                  </a:lnTo>
                  <a:lnTo>
                    <a:pt x="0" y="231648"/>
                  </a:lnTo>
                  <a:lnTo>
                    <a:pt x="4572" y="231648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4" name="object 1521"/>
            <p:cNvSpPr/>
            <p:nvPr/>
          </p:nvSpPr>
          <p:spPr>
            <a:xfrm>
              <a:off x="5565647" y="5285231"/>
              <a:ext cx="5080" cy="234950"/>
            </a:xfrm>
            <a:custGeom>
              <a:avLst/>
              <a:gdLst/>
              <a:ahLst/>
              <a:cxnLst/>
              <a:rect l="l" t="t" r="r" b="b"/>
              <a:pathLst>
                <a:path w="5079" h="234950">
                  <a:moveTo>
                    <a:pt x="4572" y="0"/>
                  </a:moveTo>
                  <a:lnTo>
                    <a:pt x="0" y="2794"/>
                  </a:lnTo>
                  <a:lnTo>
                    <a:pt x="0" y="234696"/>
                  </a:lnTo>
                  <a:lnTo>
                    <a:pt x="4572" y="234696"/>
                  </a:lnTo>
                  <a:lnTo>
                    <a:pt x="45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5" name="object 1522"/>
            <p:cNvSpPr/>
            <p:nvPr/>
          </p:nvSpPr>
          <p:spPr>
            <a:xfrm>
              <a:off x="5567172" y="5277611"/>
              <a:ext cx="44450" cy="242570"/>
            </a:xfrm>
            <a:custGeom>
              <a:avLst/>
              <a:gdLst/>
              <a:ahLst/>
              <a:cxnLst/>
              <a:rect l="l" t="t" r="r" b="b"/>
              <a:pathLst>
                <a:path w="44450" h="242570">
                  <a:moveTo>
                    <a:pt x="44196" y="10414"/>
                  </a:moveTo>
                  <a:lnTo>
                    <a:pt x="41148" y="9017"/>
                  </a:lnTo>
                  <a:lnTo>
                    <a:pt x="41148" y="7366"/>
                  </a:lnTo>
                  <a:lnTo>
                    <a:pt x="35052" y="4572"/>
                  </a:lnTo>
                  <a:lnTo>
                    <a:pt x="35052" y="5511"/>
                  </a:lnTo>
                  <a:lnTo>
                    <a:pt x="33528" y="4572"/>
                  </a:lnTo>
                  <a:lnTo>
                    <a:pt x="33528" y="4914"/>
                  </a:lnTo>
                  <a:lnTo>
                    <a:pt x="30480" y="3048"/>
                  </a:lnTo>
                  <a:lnTo>
                    <a:pt x="30480" y="2794"/>
                  </a:lnTo>
                  <a:lnTo>
                    <a:pt x="22860" y="0"/>
                  </a:lnTo>
                  <a:lnTo>
                    <a:pt x="22860" y="508"/>
                  </a:lnTo>
                  <a:lnTo>
                    <a:pt x="22440" y="508"/>
                  </a:lnTo>
                  <a:lnTo>
                    <a:pt x="21336" y="0"/>
                  </a:lnTo>
                  <a:lnTo>
                    <a:pt x="20218" y="508"/>
                  </a:lnTo>
                  <a:lnTo>
                    <a:pt x="19113" y="508"/>
                  </a:lnTo>
                  <a:lnTo>
                    <a:pt x="19113" y="1028"/>
                  </a:lnTo>
                  <a:lnTo>
                    <a:pt x="15240" y="2794"/>
                  </a:lnTo>
                  <a:lnTo>
                    <a:pt x="15240" y="3048"/>
                  </a:lnTo>
                  <a:lnTo>
                    <a:pt x="9144" y="5842"/>
                  </a:lnTo>
                  <a:lnTo>
                    <a:pt x="9144" y="4572"/>
                  </a:lnTo>
                  <a:lnTo>
                    <a:pt x="3048" y="7366"/>
                  </a:lnTo>
                  <a:lnTo>
                    <a:pt x="3048" y="9017"/>
                  </a:lnTo>
                  <a:lnTo>
                    <a:pt x="0" y="10414"/>
                  </a:lnTo>
                  <a:lnTo>
                    <a:pt x="0" y="242316"/>
                  </a:lnTo>
                  <a:lnTo>
                    <a:pt x="44196" y="242316"/>
                  </a:lnTo>
                  <a:lnTo>
                    <a:pt x="44196" y="1041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6" name="object 1523"/>
            <p:cNvSpPr/>
            <p:nvPr/>
          </p:nvSpPr>
          <p:spPr>
            <a:xfrm>
              <a:off x="5608319" y="5285231"/>
              <a:ext cx="6350" cy="234950"/>
            </a:xfrm>
            <a:custGeom>
              <a:avLst/>
              <a:gdLst/>
              <a:ahLst/>
              <a:cxnLst/>
              <a:rect l="l" t="t" r="r" b="b"/>
              <a:pathLst>
                <a:path w="6350" h="234950">
                  <a:moveTo>
                    <a:pt x="0" y="0"/>
                  </a:moveTo>
                  <a:lnTo>
                    <a:pt x="0" y="234696"/>
                  </a:lnTo>
                  <a:lnTo>
                    <a:pt x="6095" y="234696"/>
                  </a:lnTo>
                  <a:lnTo>
                    <a:pt x="6095" y="5588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7" name="object 1524"/>
            <p:cNvSpPr/>
            <p:nvPr/>
          </p:nvSpPr>
          <p:spPr>
            <a:xfrm>
              <a:off x="5611367" y="5288279"/>
              <a:ext cx="6350" cy="231775"/>
            </a:xfrm>
            <a:custGeom>
              <a:avLst/>
              <a:gdLst/>
              <a:ahLst/>
              <a:cxnLst/>
              <a:rect l="l" t="t" r="r" b="b"/>
              <a:pathLst>
                <a:path w="6350" h="231775">
                  <a:moveTo>
                    <a:pt x="0" y="0"/>
                  </a:moveTo>
                  <a:lnTo>
                    <a:pt x="0" y="231648"/>
                  </a:lnTo>
                  <a:lnTo>
                    <a:pt x="6096" y="231648"/>
                  </a:lnTo>
                  <a:lnTo>
                    <a:pt x="6096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8" name="object 1525"/>
            <p:cNvSpPr/>
            <p:nvPr/>
          </p:nvSpPr>
          <p:spPr>
            <a:xfrm>
              <a:off x="5614415" y="5291327"/>
              <a:ext cx="6350" cy="228600"/>
            </a:xfrm>
            <a:custGeom>
              <a:avLst/>
              <a:gdLst/>
              <a:ahLst/>
              <a:cxnLst/>
              <a:rect l="l" t="t" r="r" b="b"/>
              <a:pathLst>
                <a:path w="6350" h="228600">
                  <a:moveTo>
                    <a:pt x="0" y="0"/>
                  </a:moveTo>
                  <a:lnTo>
                    <a:pt x="0" y="228600"/>
                  </a:lnTo>
                  <a:lnTo>
                    <a:pt x="6096" y="228600"/>
                  </a:lnTo>
                  <a:lnTo>
                    <a:pt x="6096" y="368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9" name="object 1526"/>
            <p:cNvSpPr/>
            <p:nvPr/>
          </p:nvSpPr>
          <p:spPr>
            <a:xfrm>
              <a:off x="5617463" y="5291327"/>
              <a:ext cx="6350" cy="228600"/>
            </a:xfrm>
            <a:custGeom>
              <a:avLst/>
              <a:gdLst/>
              <a:ahLst/>
              <a:cxnLst/>
              <a:rect l="l" t="t" r="r" b="b"/>
              <a:pathLst>
                <a:path w="6350" h="228600">
                  <a:moveTo>
                    <a:pt x="0" y="0"/>
                  </a:moveTo>
                  <a:lnTo>
                    <a:pt x="0" y="228600"/>
                  </a:lnTo>
                  <a:lnTo>
                    <a:pt x="6096" y="228600"/>
                  </a:lnTo>
                  <a:lnTo>
                    <a:pt x="6096" y="368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0" name="object 1527"/>
            <p:cNvSpPr/>
            <p:nvPr/>
          </p:nvSpPr>
          <p:spPr>
            <a:xfrm>
              <a:off x="5620511" y="5294375"/>
              <a:ext cx="6350" cy="226060"/>
            </a:xfrm>
            <a:custGeom>
              <a:avLst/>
              <a:gdLst/>
              <a:ahLst/>
              <a:cxnLst/>
              <a:rect l="l" t="t" r="r" b="b"/>
              <a:pathLst>
                <a:path w="6350" h="226060">
                  <a:moveTo>
                    <a:pt x="0" y="0"/>
                  </a:moveTo>
                  <a:lnTo>
                    <a:pt x="0" y="225552"/>
                  </a:lnTo>
                  <a:lnTo>
                    <a:pt x="6096" y="225552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1" name="object 1528"/>
            <p:cNvSpPr/>
            <p:nvPr/>
          </p:nvSpPr>
          <p:spPr>
            <a:xfrm>
              <a:off x="5623559" y="5294375"/>
              <a:ext cx="6350" cy="226060"/>
            </a:xfrm>
            <a:custGeom>
              <a:avLst/>
              <a:gdLst/>
              <a:ahLst/>
              <a:cxnLst/>
              <a:rect l="l" t="t" r="r" b="b"/>
              <a:pathLst>
                <a:path w="6350" h="226060">
                  <a:moveTo>
                    <a:pt x="0" y="0"/>
                  </a:moveTo>
                  <a:lnTo>
                    <a:pt x="0" y="225552"/>
                  </a:lnTo>
                  <a:lnTo>
                    <a:pt x="6095" y="225552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2" name="object 1529"/>
            <p:cNvSpPr/>
            <p:nvPr/>
          </p:nvSpPr>
          <p:spPr>
            <a:xfrm>
              <a:off x="5626607" y="5297423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0" y="0"/>
                  </a:moveTo>
                  <a:lnTo>
                    <a:pt x="0" y="222503"/>
                  </a:lnTo>
                  <a:lnTo>
                    <a:pt x="6095" y="222503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3" name="object 1530"/>
            <p:cNvSpPr/>
            <p:nvPr/>
          </p:nvSpPr>
          <p:spPr>
            <a:xfrm>
              <a:off x="5629655" y="5297423"/>
              <a:ext cx="6350" cy="222885"/>
            </a:xfrm>
            <a:custGeom>
              <a:avLst/>
              <a:gdLst/>
              <a:ahLst/>
              <a:cxnLst/>
              <a:rect l="l" t="t" r="r" b="b"/>
              <a:pathLst>
                <a:path w="6350" h="222885">
                  <a:moveTo>
                    <a:pt x="0" y="0"/>
                  </a:moveTo>
                  <a:lnTo>
                    <a:pt x="0" y="222503"/>
                  </a:lnTo>
                  <a:lnTo>
                    <a:pt x="6096" y="222503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4" name="object 1531"/>
            <p:cNvSpPr/>
            <p:nvPr/>
          </p:nvSpPr>
          <p:spPr>
            <a:xfrm>
              <a:off x="5632703" y="5300471"/>
              <a:ext cx="5080" cy="219710"/>
            </a:xfrm>
            <a:custGeom>
              <a:avLst/>
              <a:gdLst/>
              <a:ahLst/>
              <a:cxnLst/>
              <a:rect l="l" t="t" r="r" b="b"/>
              <a:pathLst>
                <a:path w="5079" h="219710">
                  <a:moveTo>
                    <a:pt x="0" y="0"/>
                  </a:moveTo>
                  <a:lnTo>
                    <a:pt x="0" y="219455"/>
                  </a:lnTo>
                  <a:lnTo>
                    <a:pt x="4572" y="219455"/>
                  </a:lnTo>
                  <a:lnTo>
                    <a:pt x="4572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5" name="object 1532"/>
            <p:cNvSpPr/>
            <p:nvPr/>
          </p:nvSpPr>
          <p:spPr>
            <a:xfrm>
              <a:off x="5635751" y="5300471"/>
              <a:ext cx="5080" cy="219710"/>
            </a:xfrm>
            <a:custGeom>
              <a:avLst/>
              <a:gdLst/>
              <a:ahLst/>
              <a:cxnLst/>
              <a:rect l="l" t="t" r="r" b="b"/>
              <a:pathLst>
                <a:path w="5079" h="219710">
                  <a:moveTo>
                    <a:pt x="0" y="0"/>
                  </a:moveTo>
                  <a:lnTo>
                    <a:pt x="0" y="219455"/>
                  </a:lnTo>
                  <a:lnTo>
                    <a:pt x="4572" y="219455"/>
                  </a:lnTo>
                  <a:lnTo>
                    <a:pt x="4572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6" name="object 1533"/>
            <p:cNvSpPr/>
            <p:nvPr/>
          </p:nvSpPr>
          <p:spPr>
            <a:xfrm>
              <a:off x="5637275" y="5303519"/>
              <a:ext cx="7620" cy="216535"/>
            </a:xfrm>
            <a:custGeom>
              <a:avLst/>
              <a:gdLst/>
              <a:ahLst/>
              <a:cxnLst/>
              <a:rect l="l" t="t" r="r" b="b"/>
              <a:pathLst>
                <a:path w="7620" h="216535">
                  <a:moveTo>
                    <a:pt x="0" y="0"/>
                  </a:moveTo>
                  <a:lnTo>
                    <a:pt x="0" y="216407"/>
                  </a:lnTo>
                  <a:lnTo>
                    <a:pt x="7620" y="216407"/>
                  </a:lnTo>
                  <a:lnTo>
                    <a:pt x="7620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7" name="object 1534"/>
            <p:cNvSpPr/>
            <p:nvPr/>
          </p:nvSpPr>
          <p:spPr>
            <a:xfrm>
              <a:off x="5640323" y="5303519"/>
              <a:ext cx="7620" cy="216535"/>
            </a:xfrm>
            <a:custGeom>
              <a:avLst/>
              <a:gdLst/>
              <a:ahLst/>
              <a:cxnLst/>
              <a:rect l="l" t="t" r="r" b="b"/>
              <a:pathLst>
                <a:path w="7620" h="216535">
                  <a:moveTo>
                    <a:pt x="0" y="0"/>
                  </a:moveTo>
                  <a:lnTo>
                    <a:pt x="0" y="216407"/>
                  </a:lnTo>
                  <a:lnTo>
                    <a:pt x="7620" y="216407"/>
                  </a:lnTo>
                  <a:lnTo>
                    <a:pt x="7620" y="5587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8" name="object 1535"/>
            <p:cNvSpPr/>
            <p:nvPr/>
          </p:nvSpPr>
          <p:spPr>
            <a:xfrm>
              <a:off x="5644895" y="5306567"/>
              <a:ext cx="5080" cy="213360"/>
            </a:xfrm>
            <a:custGeom>
              <a:avLst/>
              <a:gdLst/>
              <a:ahLst/>
              <a:cxnLst/>
              <a:rect l="l" t="t" r="r" b="b"/>
              <a:pathLst>
                <a:path w="5079" h="213360">
                  <a:moveTo>
                    <a:pt x="0" y="0"/>
                  </a:moveTo>
                  <a:lnTo>
                    <a:pt x="0" y="213359"/>
                  </a:lnTo>
                  <a:lnTo>
                    <a:pt x="4571" y="213359"/>
                  </a:lnTo>
                  <a:lnTo>
                    <a:pt x="4571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9" name="object 1536"/>
            <p:cNvSpPr/>
            <p:nvPr/>
          </p:nvSpPr>
          <p:spPr>
            <a:xfrm>
              <a:off x="5647943" y="5308091"/>
              <a:ext cx="5080" cy="212090"/>
            </a:xfrm>
            <a:custGeom>
              <a:avLst/>
              <a:gdLst/>
              <a:ahLst/>
              <a:cxnLst/>
              <a:rect l="l" t="t" r="r" b="b"/>
              <a:pathLst>
                <a:path w="5079" h="212089">
                  <a:moveTo>
                    <a:pt x="0" y="0"/>
                  </a:moveTo>
                  <a:lnTo>
                    <a:pt x="0" y="211836"/>
                  </a:lnTo>
                  <a:lnTo>
                    <a:pt x="4571" y="211836"/>
                  </a:lnTo>
                  <a:lnTo>
                    <a:pt x="4571" y="368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0" name="object 1537"/>
            <p:cNvSpPr/>
            <p:nvPr/>
          </p:nvSpPr>
          <p:spPr>
            <a:xfrm>
              <a:off x="5649467" y="5308091"/>
              <a:ext cx="6350" cy="212090"/>
            </a:xfrm>
            <a:custGeom>
              <a:avLst/>
              <a:gdLst/>
              <a:ahLst/>
              <a:cxnLst/>
              <a:rect l="l" t="t" r="r" b="b"/>
              <a:pathLst>
                <a:path w="6350" h="212089">
                  <a:moveTo>
                    <a:pt x="0" y="0"/>
                  </a:moveTo>
                  <a:lnTo>
                    <a:pt x="0" y="211836"/>
                  </a:lnTo>
                  <a:lnTo>
                    <a:pt x="6096" y="211836"/>
                  </a:lnTo>
                  <a:lnTo>
                    <a:pt x="6096" y="368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1" name="object 1538"/>
            <p:cNvSpPr/>
            <p:nvPr/>
          </p:nvSpPr>
          <p:spPr>
            <a:xfrm>
              <a:off x="5652515" y="5312663"/>
              <a:ext cx="6350" cy="207645"/>
            </a:xfrm>
            <a:custGeom>
              <a:avLst/>
              <a:gdLst/>
              <a:ahLst/>
              <a:cxnLst/>
              <a:rect l="l" t="t" r="r" b="b"/>
              <a:pathLst>
                <a:path w="6350" h="207645">
                  <a:moveTo>
                    <a:pt x="0" y="0"/>
                  </a:moveTo>
                  <a:lnTo>
                    <a:pt x="0" y="207264"/>
                  </a:lnTo>
                  <a:lnTo>
                    <a:pt x="6096" y="207264"/>
                  </a:lnTo>
                  <a:lnTo>
                    <a:pt x="6096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2" name="object 1539"/>
            <p:cNvSpPr/>
            <p:nvPr/>
          </p:nvSpPr>
          <p:spPr>
            <a:xfrm>
              <a:off x="5655563" y="5312663"/>
              <a:ext cx="6350" cy="207645"/>
            </a:xfrm>
            <a:custGeom>
              <a:avLst/>
              <a:gdLst/>
              <a:ahLst/>
              <a:cxnLst/>
              <a:rect l="l" t="t" r="r" b="b"/>
              <a:pathLst>
                <a:path w="6350" h="207645">
                  <a:moveTo>
                    <a:pt x="0" y="0"/>
                  </a:moveTo>
                  <a:lnTo>
                    <a:pt x="0" y="207264"/>
                  </a:lnTo>
                  <a:lnTo>
                    <a:pt x="6096" y="207264"/>
                  </a:lnTo>
                  <a:lnTo>
                    <a:pt x="6096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3" name="object 1540"/>
            <p:cNvSpPr/>
            <p:nvPr/>
          </p:nvSpPr>
          <p:spPr>
            <a:xfrm>
              <a:off x="5658611" y="53157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0" y="0"/>
                  </a:moveTo>
                  <a:lnTo>
                    <a:pt x="0" y="204215"/>
                  </a:lnTo>
                  <a:lnTo>
                    <a:pt x="6096" y="204215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4" name="object 1541"/>
            <p:cNvSpPr/>
            <p:nvPr/>
          </p:nvSpPr>
          <p:spPr>
            <a:xfrm>
              <a:off x="5661659" y="5315711"/>
              <a:ext cx="6350" cy="204470"/>
            </a:xfrm>
            <a:custGeom>
              <a:avLst/>
              <a:gdLst/>
              <a:ahLst/>
              <a:cxnLst/>
              <a:rect l="l" t="t" r="r" b="b"/>
              <a:pathLst>
                <a:path w="6350" h="204470">
                  <a:moveTo>
                    <a:pt x="0" y="0"/>
                  </a:moveTo>
                  <a:lnTo>
                    <a:pt x="0" y="204215"/>
                  </a:lnTo>
                  <a:lnTo>
                    <a:pt x="6095" y="204215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5" name="object 1542"/>
            <p:cNvSpPr/>
            <p:nvPr/>
          </p:nvSpPr>
          <p:spPr>
            <a:xfrm>
              <a:off x="5664707" y="5318759"/>
              <a:ext cx="6350" cy="201295"/>
            </a:xfrm>
            <a:custGeom>
              <a:avLst/>
              <a:gdLst/>
              <a:ahLst/>
              <a:cxnLst/>
              <a:rect l="l" t="t" r="r" b="b"/>
              <a:pathLst>
                <a:path w="6350" h="201295">
                  <a:moveTo>
                    <a:pt x="0" y="0"/>
                  </a:moveTo>
                  <a:lnTo>
                    <a:pt x="0" y="201167"/>
                  </a:lnTo>
                  <a:lnTo>
                    <a:pt x="6095" y="201167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6" name="object 1543"/>
            <p:cNvSpPr/>
            <p:nvPr/>
          </p:nvSpPr>
          <p:spPr>
            <a:xfrm>
              <a:off x="5667755" y="5318759"/>
              <a:ext cx="5080" cy="201295"/>
            </a:xfrm>
            <a:custGeom>
              <a:avLst/>
              <a:gdLst/>
              <a:ahLst/>
              <a:cxnLst/>
              <a:rect l="l" t="t" r="r" b="b"/>
              <a:pathLst>
                <a:path w="5079" h="201295">
                  <a:moveTo>
                    <a:pt x="0" y="0"/>
                  </a:moveTo>
                  <a:lnTo>
                    <a:pt x="0" y="201167"/>
                  </a:lnTo>
                  <a:lnTo>
                    <a:pt x="4572" y="201167"/>
                  </a:lnTo>
                  <a:lnTo>
                    <a:pt x="4572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7" name="object 1544"/>
            <p:cNvSpPr/>
            <p:nvPr/>
          </p:nvSpPr>
          <p:spPr>
            <a:xfrm>
              <a:off x="5670803" y="5320283"/>
              <a:ext cx="5080" cy="200025"/>
            </a:xfrm>
            <a:custGeom>
              <a:avLst/>
              <a:gdLst/>
              <a:ahLst/>
              <a:cxnLst/>
              <a:rect l="l" t="t" r="r" b="b"/>
              <a:pathLst>
                <a:path w="5079" h="200025">
                  <a:moveTo>
                    <a:pt x="0" y="0"/>
                  </a:moveTo>
                  <a:lnTo>
                    <a:pt x="0" y="199643"/>
                  </a:lnTo>
                  <a:lnTo>
                    <a:pt x="4572" y="199643"/>
                  </a:lnTo>
                  <a:lnTo>
                    <a:pt x="4572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8" name="object 1545"/>
            <p:cNvSpPr/>
            <p:nvPr/>
          </p:nvSpPr>
          <p:spPr>
            <a:xfrm>
              <a:off x="5672327" y="5320283"/>
              <a:ext cx="7620" cy="200025"/>
            </a:xfrm>
            <a:custGeom>
              <a:avLst/>
              <a:gdLst/>
              <a:ahLst/>
              <a:cxnLst/>
              <a:rect l="l" t="t" r="r" b="b"/>
              <a:pathLst>
                <a:path w="7620" h="200025">
                  <a:moveTo>
                    <a:pt x="0" y="0"/>
                  </a:moveTo>
                  <a:lnTo>
                    <a:pt x="0" y="199643"/>
                  </a:lnTo>
                  <a:lnTo>
                    <a:pt x="7620" y="199643"/>
                  </a:lnTo>
                  <a:lnTo>
                    <a:pt x="7620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9" name="object 1546"/>
            <p:cNvSpPr/>
            <p:nvPr/>
          </p:nvSpPr>
          <p:spPr>
            <a:xfrm>
              <a:off x="5675375" y="5323331"/>
              <a:ext cx="7620" cy="196850"/>
            </a:xfrm>
            <a:custGeom>
              <a:avLst/>
              <a:gdLst/>
              <a:ahLst/>
              <a:cxnLst/>
              <a:rect l="l" t="t" r="r" b="b"/>
              <a:pathLst>
                <a:path w="7620" h="196850">
                  <a:moveTo>
                    <a:pt x="0" y="0"/>
                  </a:moveTo>
                  <a:lnTo>
                    <a:pt x="0" y="196596"/>
                  </a:lnTo>
                  <a:lnTo>
                    <a:pt x="7620" y="196596"/>
                  </a:lnTo>
                  <a:lnTo>
                    <a:pt x="7620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0" name="object 1547"/>
            <p:cNvSpPr/>
            <p:nvPr/>
          </p:nvSpPr>
          <p:spPr>
            <a:xfrm>
              <a:off x="5679947" y="5323331"/>
              <a:ext cx="5080" cy="196850"/>
            </a:xfrm>
            <a:custGeom>
              <a:avLst/>
              <a:gdLst/>
              <a:ahLst/>
              <a:cxnLst/>
              <a:rect l="l" t="t" r="r" b="b"/>
              <a:pathLst>
                <a:path w="5079" h="196850">
                  <a:moveTo>
                    <a:pt x="0" y="0"/>
                  </a:moveTo>
                  <a:lnTo>
                    <a:pt x="0" y="196596"/>
                  </a:lnTo>
                  <a:lnTo>
                    <a:pt x="4572" y="196596"/>
                  </a:lnTo>
                  <a:lnTo>
                    <a:pt x="4572" y="6477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1" name="object 1548"/>
            <p:cNvSpPr/>
            <p:nvPr/>
          </p:nvSpPr>
          <p:spPr>
            <a:xfrm>
              <a:off x="5682995" y="5326379"/>
              <a:ext cx="5080" cy="193675"/>
            </a:xfrm>
            <a:custGeom>
              <a:avLst/>
              <a:gdLst/>
              <a:ahLst/>
              <a:cxnLst/>
              <a:rect l="l" t="t" r="r" b="b"/>
              <a:pathLst>
                <a:path w="5079" h="193675">
                  <a:moveTo>
                    <a:pt x="0" y="0"/>
                  </a:moveTo>
                  <a:lnTo>
                    <a:pt x="0" y="193548"/>
                  </a:lnTo>
                  <a:lnTo>
                    <a:pt x="4571" y="193548"/>
                  </a:lnTo>
                  <a:lnTo>
                    <a:pt x="4571" y="368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2" name="object 1549"/>
            <p:cNvSpPr/>
            <p:nvPr/>
          </p:nvSpPr>
          <p:spPr>
            <a:xfrm>
              <a:off x="5684519" y="5329427"/>
              <a:ext cx="6350" cy="190500"/>
            </a:xfrm>
            <a:custGeom>
              <a:avLst/>
              <a:gdLst/>
              <a:ahLst/>
              <a:cxnLst/>
              <a:rect l="l" t="t" r="r" b="b"/>
              <a:pathLst>
                <a:path w="6350" h="190500">
                  <a:moveTo>
                    <a:pt x="0" y="0"/>
                  </a:moveTo>
                  <a:lnTo>
                    <a:pt x="0" y="190500"/>
                  </a:lnTo>
                  <a:lnTo>
                    <a:pt x="6095" y="190500"/>
                  </a:lnTo>
                  <a:lnTo>
                    <a:pt x="6095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3" name="object 1550"/>
            <p:cNvSpPr/>
            <p:nvPr/>
          </p:nvSpPr>
          <p:spPr>
            <a:xfrm>
              <a:off x="5687567" y="5329427"/>
              <a:ext cx="6350" cy="190500"/>
            </a:xfrm>
            <a:custGeom>
              <a:avLst/>
              <a:gdLst/>
              <a:ahLst/>
              <a:cxnLst/>
              <a:rect l="l" t="t" r="r" b="b"/>
              <a:pathLst>
                <a:path w="6350" h="190500">
                  <a:moveTo>
                    <a:pt x="0" y="0"/>
                  </a:moveTo>
                  <a:lnTo>
                    <a:pt x="0" y="190500"/>
                  </a:lnTo>
                  <a:lnTo>
                    <a:pt x="6096" y="190500"/>
                  </a:lnTo>
                  <a:lnTo>
                    <a:pt x="6096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4" name="object 1551"/>
            <p:cNvSpPr/>
            <p:nvPr/>
          </p:nvSpPr>
          <p:spPr>
            <a:xfrm>
              <a:off x="5690615" y="5332475"/>
              <a:ext cx="6350" cy="187960"/>
            </a:xfrm>
            <a:custGeom>
              <a:avLst/>
              <a:gdLst/>
              <a:ahLst/>
              <a:cxnLst/>
              <a:rect l="l" t="t" r="r" b="b"/>
              <a:pathLst>
                <a:path w="6350" h="187960">
                  <a:moveTo>
                    <a:pt x="0" y="0"/>
                  </a:moveTo>
                  <a:lnTo>
                    <a:pt x="0" y="187452"/>
                  </a:lnTo>
                  <a:lnTo>
                    <a:pt x="6096" y="187452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5" name="object 1552"/>
            <p:cNvSpPr/>
            <p:nvPr/>
          </p:nvSpPr>
          <p:spPr>
            <a:xfrm>
              <a:off x="5693663" y="5332475"/>
              <a:ext cx="6350" cy="187960"/>
            </a:xfrm>
            <a:custGeom>
              <a:avLst/>
              <a:gdLst/>
              <a:ahLst/>
              <a:cxnLst/>
              <a:rect l="l" t="t" r="r" b="b"/>
              <a:pathLst>
                <a:path w="6350" h="187960">
                  <a:moveTo>
                    <a:pt x="0" y="0"/>
                  </a:moveTo>
                  <a:lnTo>
                    <a:pt x="0" y="187452"/>
                  </a:lnTo>
                  <a:lnTo>
                    <a:pt x="6096" y="187452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6" name="object 1553"/>
            <p:cNvSpPr/>
            <p:nvPr/>
          </p:nvSpPr>
          <p:spPr>
            <a:xfrm>
              <a:off x="5696711" y="5335523"/>
              <a:ext cx="6350" cy="184785"/>
            </a:xfrm>
            <a:custGeom>
              <a:avLst/>
              <a:gdLst/>
              <a:ahLst/>
              <a:cxnLst/>
              <a:rect l="l" t="t" r="r" b="b"/>
              <a:pathLst>
                <a:path w="6350" h="184785">
                  <a:moveTo>
                    <a:pt x="0" y="0"/>
                  </a:moveTo>
                  <a:lnTo>
                    <a:pt x="0" y="184403"/>
                  </a:lnTo>
                  <a:lnTo>
                    <a:pt x="6096" y="184403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7" name="object 1554"/>
            <p:cNvSpPr/>
            <p:nvPr/>
          </p:nvSpPr>
          <p:spPr>
            <a:xfrm>
              <a:off x="5699759" y="5335523"/>
              <a:ext cx="6350" cy="184785"/>
            </a:xfrm>
            <a:custGeom>
              <a:avLst/>
              <a:gdLst/>
              <a:ahLst/>
              <a:cxnLst/>
              <a:rect l="l" t="t" r="r" b="b"/>
              <a:pathLst>
                <a:path w="6350" h="184785">
                  <a:moveTo>
                    <a:pt x="0" y="0"/>
                  </a:moveTo>
                  <a:lnTo>
                    <a:pt x="0" y="184403"/>
                  </a:lnTo>
                  <a:lnTo>
                    <a:pt x="6095" y="184403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8" name="object 1555"/>
            <p:cNvSpPr/>
            <p:nvPr/>
          </p:nvSpPr>
          <p:spPr>
            <a:xfrm>
              <a:off x="5702807" y="5338571"/>
              <a:ext cx="6350" cy="181610"/>
            </a:xfrm>
            <a:custGeom>
              <a:avLst/>
              <a:gdLst/>
              <a:ahLst/>
              <a:cxnLst/>
              <a:rect l="l" t="t" r="r" b="b"/>
              <a:pathLst>
                <a:path w="6350" h="181610">
                  <a:moveTo>
                    <a:pt x="0" y="0"/>
                  </a:moveTo>
                  <a:lnTo>
                    <a:pt x="0" y="181355"/>
                  </a:lnTo>
                  <a:lnTo>
                    <a:pt x="6095" y="181355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9" name="object 1556"/>
            <p:cNvSpPr/>
            <p:nvPr/>
          </p:nvSpPr>
          <p:spPr>
            <a:xfrm>
              <a:off x="5705855" y="5338571"/>
              <a:ext cx="5080" cy="181610"/>
            </a:xfrm>
            <a:custGeom>
              <a:avLst/>
              <a:gdLst/>
              <a:ahLst/>
              <a:cxnLst/>
              <a:rect l="l" t="t" r="r" b="b"/>
              <a:pathLst>
                <a:path w="5079" h="181610">
                  <a:moveTo>
                    <a:pt x="0" y="0"/>
                  </a:moveTo>
                  <a:lnTo>
                    <a:pt x="0" y="181355"/>
                  </a:lnTo>
                  <a:lnTo>
                    <a:pt x="4572" y="181355"/>
                  </a:lnTo>
                  <a:lnTo>
                    <a:pt x="4572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0" name="object 1557"/>
            <p:cNvSpPr/>
            <p:nvPr/>
          </p:nvSpPr>
          <p:spPr>
            <a:xfrm>
              <a:off x="5708903" y="5341619"/>
              <a:ext cx="6350" cy="178435"/>
            </a:xfrm>
            <a:custGeom>
              <a:avLst/>
              <a:gdLst/>
              <a:ahLst/>
              <a:cxnLst/>
              <a:rect l="l" t="t" r="r" b="b"/>
              <a:pathLst>
                <a:path w="6350" h="178435">
                  <a:moveTo>
                    <a:pt x="0" y="0"/>
                  </a:moveTo>
                  <a:lnTo>
                    <a:pt x="0" y="178307"/>
                  </a:lnTo>
                  <a:lnTo>
                    <a:pt x="6096" y="178307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1" name="object 1558"/>
            <p:cNvSpPr/>
            <p:nvPr/>
          </p:nvSpPr>
          <p:spPr>
            <a:xfrm>
              <a:off x="5710427" y="5341619"/>
              <a:ext cx="7620" cy="178435"/>
            </a:xfrm>
            <a:custGeom>
              <a:avLst/>
              <a:gdLst/>
              <a:ahLst/>
              <a:cxnLst/>
              <a:rect l="l" t="t" r="r" b="b"/>
              <a:pathLst>
                <a:path w="7620" h="178435">
                  <a:moveTo>
                    <a:pt x="0" y="0"/>
                  </a:moveTo>
                  <a:lnTo>
                    <a:pt x="0" y="178307"/>
                  </a:lnTo>
                  <a:lnTo>
                    <a:pt x="7620" y="178307"/>
                  </a:lnTo>
                  <a:lnTo>
                    <a:pt x="7620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2" name="object 1559"/>
            <p:cNvSpPr/>
            <p:nvPr/>
          </p:nvSpPr>
          <p:spPr>
            <a:xfrm>
              <a:off x="5714999" y="5343143"/>
              <a:ext cx="5080" cy="177165"/>
            </a:xfrm>
            <a:custGeom>
              <a:avLst/>
              <a:gdLst/>
              <a:ahLst/>
              <a:cxnLst/>
              <a:rect l="l" t="t" r="r" b="b"/>
              <a:pathLst>
                <a:path w="5079" h="177164">
                  <a:moveTo>
                    <a:pt x="0" y="0"/>
                  </a:moveTo>
                  <a:lnTo>
                    <a:pt x="0" y="176783"/>
                  </a:lnTo>
                  <a:lnTo>
                    <a:pt x="4572" y="176783"/>
                  </a:lnTo>
                  <a:lnTo>
                    <a:pt x="4572" y="3682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3" name="object 1560"/>
            <p:cNvSpPr/>
            <p:nvPr/>
          </p:nvSpPr>
          <p:spPr>
            <a:xfrm>
              <a:off x="5718047" y="5343143"/>
              <a:ext cx="5080" cy="177165"/>
            </a:xfrm>
            <a:custGeom>
              <a:avLst/>
              <a:gdLst/>
              <a:ahLst/>
              <a:cxnLst/>
              <a:rect l="l" t="t" r="r" b="b"/>
              <a:pathLst>
                <a:path w="5079" h="177164">
                  <a:moveTo>
                    <a:pt x="0" y="0"/>
                  </a:moveTo>
                  <a:lnTo>
                    <a:pt x="0" y="176783"/>
                  </a:lnTo>
                  <a:lnTo>
                    <a:pt x="4572" y="176783"/>
                  </a:lnTo>
                  <a:lnTo>
                    <a:pt x="4572" y="6476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4" name="object 1561"/>
            <p:cNvSpPr/>
            <p:nvPr/>
          </p:nvSpPr>
          <p:spPr>
            <a:xfrm>
              <a:off x="5719571" y="5347715"/>
              <a:ext cx="6350" cy="172720"/>
            </a:xfrm>
            <a:custGeom>
              <a:avLst/>
              <a:gdLst/>
              <a:ahLst/>
              <a:cxnLst/>
              <a:rect l="l" t="t" r="r" b="b"/>
              <a:pathLst>
                <a:path w="6350" h="172720">
                  <a:moveTo>
                    <a:pt x="0" y="0"/>
                  </a:moveTo>
                  <a:lnTo>
                    <a:pt x="0" y="172212"/>
                  </a:lnTo>
                  <a:lnTo>
                    <a:pt x="6095" y="172212"/>
                  </a:lnTo>
                  <a:lnTo>
                    <a:pt x="6095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5" name="object 1562"/>
            <p:cNvSpPr/>
            <p:nvPr/>
          </p:nvSpPr>
          <p:spPr>
            <a:xfrm>
              <a:off x="5722619" y="5350763"/>
              <a:ext cx="6350" cy="169545"/>
            </a:xfrm>
            <a:custGeom>
              <a:avLst/>
              <a:gdLst/>
              <a:ahLst/>
              <a:cxnLst/>
              <a:rect l="l" t="t" r="r" b="b"/>
              <a:pathLst>
                <a:path w="6350" h="169545">
                  <a:moveTo>
                    <a:pt x="0" y="0"/>
                  </a:moveTo>
                  <a:lnTo>
                    <a:pt x="0" y="169164"/>
                  </a:lnTo>
                  <a:lnTo>
                    <a:pt x="6095" y="169164"/>
                  </a:lnTo>
                  <a:lnTo>
                    <a:pt x="6095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6" name="object 1563"/>
            <p:cNvSpPr/>
            <p:nvPr/>
          </p:nvSpPr>
          <p:spPr>
            <a:xfrm>
              <a:off x="5725667" y="5350763"/>
              <a:ext cx="6350" cy="169545"/>
            </a:xfrm>
            <a:custGeom>
              <a:avLst/>
              <a:gdLst/>
              <a:ahLst/>
              <a:cxnLst/>
              <a:rect l="l" t="t" r="r" b="b"/>
              <a:pathLst>
                <a:path w="6350" h="169545">
                  <a:moveTo>
                    <a:pt x="0" y="0"/>
                  </a:moveTo>
                  <a:lnTo>
                    <a:pt x="0" y="169164"/>
                  </a:lnTo>
                  <a:lnTo>
                    <a:pt x="6096" y="169164"/>
                  </a:lnTo>
                  <a:lnTo>
                    <a:pt x="6096" y="279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7" name="object 1564"/>
            <p:cNvSpPr/>
            <p:nvPr/>
          </p:nvSpPr>
          <p:spPr>
            <a:xfrm>
              <a:off x="5728715" y="5353811"/>
              <a:ext cx="6350" cy="166370"/>
            </a:xfrm>
            <a:custGeom>
              <a:avLst/>
              <a:gdLst/>
              <a:ahLst/>
              <a:cxnLst/>
              <a:rect l="l" t="t" r="r" b="b"/>
              <a:pathLst>
                <a:path w="6350" h="166370">
                  <a:moveTo>
                    <a:pt x="0" y="0"/>
                  </a:moveTo>
                  <a:lnTo>
                    <a:pt x="0" y="166115"/>
                  </a:lnTo>
                  <a:lnTo>
                    <a:pt x="6096" y="166115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8" name="object 1565"/>
            <p:cNvSpPr/>
            <p:nvPr/>
          </p:nvSpPr>
          <p:spPr>
            <a:xfrm>
              <a:off x="5731763" y="5353811"/>
              <a:ext cx="6350" cy="166370"/>
            </a:xfrm>
            <a:custGeom>
              <a:avLst/>
              <a:gdLst/>
              <a:ahLst/>
              <a:cxnLst/>
              <a:rect l="l" t="t" r="r" b="b"/>
              <a:pathLst>
                <a:path w="6350" h="166370">
                  <a:moveTo>
                    <a:pt x="0" y="0"/>
                  </a:moveTo>
                  <a:lnTo>
                    <a:pt x="0" y="166115"/>
                  </a:lnTo>
                  <a:lnTo>
                    <a:pt x="6096" y="166115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9" name="object 1566"/>
            <p:cNvSpPr/>
            <p:nvPr/>
          </p:nvSpPr>
          <p:spPr>
            <a:xfrm>
              <a:off x="5734811" y="5355335"/>
              <a:ext cx="6350" cy="165100"/>
            </a:xfrm>
            <a:custGeom>
              <a:avLst/>
              <a:gdLst/>
              <a:ahLst/>
              <a:cxnLst/>
              <a:rect l="l" t="t" r="r" b="b"/>
              <a:pathLst>
                <a:path w="6350" h="165100">
                  <a:moveTo>
                    <a:pt x="0" y="0"/>
                  </a:moveTo>
                  <a:lnTo>
                    <a:pt x="0" y="164591"/>
                  </a:lnTo>
                  <a:lnTo>
                    <a:pt x="6096" y="164591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0" name="object 1567"/>
            <p:cNvSpPr/>
            <p:nvPr/>
          </p:nvSpPr>
          <p:spPr>
            <a:xfrm>
              <a:off x="5737859" y="5355335"/>
              <a:ext cx="6350" cy="165100"/>
            </a:xfrm>
            <a:custGeom>
              <a:avLst/>
              <a:gdLst/>
              <a:ahLst/>
              <a:cxnLst/>
              <a:rect l="l" t="t" r="r" b="b"/>
              <a:pathLst>
                <a:path w="6350" h="165100">
                  <a:moveTo>
                    <a:pt x="0" y="0"/>
                  </a:moveTo>
                  <a:lnTo>
                    <a:pt x="0" y="164591"/>
                  </a:lnTo>
                  <a:lnTo>
                    <a:pt x="6095" y="164591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1" name="object 1568"/>
            <p:cNvSpPr/>
            <p:nvPr/>
          </p:nvSpPr>
          <p:spPr>
            <a:xfrm>
              <a:off x="5740907" y="5358383"/>
              <a:ext cx="6350" cy="161925"/>
            </a:xfrm>
            <a:custGeom>
              <a:avLst/>
              <a:gdLst/>
              <a:ahLst/>
              <a:cxnLst/>
              <a:rect l="l" t="t" r="r" b="b"/>
              <a:pathLst>
                <a:path w="6350" h="161925">
                  <a:moveTo>
                    <a:pt x="0" y="0"/>
                  </a:moveTo>
                  <a:lnTo>
                    <a:pt x="0" y="161543"/>
                  </a:lnTo>
                  <a:lnTo>
                    <a:pt x="6095" y="161543"/>
                  </a:lnTo>
                  <a:lnTo>
                    <a:pt x="6095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2" name="object 1569"/>
            <p:cNvSpPr/>
            <p:nvPr/>
          </p:nvSpPr>
          <p:spPr>
            <a:xfrm>
              <a:off x="5743955" y="5358383"/>
              <a:ext cx="6350" cy="161925"/>
            </a:xfrm>
            <a:custGeom>
              <a:avLst/>
              <a:gdLst/>
              <a:ahLst/>
              <a:cxnLst/>
              <a:rect l="l" t="t" r="r" b="b"/>
              <a:pathLst>
                <a:path w="6350" h="161925">
                  <a:moveTo>
                    <a:pt x="0" y="0"/>
                  </a:moveTo>
                  <a:lnTo>
                    <a:pt x="0" y="161543"/>
                  </a:lnTo>
                  <a:lnTo>
                    <a:pt x="6096" y="161543"/>
                  </a:lnTo>
                  <a:lnTo>
                    <a:pt x="6096" y="279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3" name="object 1570"/>
            <p:cNvSpPr/>
            <p:nvPr/>
          </p:nvSpPr>
          <p:spPr>
            <a:xfrm>
              <a:off x="5747003" y="5361431"/>
              <a:ext cx="3175" cy="158750"/>
            </a:xfrm>
            <a:custGeom>
              <a:avLst/>
              <a:gdLst/>
              <a:ahLst/>
              <a:cxnLst/>
              <a:rect l="l" t="t" r="r" b="b"/>
              <a:pathLst>
                <a:path w="3175" h="158750">
                  <a:moveTo>
                    <a:pt x="3047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3047" y="158496"/>
                  </a:lnTo>
                  <a:lnTo>
                    <a:pt x="30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4" name="object 1571"/>
            <p:cNvSpPr/>
            <p:nvPr/>
          </p:nvSpPr>
          <p:spPr>
            <a:xfrm>
              <a:off x="5430773" y="5278373"/>
              <a:ext cx="320040" cy="242570"/>
            </a:xfrm>
            <a:custGeom>
              <a:avLst/>
              <a:gdLst/>
              <a:ahLst/>
              <a:cxnLst/>
              <a:rect l="l" t="t" r="r" b="b"/>
              <a:pathLst>
                <a:path w="320039" h="242570">
                  <a:moveTo>
                    <a:pt x="0" y="242315"/>
                  </a:moveTo>
                  <a:lnTo>
                    <a:pt x="320039" y="242315"/>
                  </a:lnTo>
                  <a:lnTo>
                    <a:pt x="320039" y="84200"/>
                  </a:lnTo>
                  <a:lnTo>
                    <a:pt x="158114" y="0"/>
                  </a:lnTo>
                  <a:lnTo>
                    <a:pt x="0" y="84200"/>
                  </a:lnTo>
                  <a:lnTo>
                    <a:pt x="0" y="242315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5" name="object 157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67527" y="5510783"/>
              <a:ext cx="441960" cy="117347"/>
            </a:xfrm>
            <a:prstGeom prst="rect">
              <a:avLst/>
            </a:prstGeom>
            <a:grpFill/>
          </p:spPr>
        </p:pic>
        <p:sp>
          <p:nvSpPr>
            <p:cNvPr id="1566" name="object 1573"/>
            <p:cNvSpPr/>
            <p:nvPr/>
          </p:nvSpPr>
          <p:spPr>
            <a:xfrm>
              <a:off x="5368289" y="5511545"/>
              <a:ext cx="440690" cy="117475"/>
            </a:xfrm>
            <a:custGeom>
              <a:avLst/>
              <a:gdLst/>
              <a:ahLst/>
              <a:cxnLst/>
              <a:rect l="l" t="t" r="r" b="b"/>
              <a:pathLst>
                <a:path w="440689" h="117475">
                  <a:moveTo>
                    <a:pt x="0" y="117347"/>
                  </a:moveTo>
                  <a:lnTo>
                    <a:pt x="440436" y="117347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117347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7" name="object 1574"/>
            <p:cNvSpPr/>
            <p:nvPr/>
          </p:nvSpPr>
          <p:spPr>
            <a:xfrm>
              <a:off x="4751832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59" y="0"/>
                  </a:moveTo>
                  <a:lnTo>
                    <a:pt x="3035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3035" y="117348"/>
                  </a:lnTo>
                  <a:lnTo>
                    <a:pt x="4559" y="117348"/>
                  </a:lnTo>
                  <a:lnTo>
                    <a:pt x="45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8" name="object 1575"/>
            <p:cNvSpPr/>
            <p:nvPr/>
          </p:nvSpPr>
          <p:spPr>
            <a:xfrm>
              <a:off x="47548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9" name="object 1576"/>
            <p:cNvSpPr/>
            <p:nvPr/>
          </p:nvSpPr>
          <p:spPr>
            <a:xfrm>
              <a:off x="4756403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0" name="object 1577"/>
            <p:cNvSpPr/>
            <p:nvPr/>
          </p:nvSpPr>
          <p:spPr>
            <a:xfrm>
              <a:off x="475945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1" name="object 1578"/>
            <p:cNvSpPr/>
            <p:nvPr/>
          </p:nvSpPr>
          <p:spPr>
            <a:xfrm>
              <a:off x="4764023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2" name="object 1579"/>
            <p:cNvSpPr/>
            <p:nvPr/>
          </p:nvSpPr>
          <p:spPr>
            <a:xfrm>
              <a:off x="47655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3" name="object 1580"/>
            <p:cNvSpPr/>
            <p:nvPr/>
          </p:nvSpPr>
          <p:spPr>
            <a:xfrm>
              <a:off x="47685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4" name="object 1581"/>
            <p:cNvSpPr/>
            <p:nvPr/>
          </p:nvSpPr>
          <p:spPr>
            <a:xfrm>
              <a:off x="47716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5" name="object 1582"/>
            <p:cNvSpPr/>
            <p:nvPr/>
          </p:nvSpPr>
          <p:spPr>
            <a:xfrm>
              <a:off x="47746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6" name="object 1583"/>
            <p:cNvSpPr/>
            <p:nvPr/>
          </p:nvSpPr>
          <p:spPr>
            <a:xfrm>
              <a:off x="47777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7" name="object 1584"/>
            <p:cNvSpPr/>
            <p:nvPr/>
          </p:nvSpPr>
          <p:spPr>
            <a:xfrm>
              <a:off x="47807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8" name="object 1585"/>
            <p:cNvSpPr/>
            <p:nvPr/>
          </p:nvSpPr>
          <p:spPr>
            <a:xfrm>
              <a:off x="47838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9" name="object 1586"/>
            <p:cNvSpPr/>
            <p:nvPr/>
          </p:nvSpPr>
          <p:spPr>
            <a:xfrm>
              <a:off x="4786883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0" name="object 1587"/>
            <p:cNvSpPr/>
            <p:nvPr/>
          </p:nvSpPr>
          <p:spPr>
            <a:xfrm>
              <a:off x="478993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1" name="object 1588"/>
            <p:cNvSpPr/>
            <p:nvPr/>
          </p:nvSpPr>
          <p:spPr>
            <a:xfrm>
              <a:off x="4791455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2" name="object 1589"/>
            <p:cNvSpPr/>
            <p:nvPr/>
          </p:nvSpPr>
          <p:spPr>
            <a:xfrm>
              <a:off x="47960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3" name="object 1590"/>
            <p:cNvSpPr/>
            <p:nvPr/>
          </p:nvSpPr>
          <p:spPr>
            <a:xfrm>
              <a:off x="479907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4" name="object 1591"/>
            <p:cNvSpPr/>
            <p:nvPr/>
          </p:nvSpPr>
          <p:spPr>
            <a:xfrm>
              <a:off x="480059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5" name="object 1592"/>
            <p:cNvSpPr/>
            <p:nvPr/>
          </p:nvSpPr>
          <p:spPr>
            <a:xfrm>
              <a:off x="48036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6" name="object 1593"/>
            <p:cNvSpPr/>
            <p:nvPr/>
          </p:nvSpPr>
          <p:spPr>
            <a:xfrm>
              <a:off x="48066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7" name="object 1594"/>
            <p:cNvSpPr/>
            <p:nvPr/>
          </p:nvSpPr>
          <p:spPr>
            <a:xfrm>
              <a:off x="48097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8" name="object 1595"/>
            <p:cNvSpPr/>
            <p:nvPr/>
          </p:nvSpPr>
          <p:spPr>
            <a:xfrm>
              <a:off x="48127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9" name="object 1596"/>
            <p:cNvSpPr/>
            <p:nvPr/>
          </p:nvSpPr>
          <p:spPr>
            <a:xfrm>
              <a:off x="48158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0" name="object 1597"/>
            <p:cNvSpPr/>
            <p:nvPr/>
          </p:nvSpPr>
          <p:spPr>
            <a:xfrm>
              <a:off x="48188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1" name="object 1598"/>
            <p:cNvSpPr/>
            <p:nvPr/>
          </p:nvSpPr>
          <p:spPr>
            <a:xfrm>
              <a:off x="482193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2" name="object 1599"/>
            <p:cNvSpPr/>
            <p:nvPr/>
          </p:nvSpPr>
          <p:spPr>
            <a:xfrm>
              <a:off x="48249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3" name="object 1600"/>
            <p:cNvSpPr/>
            <p:nvPr/>
          </p:nvSpPr>
          <p:spPr>
            <a:xfrm>
              <a:off x="4826507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4" name="object 1601"/>
            <p:cNvSpPr/>
            <p:nvPr/>
          </p:nvSpPr>
          <p:spPr>
            <a:xfrm>
              <a:off x="483107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5" name="object 1602"/>
            <p:cNvSpPr/>
            <p:nvPr/>
          </p:nvSpPr>
          <p:spPr>
            <a:xfrm>
              <a:off x="48341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6" name="object 1603"/>
            <p:cNvSpPr/>
            <p:nvPr/>
          </p:nvSpPr>
          <p:spPr>
            <a:xfrm>
              <a:off x="483717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7" name="object 1604"/>
            <p:cNvSpPr/>
            <p:nvPr/>
          </p:nvSpPr>
          <p:spPr>
            <a:xfrm>
              <a:off x="483869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8" name="object 1605"/>
            <p:cNvSpPr/>
            <p:nvPr/>
          </p:nvSpPr>
          <p:spPr>
            <a:xfrm>
              <a:off x="48417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9" name="object 1606"/>
            <p:cNvSpPr/>
            <p:nvPr/>
          </p:nvSpPr>
          <p:spPr>
            <a:xfrm>
              <a:off x="48447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0" name="object 1607"/>
            <p:cNvSpPr/>
            <p:nvPr/>
          </p:nvSpPr>
          <p:spPr>
            <a:xfrm>
              <a:off x="48478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1" name="object 1608"/>
            <p:cNvSpPr/>
            <p:nvPr/>
          </p:nvSpPr>
          <p:spPr>
            <a:xfrm>
              <a:off x="48508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2" name="object 1609"/>
            <p:cNvSpPr/>
            <p:nvPr/>
          </p:nvSpPr>
          <p:spPr>
            <a:xfrm>
              <a:off x="48539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3" name="object 1610"/>
            <p:cNvSpPr/>
            <p:nvPr/>
          </p:nvSpPr>
          <p:spPr>
            <a:xfrm>
              <a:off x="48569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4" name="object 1611"/>
            <p:cNvSpPr/>
            <p:nvPr/>
          </p:nvSpPr>
          <p:spPr>
            <a:xfrm>
              <a:off x="48600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5" name="object 1612"/>
            <p:cNvSpPr/>
            <p:nvPr/>
          </p:nvSpPr>
          <p:spPr>
            <a:xfrm>
              <a:off x="48630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6" name="object 1613"/>
            <p:cNvSpPr/>
            <p:nvPr/>
          </p:nvSpPr>
          <p:spPr>
            <a:xfrm>
              <a:off x="486613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7" name="object 1614"/>
            <p:cNvSpPr/>
            <p:nvPr/>
          </p:nvSpPr>
          <p:spPr>
            <a:xfrm>
              <a:off x="48691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8" name="object 1615"/>
            <p:cNvSpPr/>
            <p:nvPr/>
          </p:nvSpPr>
          <p:spPr>
            <a:xfrm>
              <a:off x="48722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9" name="object 1616"/>
            <p:cNvSpPr/>
            <p:nvPr/>
          </p:nvSpPr>
          <p:spPr>
            <a:xfrm>
              <a:off x="487375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0" name="object 1617"/>
            <p:cNvSpPr/>
            <p:nvPr/>
          </p:nvSpPr>
          <p:spPr>
            <a:xfrm>
              <a:off x="487679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1" name="object 1618"/>
            <p:cNvSpPr/>
            <p:nvPr/>
          </p:nvSpPr>
          <p:spPr>
            <a:xfrm>
              <a:off x="48798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2" name="object 1619"/>
            <p:cNvSpPr/>
            <p:nvPr/>
          </p:nvSpPr>
          <p:spPr>
            <a:xfrm>
              <a:off x="48828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3" name="object 1620"/>
            <p:cNvSpPr/>
            <p:nvPr/>
          </p:nvSpPr>
          <p:spPr>
            <a:xfrm>
              <a:off x="48859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4" name="object 1621"/>
            <p:cNvSpPr/>
            <p:nvPr/>
          </p:nvSpPr>
          <p:spPr>
            <a:xfrm>
              <a:off x="48889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5" name="object 1622"/>
            <p:cNvSpPr/>
            <p:nvPr/>
          </p:nvSpPr>
          <p:spPr>
            <a:xfrm>
              <a:off x="48920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6" name="object 1623"/>
            <p:cNvSpPr/>
            <p:nvPr/>
          </p:nvSpPr>
          <p:spPr>
            <a:xfrm>
              <a:off x="48950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7" name="object 1624"/>
            <p:cNvSpPr/>
            <p:nvPr/>
          </p:nvSpPr>
          <p:spPr>
            <a:xfrm>
              <a:off x="48981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8" name="object 1625"/>
            <p:cNvSpPr/>
            <p:nvPr/>
          </p:nvSpPr>
          <p:spPr>
            <a:xfrm>
              <a:off x="49011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9" name="object 1626"/>
            <p:cNvSpPr/>
            <p:nvPr/>
          </p:nvSpPr>
          <p:spPr>
            <a:xfrm>
              <a:off x="4904231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0" name="object 1627"/>
            <p:cNvSpPr/>
            <p:nvPr/>
          </p:nvSpPr>
          <p:spPr>
            <a:xfrm>
              <a:off x="49072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1" name="object 1628"/>
            <p:cNvSpPr/>
            <p:nvPr/>
          </p:nvSpPr>
          <p:spPr>
            <a:xfrm>
              <a:off x="4908803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2" name="object 1629"/>
            <p:cNvSpPr/>
            <p:nvPr/>
          </p:nvSpPr>
          <p:spPr>
            <a:xfrm>
              <a:off x="4911851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3" name="object 1630"/>
            <p:cNvSpPr/>
            <p:nvPr/>
          </p:nvSpPr>
          <p:spPr>
            <a:xfrm>
              <a:off x="4916424" y="5510783"/>
              <a:ext cx="108585" cy="117475"/>
            </a:xfrm>
            <a:custGeom>
              <a:avLst/>
              <a:gdLst/>
              <a:ahLst/>
              <a:cxnLst/>
              <a:rect l="l" t="t" r="r" b="b"/>
              <a:pathLst>
                <a:path w="108585" h="117475">
                  <a:moveTo>
                    <a:pt x="108204" y="0"/>
                  </a:moveTo>
                  <a:lnTo>
                    <a:pt x="108204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108204" y="117348"/>
                  </a:lnTo>
                  <a:lnTo>
                    <a:pt x="1082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4" name="object 1631"/>
            <p:cNvSpPr/>
            <p:nvPr/>
          </p:nvSpPr>
          <p:spPr>
            <a:xfrm>
              <a:off x="50215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5" name="object 1632"/>
            <p:cNvSpPr/>
            <p:nvPr/>
          </p:nvSpPr>
          <p:spPr>
            <a:xfrm>
              <a:off x="50246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6" name="object 1633"/>
            <p:cNvSpPr/>
            <p:nvPr/>
          </p:nvSpPr>
          <p:spPr>
            <a:xfrm>
              <a:off x="502615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7" name="object 1634"/>
            <p:cNvSpPr/>
            <p:nvPr/>
          </p:nvSpPr>
          <p:spPr>
            <a:xfrm>
              <a:off x="5029199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8" name="object 1635"/>
            <p:cNvSpPr/>
            <p:nvPr/>
          </p:nvSpPr>
          <p:spPr>
            <a:xfrm>
              <a:off x="50322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9" name="object 1636"/>
            <p:cNvSpPr/>
            <p:nvPr/>
          </p:nvSpPr>
          <p:spPr>
            <a:xfrm>
              <a:off x="503681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0" name="object 1637"/>
            <p:cNvSpPr/>
            <p:nvPr/>
          </p:nvSpPr>
          <p:spPr>
            <a:xfrm>
              <a:off x="50383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1" name="object 1638"/>
            <p:cNvSpPr/>
            <p:nvPr/>
          </p:nvSpPr>
          <p:spPr>
            <a:xfrm>
              <a:off x="50413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2" name="object 1639"/>
            <p:cNvSpPr/>
            <p:nvPr/>
          </p:nvSpPr>
          <p:spPr>
            <a:xfrm>
              <a:off x="50444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3" name="object 1640"/>
            <p:cNvSpPr/>
            <p:nvPr/>
          </p:nvSpPr>
          <p:spPr>
            <a:xfrm>
              <a:off x="50474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4" name="object 1641"/>
            <p:cNvSpPr/>
            <p:nvPr/>
          </p:nvSpPr>
          <p:spPr>
            <a:xfrm>
              <a:off x="50505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5" name="object 1642"/>
            <p:cNvSpPr/>
            <p:nvPr/>
          </p:nvSpPr>
          <p:spPr>
            <a:xfrm>
              <a:off x="50535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6" name="object 1643"/>
            <p:cNvSpPr/>
            <p:nvPr/>
          </p:nvSpPr>
          <p:spPr>
            <a:xfrm>
              <a:off x="505663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7" name="object 1644"/>
            <p:cNvSpPr/>
            <p:nvPr/>
          </p:nvSpPr>
          <p:spPr>
            <a:xfrm>
              <a:off x="50596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8" name="object 1645"/>
            <p:cNvSpPr/>
            <p:nvPr/>
          </p:nvSpPr>
          <p:spPr>
            <a:xfrm>
              <a:off x="50627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9" name="object 1646"/>
            <p:cNvSpPr/>
            <p:nvPr/>
          </p:nvSpPr>
          <p:spPr>
            <a:xfrm>
              <a:off x="5064251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0" name="object 1647"/>
            <p:cNvSpPr/>
            <p:nvPr/>
          </p:nvSpPr>
          <p:spPr>
            <a:xfrm>
              <a:off x="506729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1" name="object 1648"/>
            <p:cNvSpPr/>
            <p:nvPr/>
          </p:nvSpPr>
          <p:spPr>
            <a:xfrm>
              <a:off x="5071871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2" name="object 1649"/>
            <p:cNvSpPr/>
            <p:nvPr/>
          </p:nvSpPr>
          <p:spPr>
            <a:xfrm>
              <a:off x="50733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3" name="object 1650"/>
            <p:cNvSpPr/>
            <p:nvPr/>
          </p:nvSpPr>
          <p:spPr>
            <a:xfrm>
              <a:off x="50764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4" name="object 1651"/>
            <p:cNvSpPr/>
            <p:nvPr/>
          </p:nvSpPr>
          <p:spPr>
            <a:xfrm>
              <a:off x="50794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5" name="object 1652"/>
            <p:cNvSpPr/>
            <p:nvPr/>
          </p:nvSpPr>
          <p:spPr>
            <a:xfrm>
              <a:off x="50825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6" name="object 1653"/>
            <p:cNvSpPr/>
            <p:nvPr/>
          </p:nvSpPr>
          <p:spPr>
            <a:xfrm>
              <a:off x="50855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7" name="object 1654"/>
            <p:cNvSpPr/>
            <p:nvPr/>
          </p:nvSpPr>
          <p:spPr>
            <a:xfrm>
              <a:off x="50886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8" name="object 1655"/>
            <p:cNvSpPr/>
            <p:nvPr/>
          </p:nvSpPr>
          <p:spPr>
            <a:xfrm>
              <a:off x="50916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9" name="object 1656"/>
            <p:cNvSpPr/>
            <p:nvPr/>
          </p:nvSpPr>
          <p:spPr>
            <a:xfrm>
              <a:off x="5094731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0" name="object 1657"/>
            <p:cNvSpPr/>
            <p:nvPr/>
          </p:nvSpPr>
          <p:spPr>
            <a:xfrm>
              <a:off x="5097779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1" name="object 1658"/>
            <p:cNvSpPr/>
            <p:nvPr/>
          </p:nvSpPr>
          <p:spPr>
            <a:xfrm>
              <a:off x="5099303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2" name="object 1659"/>
            <p:cNvSpPr/>
            <p:nvPr/>
          </p:nvSpPr>
          <p:spPr>
            <a:xfrm>
              <a:off x="510235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3" name="object 1660"/>
            <p:cNvSpPr/>
            <p:nvPr/>
          </p:nvSpPr>
          <p:spPr>
            <a:xfrm>
              <a:off x="5106923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4" name="object 1661"/>
            <p:cNvSpPr/>
            <p:nvPr/>
          </p:nvSpPr>
          <p:spPr>
            <a:xfrm>
              <a:off x="51084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5" name="object 1662"/>
            <p:cNvSpPr/>
            <p:nvPr/>
          </p:nvSpPr>
          <p:spPr>
            <a:xfrm>
              <a:off x="51114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6" name="object 1663"/>
            <p:cNvSpPr/>
            <p:nvPr/>
          </p:nvSpPr>
          <p:spPr>
            <a:xfrm>
              <a:off x="51145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7" name="object 1664"/>
            <p:cNvSpPr/>
            <p:nvPr/>
          </p:nvSpPr>
          <p:spPr>
            <a:xfrm>
              <a:off x="51175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8" name="object 1665"/>
            <p:cNvSpPr/>
            <p:nvPr/>
          </p:nvSpPr>
          <p:spPr>
            <a:xfrm>
              <a:off x="51206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9" name="object 1666"/>
            <p:cNvSpPr/>
            <p:nvPr/>
          </p:nvSpPr>
          <p:spPr>
            <a:xfrm>
              <a:off x="51236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0" name="object 1667"/>
            <p:cNvSpPr/>
            <p:nvPr/>
          </p:nvSpPr>
          <p:spPr>
            <a:xfrm>
              <a:off x="512673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1" name="object 1668"/>
            <p:cNvSpPr/>
            <p:nvPr/>
          </p:nvSpPr>
          <p:spPr>
            <a:xfrm>
              <a:off x="5129783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2" name="object 1669"/>
            <p:cNvSpPr/>
            <p:nvPr/>
          </p:nvSpPr>
          <p:spPr>
            <a:xfrm>
              <a:off x="513283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3" name="object 1670"/>
            <p:cNvSpPr/>
            <p:nvPr/>
          </p:nvSpPr>
          <p:spPr>
            <a:xfrm>
              <a:off x="5134355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4" name="object 1671"/>
            <p:cNvSpPr/>
            <p:nvPr/>
          </p:nvSpPr>
          <p:spPr>
            <a:xfrm>
              <a:off x="513892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5" name="object 1672"/>
            <p:cNvSpPr/>
            <p:nvPr/>
          </p:nvSpPr>
          <p:spPr>
            <a:xfrm>
              <a:off x="514197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6" name="object 1673"/>
            <p:cNvSpPr/>
            <p:nvPr/>
          </p:nvSpPr>
          <p:spPr>
            <a:xfrm>
              <a:off x="5145023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7" name="object 1674"/>
            <p:cNvSpPr/>
            <p:nvPr/>
          </p:nvSpPr>
          <p:spPr>
            <a:xfrm>
              <a:off x="51465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8" name="object 1675"/>
            <p:cNvSpPr/>
            <p:nvPr/>
          </p:nvSpPr>
          <p:spPr>
            <a:xfrm>
              <a:off x="51495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9" name="object 1676"/>
            <p:cNvSpPr/>
            <p:nvPr/>
          </p:nvSpPr>
          <p:spPr>
            <a:xfrm>
              <a:off x="515264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0" name="object 1677"/>
            <p:cNvSpPr/>
            <p:nvPr/>
          </p:nvSpPr>
          <p:spPr>
            <a:xfrm>
              <a:off x="5155691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1" name="object 1678"/>
            <p:cNvSpPr/>
            <p:nvPr/>
          </p:nvSpPr>
          <p:spPr>
            <a:xfrm>
              <a:off x="515873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2" name="object 1679"/>
            <p:cNvSpPr/>
            <p:nvPr/>
          </p:nvSpPr>
          <p:spPr>
            <a:xfrm>
              <a:off x="516178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3" name="object 1680"/>
            <p:cNvSpPr/>
            <p:nvPr/>
          </p:nvSpPr>
          <p:spPr>
            <a:xfrm>
              <a:off x="516483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4" name="object 1681"/>
            <p:cNvSpPr/>
            <p:nvPr/>
          </p:nvSpPr>
          <p:spPr>
            <a:xfrm>
              <a:off x="5167883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5" name="object 1682"/>
            <p:cNvSpPr/>
            <p:nvPr/>
          </p:nvSpPr>
          <p:spPr>
            <a:xfrm>
              <a:off x="5169407" y="5510783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7620" y="117347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6" name="object 1683"/>
            <p:cNvSpPr/>
            <p:nvPr/>
          </p:nvSpPr>
          <p:spPr>
            <a:xfrm>
              <a:off x="517397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7" name="object 1684"/>
            <p:cNvSpPr/>
            <p:nvPr/>
          </p:nvSpPr>
          <p:spPr>
            <a:xfrm>
              <a:off x="5177027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8" name="object 1685"/>
            <p:cNvSpPr/>
            <p:nvPr/>
          </p:nvSpPr>
          <p:spPr>
            <a:xfrm>
              <a:off x="5180075" y="5510783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4571" y="117347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9" name="object 1686"/>
            <p:cNvSpPr/>
            <p:nvPr/>
          </p:nvSpPr>
          <p:spPr>
            <a:xfrm>
              <a:off x="5181599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0" name="object 1687"/>
            <p:cNvSpPr/>
            <p:nvPr/>
          </p:nvSpPr>
          <p:spPr>
            <a:xfrm>
              <a:off x="5184647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1" name="object 1688"/>
            <p:cNvSpPr/>
            <p:nvPr/>
          </p:nvSpPr>
          <p:spPr>
            <a:xfrm>
              <a:off x="5187695" y="5510783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6096" y="117347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2" name="object 1689"/>
            <p:cNvSpPr/>
            <p:nvPr/>
          </p:nvSpPr>
          <p:spPr>
            <a:xfrm>
              <a:off x="5190743" y="5510783"/>
              <a:ext cx="3175" cy="117475"/>
            </a:xfrm>
            <a:custGeom>
              <a:avLst/>
              <a:gdLst/>
              <a:ahLst/>
              <a:cxnLst/>
              <a:rect l="l" t="t" r="r" b="b"/>
              <a:pathLst>
                <a:path w="3175" h="117475">
                  <a:moveTo>
                    <a:pt x="3047" y="0"/>
                  </a:moveTo>
                  <a:lnTo>
                    <a:pt x="0" y="0"/>
                  </a:lnTo>
                  <a:lnTo>
                    <a:pt x="0" y="117347"/>
                  </a:lnTo>
                  <a:lnTo>
                    <a:pt x="3047" y="117347"/>
                  </a:lnTo>
                  <a:lnTo>
                    <a:pt x="30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3" name="object 1690"/>
            <p:cNvSpPr/>
            <p:nvPr/>
          </p:nvSpPr>
          <p:spPr>
            <a:xfrm>
              <a:off x="4752593" y="5511545"/>
              <a:ext cx="441959" cy="117475"/>
            </a:xfrm>
            <a:custGeom>
              <a:avLst/>
              <a:gdLst/>
              <a:ahLst/>
              <a:cxnLst/>
              <a:rect l="l" t="t" r="r" b="b"/>
              <a:pathLst>
                <a:path w="441960" h="117475">
                  <a:moveTo>
                    <a:pt x="0" y="117347"/>
                  </a:moveTo>
                  <a:lnTo>
                    <a:pt x="441960" y="117347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117347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4" name="object 1691"/>
            <p:cNvSpPr/>
            <p:nvPr/>
          </p:nvSpPr>
          <p:spPr>
            <a:xfrm>
              <a:off x="4751832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59" y="0"/>
                  </a:moveTo>
                  <a:lnTo>
                    <a:pt x="3035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3035" y="117348"/>
                  </a:lnTo>
                  <a:lnTo>
                    <a:pt x="4559" y="117348"/>
                  </a:lnTo>
                  <a:lnTo>
                    <a:pt x="45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5" name="object 1692"/>
            <p:cNvSpPr/>
            <p:nvPr/>
          </p:nvSpPr>
          <p:spPr>
            <a:xfrm>
              <a:off x="47548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6" name="object 1693"/>
            <p:cNvSpPr/>
            <p:nvPr/>
          </p:nvSpPr>
          <p:spPr>
            <a:xfrm>
              <a:off x="4756403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7" name="object 1694"/>
            <p:cNvSpPr/>
            <p:nvPr/>
          </p:nvSpPr>
          <p:spPr>
            <a:xfrm>
              <a:off x="475945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8" name="object 1695"/>
            <p:cNvSpPr/>
            <p:nvPr/>
          </p:nvSpPr>
          <p:spPr>
            <a:xfrm>
              <a:off x="4764023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9" name="object 1696"/>
            <p:cNvSpPr/>
            <p:nvPr/>
          </p:nvSpPr>
          <p:spPr>
            <a:xfrm>
              <a:off x="47655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0" name="object 1697"/>
            <p:cNvSpPr/>
            <p:nvPr/>
          </p:nvSpPr>
          <p:spPr>
            <a:xfrm>
              <a:off x="47685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1" name="object 1698"/>
            <p:cNvSpPr/>
            <p:nvPr/>
          </p:nvSpPr>
          <p:spPr>
            <a:xfrm>
              <a:off x="47716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2" name="object 1699"/>
            <p:cNvSpPr/>
            <p:nvPr/>
          </p:nvSpPr>
          <p:spPr>
            <a:xfrm>
              <a:off x="47746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3" name="object 1700"/>
            <p:cNvSpPr/>
            <p:nvPr/>
          </p:nvSpPr>
          <p:spPr>
            <a:xfrm>
              <a:off x="47777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4" name="object 1701"/>
            <p:cNvSpPr/>
            <p:nvPr/>
          </p:nvSpPr>
          <p:spPr>
            <a:xfrm>
              <a:off x="47807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5" name="object 1702"/>
            <p:cNvSpPr/>
            <p:nvPr/>
          </p:nvSpPr>
          <p:spPr>
            <a:xfrm>
              <a:off x="47838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6" name="object 1703"/>
            <p:cNvSpPr/>
            <p:nvPr/>
          </p:nvSpPr>
          <p:spPr>
            <a:xfrm>
              <a:off x="4786883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7" name="object 1704"/>
            <p:cNvSpPr/>
            <p:nvPr/>
          </p:nvSpPr>
          <p:spPr>
            <a:xfrm>
              <a:off x="478993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8" name="object 1705"/>
            <p:cNvSpPr/>
            <p:nvPr/>
          </p:nvSpPr>
          <p:spPr>
            <a:xfrm>
              <a:off x="4791455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9" name="object 1706"/>
            <p:cNvSpPr/>
            <p:nvPr/>
          </p:nvSpPr>
          <p:spPr>
            <a:xfrm>
              <a:off x="47960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0" name="object 1707"/>
            <p:cNvSpPr/>
            <p:nvPr/>
          </p:nvSpPr>
          <p:spPr>
            <a:xfrm>
              <a:off x="479907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1" name="object 1708"/>
            <p:cNvSpPr/>
            <p:nvPr/>
          </p:nvSpPr>
          <p:spPr>
            <a:xfrm>
              <a:off x="480059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2" name="object 1709"/>
            <p:cNvSpPr/>
            <p:nvPr/>
          </p:nvSpPr>
          <p:spPr>
            <a:xfrm>
              <a:off x="48036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3" name="object 1710"/>
            <p:cNvSpPr/>
            <p:nvPr/>
          </p:nvSpPr>
          <p:spPr>
            <a:xfrm>
              <a:off x="48066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4" name="object 1711"/>
            <p:cNvSpPr/>
            <p:nvPr/>
          </p:nvSpPr>
          <p:spPr>
            <a:xfrm>
              <a:off x="48097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5" name="object 1712"/>
            <p:cNvSpPr/>
            <p:nvPr/>
          </p:nvSpPr>
          <p:spPr>
            <a:xfrm>
              <a:off x="48127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6" name="object 1713"/>
            <p:cNvSpPr/>
            <p:nvPr/>
          </p:nvSpPr>
          <p:spPr>
            <a:xfrm>
              <a:off x="48158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7" name="object 1714"/>
            <p:cNvSpPr/>
            <p:nvPr/>
          </p:nvSpPr>
          <p:spPr>
            <a:xfrm>
              <a:off x="48188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8" name="object 1715"/>
            <p:cNvSpPr/>
            <p:nvPr/>
          </p:nvSpPr>
          <p:spPr>
            <a:xfrm>
              <a:off x="482193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9" name="object 1716"/>
            <p:cNvSpPr/>
            <p:nvPr/>
          </p:nvSpPr>
          <p:spPr>
            <a:xfrm>
              <a:off x="48249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0" name="object 1717"/>
            <p:cNvSpPr/>
            <p:nvPr/>
          </p:nvSpPr>
          <p:spPr>
            <a:xfrm>
              <a:off x="4826507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1" name="object 1718"/>
            <p:cNvSpPr/>
            <p:nvPr/>
          </p:nvSpPr>
          <p:spPr>
            <a:xfrm>
              <a:off x="483107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2" name="object 1719"/>
            <p:cNvSpPr/>
            <p:nvPr/>
          </p:nvSpPr>
          <p:spPr>
            <a:xfrm>
              <a:off x="48341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3" name="object 1720"/>
            <p:cNvSpPr/>
            <p:nvPr/>
          </p:nvSpPr>
          <p:spPr>
            <a:xfrm>
              <a:off x="483717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4" name="object 1721"/>
            <p:cNvSpPr/>
            <p:nvPr/>
          </p:nvSpPr>
          <p:spPr>
            <a:xfrm>
              <a:off x="483869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5" name="object 1722"/>
            <p:cNvSpPr/>
            <p:nvPr/>
          </p:nvSpPr>
          <p:spPr>
            <a:xfrm>
              <a:off x="48417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6" name="object 1723"/>
            <p:cNvSpPr/>
            <p:nvPr/>
          </p:nvSpPr>
          <p:spPr>
            <a:xfrm>
              <a:off x="48447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7" name="object 1724"/>
            <p:cNvSpPr/>
            <p:nvPr/>
          </p:nvSpPr>
          <p:spPr>
            <a:xfrm>
              <a:off x="48478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8" name="object 1725"/>
            <p:cNvSpPr/>
            <p:nvPr/>
          </p:nvSpPr>
          <p:spPr>
            <a:xfrm>
              <a:off x="48508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9" name="object 1726"/>
            <p:cNvSpPr/>
            <p:nvPr/>
          </p:nvSpPr>
          <p:spPr>
            <a:xfrm>
              <a:off x="48539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0" name="object 1727"/>
            <p:cNvSpPr/>
            <p:nvPr/>
          </p:nvSpPr>
          <p:spPr>
            <a:xfrm>
              <a:off x="48569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1" name="object 1728"/>
            <p:cNvSpPr/>
            <p:nvPr/>
          </p:nvSpPr>
          <p:spPr>
            <a:xfrm>
              <a:off x="48600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2" name="object 1729"/>
            <p:cNvSpPr/>
            <p:nvPr/>
          </p:nvSpPr>
          <p:spPr>
            <a:xfrm>
              <a:off x="48630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3" name="object 1730"/>
            <p:cNvSpPr/>
            <p:nvPr/>
          </p:nvSpPr>
          <p:spPr>
            <a:xfrm>
              <a:off x="486613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4" name="object 1731"/>
            <p:cNvSpPr/>
            <p:nvPr/>
          </p:nvSpPr>
          <p:spPr>
            <a:xfrm>
              <a:off x="48691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5" name="object 1732"/>
            <p:cNvSpPr/>
            <p:nvPr/>
          </p:nvSpPr>
          <p:spPr>
            <a:xfrm>
              <a:off x="48722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6" name="object 1733"/>
            <p:cNvSpPr/>
            <p:nvPr/>
          </p:nvSpPr>
          <p:spPr>
            <a:xfrm>
              <a:off x="487375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7" name="object 1734"/>
            <p:cNvSpPr/>
            <p:nvPr/>
          </p:nvSpPr>
          <p:spPr>
            <a:xfrm>
              <a:off x="487679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8" name="object 1735"/>
            <p:cNvSpPr/>
            <p:nvPr/>
          </p:nvSpPr>
          <p:spPr>
            <a:xfrm>
              <a:off x="48798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9" name="object 1736"/>
            <p:cNvSpPr/>
            <p:nvPr/>
          </p:nvSpPr>
          <p:spPr>
            <a:xfrm>
              <a:off x="48828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0" name="object 1737"/>
            <p:cNvSpPr/>
            <p:nvPr/>
          </p:nvSpPr>
          <p:spPr>
            <a:xfrm>
              <a:off x="48859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1" name="object 1738"/>
            <p:cNvSpPr/>
            <p:nvPr/>
          </p:nvSpPr>
          <p:spPr>
            <a:xfrm>
              <a:off x="48889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2" name="object 1739"/>
            <p:cNvSpPr/>
            <p:nvPr/>
          </p:nvSpPr>
          <p:spPr>
            <a:xfrm>
              <a:off x="48920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3" name="object 1740"/>
            <p:cNvSpPr/>
            <p:nvPr/>
          </p:nvSpPr>
          <p:spPr>
            <a:xfrm>
              <a:off x="48950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4" name="object 1741"/>
            <p:cNvSpPr/>
            <p:nvPr/>
          </p:nvSpPr>
          <p:spPr>
            <a:xfrm>
              <a:off x="48981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5" name="object 1742"/>
            <p:cNvSpPr/>
            <p:nvPr/>
          </p:nvSpPr>
          <p:spPr>
            <a:xfrm>
              <a:off x="49011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6" name="object 1743"/>
            <p:cNvSpPr/>
            <p:nvPr/>
          </p:nvSpPr>
          <p:spPr>
            <a:xfrm>
              <a:off x="4904231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7" name="object 1744"/>
            <p:cNvSpPr/>
            <p:nvPr/>
          </p:nvSpPr>
          <p:spPr>
            <a:xfrm>
              <a:off x="49072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8" name="object 1745"/>
            <p:cNvSpPr/>
            <p:nvPr/>
          </p:nvSpPr>
          <p:spPr>
            <a:xfrm>
              <a:off x="4908803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9" name="object 1746"/>
            <p:cNvSpPr/>
            <p:nvPr/>
          </p:nvSpPr>
          <p:spPr>
            <a:xfrm>
              <a:off x="4911851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0" name="object 1747"/>
            <p:cNvSpPr/>
            <p:nvPr/>
          </p:nvSpPr>
          <p:spPr>
            <a:xfrm>
              <a:off x="4916424" y="4788407"/>
              <a:ext cx="108585" cy="117475"/>
            </a:xfrm>
            <a:custGeom>
              <a:avLst/>
              <a:gdLst/>
              <a:ahLst/>
              <a:cxnLst/>
              <a:rect l="l" t="t" r="r" b="b"/>
              <a:pathLst>
                <a:path w="108585" h="117475">
                  <a:moveTo>
                    <a:pt x="108204" y="0"/>
                  </a:moveTo>
                  <a:lnTo>
                    <a:pt x="108204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108204" y="117348"/>
                  </a:lnTo>
                  <a:lnTo>
                    <a:pt x="10820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1" name="object 1748"/>
            <p:cNvSpPr/>
            <p:nvPr/>
          </p:nvSpPr>
          <p:spPr>
            <a:xfrm>
              <a:off x="50215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2" name="object 1749"/>
            <p:cNvSpPr/>
            <p:nvPr/>
          </p:nvSpPr>
          <p:spPr>
            <a:xfrm>
              <a:off x="50246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3" name="object 1750"/>
            <p:cNvSpPr/>
            <p:nvPr/>
          </p:nvSpPr>
          <p:spPr>
            <a:xfrm>
              <a:off x="502615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4" name="object 1751"/>
            <p:cNvSpPr/>
            <p:nvPr/>
          </p:nvSpPr>
          <p:spPr>
            <a:xfrm>
              <a:off x="5029199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5" name="object 1752"/>
            <p:cNvSpPr/>
            <p:nvPr/>
          </p:nvSpPr>
          <p:spPr>
            <a:xfrm>
              <a:off x="50322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6" name="object 1753"/>
            <p:cNvSpPr/>
            <p:nvPr/>
          </p:nvSpPr>
          <p:spPr>
            <a:xfrm>
              <a:off x="503681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7" name="object 1754"/>
            <p:cNvSpPr/>
            <p:nvPr/>
          </p:nvSpPr>
          <p:spPr>
            <a:xfrm>
              <a:off x="50383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8" name="object 1755"/>
            <p:cNvSpPr/>
            <p:nvPr/>
          </p:nvSpPr>
          <p:spPr>
            <a:xfrm>
              <a:off x="50413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9" name="object 1756"/>
            <p:cNvSpPr/>
            <p:nvPr/>
          </p:nvSpPr>
          <p:spPr>
            <a:xfrm>
              <a:off x="50444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0" name="object 1757"/>
            <p:cNvSpPr/>
            <p:nvPr/>
          </p:nvSpPr>
          <p:spPr>
            <a:xfrm>
              <a:off x="50474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1" name="object 1758"/>
            <p:cNvSpPr/>
            <p:nvPr/>
          </p:nvSpPr>
          <p:spPr>
            <a:xfrm>
              <a:off x="50505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2" name="object 1759"/>
            <p:cNvSpPr/>
            <p:nvPr/>
          </p:nvSpPr>
          <p:spPr>
            <a:xfrm>
              <a:off x="50535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3" name="object 1760"/>
            <p:cNvSpPr/>
            <p:nvPr/>
          </p:nvSpPr>
          <p:spPr>
            <a:xfrm>
              <a:off x="505663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4" name="object 1761"/>
            <p:cNvSpPr/>
            <p:nvPr/>
          </p:nvSpPr>
          <p:spPr>
            <a:xfrm>
              <a:off x="50596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5" name="object 1762"/>
            <p:cNvSpPr/>
            <p:nvPr/>
          </p:nvSpPr>
          <p:spPr>
            <a:xfrm>
              <a:off x="50627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6" name="object 1763"/>
            <p:cNvSpPr/>
            <p:nvPr/>
          </p:nvSpPr>
          <p:spPr>
            <a:xfrm>
              <a:off x="5064251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7" name="object 1764"/>
            <p:cNvSpPr/>
            <p:nvPr/>
          </p:nvSpPr>
          <p:spPr>
            <a:xfrm>
              <a:off x="506729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8" name="object 1765"/>
            <p:cNvSpPr/>
            <p:nvPr/>
          </p:nvSpPr>
          <p:spPr>
            <a:xfrm>
              <a:off x="5071871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9" name="object 1766"/>
            <p:cNvSpPr/>
            <p:nvPr/>
          </p:nvSpPr>
          <p:spPr>
            <a:xfrm>
              <a:off x="50733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0" name="object 1767"/>
            <p:cNvSpPr/>
            <p:nvPr/>
          </p:nvSpPr>
          <p:spPr>
            <a:xfrm>
              <a:off x="50764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1" name="object 1768"/>
            <p:cNvSpPr/>
            <p:nvPr/>
          </p:nvSpPr>
          <p:spPr>
            <a:xfrm>
              <a:off x="50794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2" name="object 1769"/>
            <p:cNvSpPr/>
            <p:nvPr/>
          </p:nvSpPr>
          <p:spPr>
            <a:xfrm>
              <a:off x="50825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3" name="object 1770"/>
            <p:cNvSpPr/>
            <p:nvPr/>
          </p:nvSpPr>
          <p:spPr>
            <a:xfrm>
              <a:off x="50855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4" name="object 1771"/>
            <p:cNvSpPr/>
            <p:nvPr/>
          </p:nvSpPr>
          <p:spPr>
            <a:xfrm>
              <a:off x="50886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5" name="object 1772"/>
            <p:cNvSpPr/>
            <p:nvPr/>
          </p:nvSpPr>
          <p:spPr>
            <a:xfrm>
              <a:off x="50916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6" name="object 1773"/>
            <p:cNvSpPr/>
            <p:nvPr/>
          </p:nvSpPr>
          <p:spPr>
            <a:xfrm>
              <a:off x="5094731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7" name="object 1774"/>
            <p:cNvSpPr/>
            <p:nvPr/>
          </p:nvSpPr>
          <p:spPr>
            <a:xfrm>
              <a:off x="5097779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8" name="object 1775"/>
            <p:cNvSpPr/>
            <p:nvPr/>
          </p:nvSpPr>
          <p:spPr>
            <a:xfrm>
              <a:off x="5099303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9" name="object 1776"/>
            <p:cNvSpPr/>
            <p:nvPr/>
          </p:nvSpPr>
          <p:spPr>
            <a:xfrm>
              <a:off x="510235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0" name="object 1777"/>
            <p:cNvSpPr/>
            <p:nvPr/>
          </p:nvSpPr>
          <p:spPr>
            <a:xfrm>
              <a:off x="5106923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1" name="object 1778"/>
            <p:cNvSpPr/>
            <p:nvPr/>
          </p:nvSpPr>
          <p:spPr>
            <a:xfrm>
              <a:off x="51084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2" name="object 1779"/>
            <p:cNvSpPr/>
            <p:nvPr/>
          </p:nvSpPr>
          <p:spPr>
            <a:xfrm>
              <a:off x="51114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3" name="object 1780"/>
            <p:cNvSpPr/>
            <p:nvPr/>
          </p:nvSpPr>
          <p:spPr>
            <a:xfrm>
              <a:off x="51145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4" name="object 1781"/>
            <p:cNvSpPr/>
            <p:nvPr/>
          </p:nvSpPr>
          <p:spPr>
            <a:xfrm>
              <a:off x="51175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5" name="object 1782"/>
            <p:cNvSpPr/>
            <p:nvPr/>
          </p:nvSpPr>
          <p:spPr>
            <a:xfrm>
              <a:off x="51206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6" name="object 1783"/>
            <p:cNvSpPr/>
            <p:nvPr/>
          </p:nvSpPr>
          <p:spPr>
            <a:xfrm>
              <a:off x="51236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7" name="object 1784"/>
            <p:cNvSpPr/>
            <p:nvPr/>
          </p:nvSpPr>
          <p:spPr>
            <a:xfrm>
              <a:off x="512673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8" name="object 1785"/>
            <p:cNvSpPr/>
            <p:nvPr/>
          </p:nvSpPr>
          <p:spPr>
            <a:xfrm>
              <a:off x="5129783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9" name="object 1786"/>
            <p:cNvSpPr/>
            <p:nvPr/>
          </p:nvSpPr>
          <p:spPr>
            <a:xfrm>
              <a:off x="513283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0" name="object 1787"/>
            <p:cNvSpPr/>
            <p:nvPr/>
          </p:nvSpPr>
          <p:spPr>
            <a:xfrm>
              <a:off x="5134355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1" name="object 1788"/>
            <p:cNvSpPr/>
            <p:nvPr/>
          </p:nvSpPr>
          <p:spPr>
            <a:xfrm>
              <a:off x="513892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2" name="object 1789"/>
            <p:cNvSpPr/>
            <p:nvPr/>
          </p:nvSpPr>
          <p:spPr>
            <a:xfrm>
              <a:off x="514197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3" name="object 1790"/>
            <p:cNvSpPr/>
            <p:nvPr/>
          </p:nvSpPr>
          <p:spPr>
            <a:xfrm>
              <a:off x="5145023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4" name="object 1791"/>
            <p:cNvSpPr/>
            <p:nvPr/>
          </p:nvSpPr>
          <p:spPr>
            <a:xfrm>
              <a:off x="51465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5" name="object 1792"/>
            <p:cNvSpPr/>
            <p:nvPr/>
          </p:nvSpPr>
          <p:spPr>
            <a:xfrm>
              <a:off x="51495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6" name="object 1793"/>
            <p:cNvSpPr/>
            <p:nvPr/>
          </p:nvSpPr>
          <p:spPr>
            <a:xfrm>
              <a:off x="515264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7" name="object 1794"/>
            <p:cNvSpPr/>
            <p:nvPr/>
          </p:nvSpPr>
          <p:spPr>
            <a:xfrm>
              <a:off x="5155691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8" name="object 1795"/>
            <p:cNvSpPr/>
            <p:nvPr/>
          </p:nvSpPr>
          <p:spPr>
            <a:xfrm>
              <a:off x="515873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9" name="object 1796"/>
            <p:cNvSpPr/>
            <p:nvPr/>
          </p:nvSpPr>
          <p:spPr>
            <a:xfrm>
              <a:off x="516178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0" name="object 1797"/>
            <p:cNvSpPr/>
            <p:nvPr/>
          </p:nvSpPr>
          <p:spPr>
            <a:xfrm>
              <a:off x="516483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1" name="object 1798"/>
            <p:cNvSpPr/>
            <p:nvPr/>
          </p:nvSpPr>
          <p:spPr>
            <a:xfrm>
              <a:off x="5167883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2" name="object 1799"/>
            <p:cNvSpPr/>
            <p:nvPr/>
          </p:nvSpPr>
          <p:spPr>
            <a:xfrm>
              <a:off x="5169407" y="4788407"/>
              <a:ext cx="7620" cy="117475"/>
            </a:xfrm>
            <a:custGeom>
              <a:avLst/>
              <a:gdLst/>
              <a:ahLst/>
              <a:cxnLst/>
              <a:rect l="l" t="t" r="r" b="b"/>
              <a:pathLst>
                <a:path w="7620" h="117475">
                  <a:moveTo>
                    <a:pt x="7620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7620" y="117348"/>
                  </a:lnTo>
                  <a:lnTo>
                    <a:pt x="762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3" name="object 1800"/>
            <p:cNvSpPr/>
            <p:nvPr/>
          </p:nvSpPr>
          <p:spPr>
            <a:xfrm>
              <a:off x="517397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4" name="object 1801"/>
            <p:cNvSpPr/>
            <p:nvPr/>
          </p:nvSpPr>
          <p:spPr>
            <a:xfrm>
              <a:off x="5177027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5" name="object 1802"/>
            <p:cNvSpPr/>
            <p:nvPr/>
          </p:nvSpPr>
          <p:spPr>
            <a:xfrm>
              <a:off x="5180075" y="4788407"/>
              <a:ext cx="5080" cy="117475"/>
            </a:xfrm>
            <a:custGeom>
              <a:avLst/>
              <a:gdLst/>
              <a:ahLst/>
              <a:cxnLst/>
              <a:rect l="l" t="t" r="r" b="b"/>
              <a:pathLst>
                <a:path w="5079" h="117475">
                  <a:moveTo>
                    <a:pt x="457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4571" y="117348"/>
                  </a:lnTo>
                  <a:lnTo>
                    <a:pt x="457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6" name="object 1803"/>
            <p:cNvSpPr/>
            <p:nvPr/>
          </p:nvSpPr>
          <p:spPr>
            <a:xfrm>
              <a:off x="5181599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7" name="object 1804"/>
            <p:cNvSpPr/>
            <p:nvPr/>
          </p:nvSpPr>
          <p:spPr>
            <a:xfrm>
              <a:off x="5184647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8" name="object 1805"/>
            <p:cNvSpPr/>
            <p:nvPr/>
          </p:nvSpPr>
          <p:spPr>
            <a:xfrm>
              <a:off x="5187695" y="4788407"/>
              <a:ext cx="6350" cy="117475"/>
            </a:xfrm>
            <a:custGeom>
              <a:avLst/>
              <a:gdLst/>
              <a:ahLst/>
              <a:cxnLst/>
              <a:rect l="l" t="t" r="r" b="b"/>
              <a:pathLst>
                <a:path w="6350" h="117475">
                  <a:moveTo>
                    <a:pt x="609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6096" y="117348"/>
                  </a:lnTo>
                  <a:lnTo>
                    <a:pt x="609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9" name="object 1806"/>
            <p:cNvSpPr/>
            <p:nvPr/>
          </p:nvSpPr>
          <p:spPr>
            <a:xfrm>
              <a:off x="5190743" y="4788407"/>
              <a:ext cx="3175" cy="117475"/>
            </a:xfrm>
            <a:custGeom>
              <a:avLst/>
              <a:gdLst/>
              <a:ahLst/>
              <a:cxnLst/>
              <a:rect l="l" t="t" r="r" b="b"/>
              <a:pathLst>
                <a:path w="3175" h="117475">
                  <a:moveTo>
                    <a:pt x="3047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3047" y="117348"/>
                  </a:lnTo>
                  <a:lnTo>
                    <a:pt x="30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0" name="object 1807"/>
            <p:cNvSpPr/>
            <p:nvPr/>
          </p:nvSpPr>
          <p:spPr>
            <a:xfrm>
              <a:off x="4752593" y="4789169"/>
              <a:ext cx="441959" cy="117475"/>
            </a:xfrm>
            <a:custGeom>
              <a:avLst/>
              <a:gdLst/>
              <a:ahLst/>
              <a:cxnLst/>
              <a:rect l="l" t="t" r="r" b="b"/>
              <a:pathLst>
                <a:path w="441960" h="117475">
                  <a:moveTo>
                    <a:pt x="0" y="117347"/>
                  </a:moveTo>
                  <a:lnTo>
                    <a:pt x="441960" y="117347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117347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1" name="object 1808"/>
            <p:cNvSpPr/>
            <p:nvPr/>
          </p:nvSpPr>
          <p:spPr>
            <a:xfrm>
              <a:off x="8330184" y="54178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306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306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2" name="object 1809"/>
            <p:cNvSpPr/>
            <p:nvPr/>
          </p:nvSpPr>
          <p:spPr>
            <a:xfrm>
              <a:off x="8330183" y="54147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3" name="object 1810"/>
            <p:cNvSpPr/>
            <p:nvPr/>
          </p:nvSpPr>
          <p:spPr>
            <a:xfrm>
              <a:off x="8330183" y="54117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4" name="object 1811"/>
            <p:cNvSpPr/>
            <p:nvPr/>
          </p:nvSpPr>
          <p:spPr>
            <a:xfrm>
              <a:off x="8330183" y="54086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5" name="object 1812"/>
            <p:cNvSpPr/>
            <p:nvPr/>
          </p:nvSpPr>
          <p:spPr>
            <a:xfrm>
              <a:off x="8330183" y="54056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6" name="object 1813"/>
            <p:cNvSpPr/>
            <p:nvPr/>
          </p:nvSpPr>
          <p:spPr>
            <a:xfrm>
              <a:off x="8330183" y="54025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7" name="object 1814"/>
            <p:cNvSpPr/>
            <p:nvPr/>
          </p:nvSpPr>
          <p:spPr>
            <a:xfrm>
              <a:off x="8330183" y="540105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8" name="object 1815"/>
            <p:cNvSpPr/>
            <p:nvPr/>
          </p:nvSpPr>
          <p:spPr>
            <a:xfrm>
              <a:off x="8330183" y="53964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9" name="object 1816"/>
            <p:cNvSpPr/>
            <p:nvPr/>
          </p:nvSpPr>
          <p:spPr>
            <a:xfrm>
              <a:off x="8330183" y="5393435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0" name="object 1817"/>
            <p:cNvSpPr/>
            <p:nvPr/>
          </p:nvSpPr>
          <p:spPr>
            <a:xfrm>
              <a:off x="8330183" y="539038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1" name="object 1818"/>
            <p:cNvSpPr/>
            <p:nvPr/>
          </p:nvSpPr>
          <p:spPr>
            <a:xfrm>
              <a:off x="8330183" y="53888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2" name="object 1819"/>
            <p:cNvSpPr/>
            <p:nvPr/>
          </p:nvSpPr>
          <p:spPr>
            <a:xfrm>
              <a:off x="8330183" y="538581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3" name="object 1820"/>
            <p:cNvSpPr/>
            <p:nvPr/>
          </p:nvSpPr>
          <p:spPr>
            <a:xfrm>
              <a:off x="8330183" y="53827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4" name="object 1821"/>
            <p:cNvSpPr/>
            <p:nvPr/>
          </p:nvSpPr>
          <p:spPr>
            <a:xfrm>
              <a:off x="8330183" y="53797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5" name="object 1822"/>
            <p:cNvSpPr/>
            <p:nvPr/>
          </p:nvSpPr>
          <p:spPr>
            <a:xfrm>
              <a:off x="8330183" y="53766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6" name="object 1823"/>
            <p:cNvSpPr/>
            <p:nvPr/>
          </p:nvSpPr>
          <p:spPr>
            <a:xfrm>
              <a:off x="8330183" y="53736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7" name="object 1824"/>
            <p:cNvSpPr/>
            <p:nvPr/>
          </p:nvSpPr>
          <p:spPr>
            <a:xfrm>
              <a:off x="8330183" y="53705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8" name="object 1825"/>
            <p:cNvSpPr/>
            <p:nvPr/>
          </p:nvSpPr>
          <p:spPr>
            <a:xfrm>
              <a:off x="8330183" y="53675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9" name="object 1826"/>
            <p:cNvSpPr/>
            <p:nvPr/>
          </p:nvSpPr>
          <p:spPr>
            <a:xfrm>
              <a:off x="8330183" y="53644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0" name="object 1827"/>
            <p:cNvSpPr/>
            <p:nvPr/>
          </p:nvSpPr>
          <p:spPr>
            <a:xfrm>
              <a:off x="8330183" y="53614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1" name="object 1828"/>
            <p:cNvSpPr/>
            <p:nvPr/>
          </p:nvSpPr>
          <p:spPr>
            <a:xfrm>
              <a:off x="8330183" y="53583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2" name="object 1829"/>
            <p:cNvSpPr/>
            <p:nvPr/>
          </p:nvSpPr>
          <p:spPr>
            <a:xfrm>
              <a:off x="8330183" y="535533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3" name="object 1830"/>
            <p:cNvSpPr/>
            <p:nvPr/>
          </p:nvSpPr>
          <p:spPr>
            <a:xfrm>
              <a:off x="8330183" y="53538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4" name="object 1831"/>
            <p:cNvSpPr/>
            <p:nvPr/>
          </p:nvSpPr>
          <p:spPr>
            <a:xfrm>
              <a:off x="8330183" y="53507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5" name="object 1832"/>
            <p:cNvSpPr/>
            <p:nvPr/>
          </p:nvSpPr>
          <p:spPr>
            <a:xfrm>
              <a:off x="8330183" y="53477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6" name="object 1833"/>
            <p:cNvSpPr/>
            <p:nvPr/>
          </p:nvSpPr>
          <p:spPr>
            <a:xfrm>
              <a:off x="8330183" y="534314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7" name="object 1834"/>
            <p:cNvSpPr/>
            <p:nvPr/>
          </p:nvSpPr>
          <p:spPr>
            <a:xfrm>
              <a:off x="8330183" y="53416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8" name="object 1835"/>
            <p:cNvSpPr/>
            <p:nvPr/>
          </p:nvSpPr>
          <p:spPr>
            <a:xfrm>
              <a:off x="8330183" y="533857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9" name="object 1836"/>
            <p:cNvSpPr/>
            <p:nvPr/>
          </p:nvSpPr>
          <p:spPr>
            <a:xfrm>
              <a:off x="8330183" y="53355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0" name="object 1837"/>
            <p:cNvSpPr/>
            <p:nvPr/>
          </p:nvSpPr>
          <p:spPr>
            <a:xfrm>
              <a:off x="8330183" y="53324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1" name="object 1838"/>
            <p:cNvSpPr/>
            <p:nvPr/>
          </p:nvSpPr>
          <p:spPr>
            <a:xfrm>
              <a:off x="8330183" y="53294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2" name="object 1839"/>
            <p:cNvSpPr/>
            <p:nvPr/>
          </p:nvSpPr>
          <p:spPr>
            <a:xfrm>
              <a:off x="8330183" y="53263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3" name="object 1840"/>
            <p:cNvSpPr/>
            <p:nvPr/>
          </p:nvSpPr>
          <p:spPr>
            <a:xfrm>
              <a:off x="8330183" y="53233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4" name="object 1841"/>
            <p:cNvSpPr/>
            <p:nvPr/>
          </p:nvSpPr>
          <p:spPr>
            <a:xfrm>
              <a:off x="8330183" y="53202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5" name="object 1842"/>
            <p:cNvSpPr/>
            <p:nvPr/>
          </p:nvSpPr>
          <p:spPr>
            <a:xfrm>
              <a:off x="8330183" y="53187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6" name="object 1843"/>
            <p:cNvSpPr/>
            <p:nvPr/>
          </p:nvSpPr>
          <p:spPr>
            <a:xfrm>
              <a:off x="8330183" y="53157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7" name="object 1844"/>
            <p:cNvSpPr/>
            <p:nvPr/>
          </p:nvSpPr>
          <p:spPr>
            <a:xfrm>
              <a:off x="8330183" y="53126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8" name="object 1845"/>
            <p:cNvSpPr/>
            <p:nvPr/>
          </p:nvSpPr>
          <p:spPr>
            <a:xfrm>
              <a:off x="8330183" y="5308091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9" name="object 1846"/>
            <p:cNvSpPr/>
            <p:nvPr/>
          </p:nvSpPr>
          <p:spPr>
            <a:xfrm>
              <a:off x="8330183" y="53065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0" name="object 1847"/>
            <p:cNvSpPr/>
            <p:nvPr/>
          </p:nvSpPr>
          <p:spPr>
            <a:xfrm>
              <a:off x="8330183" y="530351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1" name="object 1848"/>
            <p:cNvSpPr/>
            <p:nvPr/>
          </p:nvSpPr>
          <p:spPr>
            <a:xfrm>
              <a:off x="8330183" y="53004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2" name="object 1849"/>
            <p:cNvSpPr/>
            <p:nvPr/>
          </p:nvSpPr>
          <p:spPr>
            <a:xfrm>
              <a:off x="8330183" y="52974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3" name="object 1850"/>
            <p:cNvSpPr/>
            <p:nvPr/>
          </p:nvSpPr>
          <p:spPr>
            <a:xfrm>
              <a:off x="8330183" y="52943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4" name="object 1851"/>
            <p:cNvSpPr/>
            <p:nvPr/>
          </p:nvSpPr>
          <p:spPr>
            <a:xfrm>
              <a:off x="8330183" y="52913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5" name="object 1852"/>
            <p:cNvSpPr/>
            <p:nvPr/>
          </p:nvSpPr>
          <p:spPr>
            <a:xfrm>
              <a:off x="8330183" y="52882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6" name="object 1853"/>
            <p:cNvSpPr/>
            <p:nvPr/>
          </p:nvSpPr>
          <p:spPr>
            <a:xfrm>
              <a:off x="8330183" y="52852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7" name="object 1854"/>
            <p:cNvSpPr/>
            <p:nvPr/>
          </p:nvSpPr>
          <p:spPr>
            <a:xfrm>
              <a:off x="8330183" y="52821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8" name="object 1855"/>
            <p:cNvSpPr/>
            <p:nvPr/>
          </p:nvSpPr>
          <p:spPr>
            <a:xfrm>
              <a:off x="8330183" y="52806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9" name="object 1856"/>
            <p:cNvSpPr/>
            <p:nvPr/>
          </p:nvSpPr>
          <p:spPr>
            <a:xfrm>
              <a:off x="8330183" y="52776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0" name="object 1857"/>
            <p:cNvSpPr/>
            <p:nvPr/>
          </p:nvSpPr>
          <p:spPr>
            <a:xfrm>
              <a:off x="8330183" y="5273039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1" name="object 1858"/>
            <p:cNvSpPr/>
            <p:nvPr/>
          </p:nvSpPr>
          <p:spPr>
            <a:xfrm>
              <a:off x="8330183" y="52715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2" name="object 1859"/>
            <p:cNvSpPr/>
            <p:nvPr/>
          </p:nvSpPr>
          <p:spPr>
            <a:xfrm>
              <a:off x="8330183" y="526846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3" name="object 1860"/>
            <p:cNvSpPr/>
            <p:nvPr/>
          </p:nvSpPr>
          <p:spPr>
            <a:xfrm>
              <a:off x="8330183" y="52654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4" name="object 1861"/>
            <p:cNvSpPr/>
            <p:nvPr/>
          </p:nvSpPr>
          <p:spPr>
            <a:xfrm>
              <a:off x="8330183" y="52623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5" name="object 1862"/>
            <p:cNvSpPr/>
            <p:nvPr/>
          </p:nvSpPr>
          <p:spPr>
            <a:xfrm>
              <a:off x="8330183" y="52593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6" name="object 1863"/>
            <p:cNvSpPr/>
            <p:nvPr/>
          </p:nvSpPr>
          <p:spPr>
            <a:xfrm>
              <a:off x="8330183" y="52562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7" name="object 1864"/>
            <p:cNvSpPr/>
            <p:nvPr/>
          </p:nvSpPr>
          <p:spPr>
            <a:xfrm>
              <a:off x="8330184" y="5151119"/>
              <a:ext cx="117475" cy="108585"/>
            </a:xfrm>
            <a:custGeom>
              <a:avLst/>
              <a:gdLst/>
              <a:ahLst/>
              <a:cxnLst/>
              <a:rect l="l" t="t" r="r" b="b"/>
              <a:pathLst>
                <a:path w="117475" h="108585">
                  <a:moveTo>
                    <a:pt x="11734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0" y="108204"/>
                  </a:lnTo>
                  <a:lnTo>
                    <a:pt x="117348" y="108204"/>
                  </a:lnTo>
                  <a:lnTo>
                    <a:pt x="117348" y="3048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8" name="object 1865"/>
            <p:cNvSpPr/>
            <p:nvPr/>
          </p:nvSpPr>
          <p:spPr>
            <a:xfrm>
              <a:off x="8330183" y="51480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9" name="object 1866"/>
            <p:cNvSpPr/>
            <p:nvPr/>
          </p:nvSpPr>
          <p:spPr>
            <a:xfrm>
              <a:off x="8330183" y="51450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0" name="object 1867"/>
            <p:cNvSpPr/>
            <p:nvPr/>
          </p:nvSpPr>
          <p:spPr>
            <a:xfrm>
              <a:off x="8330183" y="51419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1" name="object 1868"/>
            <p:cNvSpPr/>
            <p:nvPr/>
          </p:nvSpPr>
          <p:spPr>
            <a:xfrm>
              <a:off x="8330183" y="51389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2" name="object 1869"/>
            <p:cNvSpPr/>
            <p:nvPr/>
          </p:nvSpPr>
          <p:spPr>
            <a:xfrm>
              <a:off x="8330183" y="513740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3" name="object 1870"/>
            <p:cNvSpPr/>
            <p:nvPr/>
          </p:nvSpPr>
          <p:spPr>
            <a:xfrm>
              <a:off x="8330183" y="513435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4" name="object 1871"/>
            <p:cNvSpPr/>
            <p:nvPr/>
          </p:nvSpPr>
          <p:spPr>
            <a:xfrm>
              <a:off x="8330183" y="512978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5" name="object 1872"/>
            <p:cNvSpPr/>
            <p:nvPr/>
          </p:nvSpPr>
          <p:spPr>
            <a:xfrm>
              <a:off x="8330183" y="5126735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6" name="object 1873"/>
            <p:cNvSpPr/>
            <p:nvPr/>
          </p:nvSpPr>
          <p:spPr>
            <a:xfrm>
              <a:off x="8330183" y="51252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7" name="object 1874"/>
            <p:cNvSpPr/>
            <p:nvPr/>
          </p:nvSpPr>
          <p:spPr>
            <a:xfrm>
              <a:off x="8330183" y="51221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8" name="object 1875"/>
            <p:cNvSpPr/>
            <p:nvPr/>
          </p:nvSpPr>
          <p:spPr>
            <a:xfrm>
              <a:off x="8330183" y="51191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9" name="object 1876"/>
            <p:cNvSpPr/>
            <p:nvPr/>
          </p:nvSpPr>
          <p:spPr>
            <a:xfrm>
              <a:off x="8330183" y="51160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0" name="object 1877"/>
            <p:cNvSpPr/>
            <p:nvPr/>
          </p:nvSpPr>
          <p:spPr>
            <a:xfrm>
              <a:off x="8330183" y="51130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1" name="object 1878"/>
            <p:cNvSpPr/>
            <p:nvPr/>
          </p:nvSpPr>
          <p:spPr>
            <a:xfrm>
              <a:off x="8330183" y="51099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2" name="object 1879"/>
            <p:cNvSpPr/>
            <p:nvPr/>
          </p:nvSpPr>
          <p:spPr>
            <a:xfrm>
              <a:off x="8330183" y="51069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3" name="object 1880"/>
            <p:cNvSpPr/>
            <p:nvPr/>
          </p:nvSpPr>
          <p:spPr>
            <a:xfrm>
              <a:off x="8330183" y="51038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4" name="object 1881"/>
            <p:cNvSpPr/>
            <p:nvPr/>
          </p:nvSpPr>
          <p:spPr>
            <a:xfrm>
              <a:off x="8330183" y="51008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5" name="object 1882"/>
            <p:cNvSpPr/>
            <p:nvPr/>
          </p:nvSpPr>
          <p:spPr>
            <a:xfrm>
              <a:off x="8330183" y="509930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6" name="object 1883"/>
            <p:cNvSpPr/>
            <p:nvPr/>
          </p:nvSpPr>
          <p:spPr>
            <a:xfrm>
              <a:off x="8330183" y="50947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7" name="object 1884"/>
            <p:cNvSpPr/>
            <p:nvPr/>
          </p:nvSpPr>
          <p:spPr>
            <a:xfrm>
              <a:off x="8330183" y="509168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8" name="object 1885"/>
            <p:cNvSpPr/>
            <p:nvPr/>
          </p:nvSpPr>
          <p:spPr>
            <a:xfrm>
              <a:off x="8330183" y="50901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9" name="object 1886"/>
            <p:cNvSpPr/>
            <p:nvPr/>
          </p:nvSpPr>
          <p:spPr>
            <a:xfrm>
              <a:off x="8330183" y="50871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0" name="object 1887"/>
            <p:cNvSpPr/>
            <p:nvPr/>
          </p:nvSpPr>
          <p:spPr>
            <a:xfrm>
              <a:off x="8330183" y="50840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1" name="object 1888"/>
            <p:cNvSpPr/>
            <p:nvPr/>
          </p:nvSpPr>
          <p:spPr>
            <a:xfrm>
              <a:off x="8330183" y="50810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2" name="object 1889"/>
            <p:cNvSpPr/>
            <p:nvPr/>
          </p:nvSpPr>
          <p:spPr>
            <a:xfrm>
              <a:off x="8330183" y="50779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3" name="object 1890"/>
            <p:cNvSpPr/>
            <p:nvPr/>
          </p:nvSpPr>
          <p:spPr>
            <a:xfrm>
              <a:off x="8330183" y="50749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4" name="object 1891"/>
            <p:cNvSpPr/>
            <p:nvPr/>
          </p:nvSpPr>
          <p:spPr>
            <a:xfrm>
              <a:off x="8330183" y="50718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5" name="object 1892"/>
            <p:cNvSpPr/>
            <p:nvPr/>
          </p:nvSpPr>
          <p:spPr>
            <a:xfrm>
              <a:off x="8330183" y="50688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6" name="object 1893"/>
            <p:cNvSpPr/>
            <p:nvPr/>
          </p:nvSpPr>
          <p:spPr>
            <a:xfrm>
              <a:off x="8330183" y="50657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7" name="object 1894"/>
            <p:cNvSpPr/>
            <p:nvPr/>
          </p:nvSpPr>
          <p:spPr>
            <a:xfrm>
              <a:off x="8330183" y="506425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8" name="object 1895"/>
            <p:cNvSpPr/>
            <p:nvPr/>
          </p:nvSpPr>
          <p:spPr>
            <a:xfrm>
              <a:off x="8330183" y="50596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9" name="object 1896"/>
            <p:cNvSpPr/>
            <p:nvPr/>
          </p:nvSpPr>
          <p:spPr>
            <a:xfrm>
              <a:off x="8330183" y="5056631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0" name="object 1897"/>
            <p:cNvSpPr/>
            <p:nvPr/>
          </p:nvSpPr>
          <p:spPr>
            <a:xfrm>
              <a:off x="8330183" y="505510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1" name="object 1898"/>
            <p:cNvSpPr/>
            <p:nvPr/>
          </p:nvSpPr>
          <p:spPr>
            <a:xfrm>
              <a:off x="8330183" y="50520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2" name="object 1899"/>
            <p:cNvSpPr/>
            <p:nvPr/>
          </p:nvSpPr>
          <p:spPr>
            <a:xfrm>
              <a:off x="8330183" y="504901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3" name="object 1900"/>
            <p:cNvSpPr/>
            <p:nvPr/>
          </p:nvSpPr>
          <p:spPr>
            <a:xfrm>
              <a:off x="8330183" y="50459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4" name="object 1901"/>
            <p:cNvSpPr/>
            <p:nvPr/>
          </p:nvSpPr>
          <p:spPr>
            <a:xfrm>
              <a:off x="8330183" y="50429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5" name="object 1902"/>
            <p:cNvSpPr/>
            <p:nvPr/>
          </p:nvSpPr>
          <p:spPr>
            <a:xfrm>
              <a:off x="8330183" y="50398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6" name="object 1903"/>
            <p:cNvSpPr/>
            <p:nvPr/>
          </p:nvSpPr>
          <p:spPr>
            <a:xfrm>
              <a:off x="8330183" y="50368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7" name="object 1904"/>
            <p:cNvSpPr/>
            <p:nvPr/>
          </p:nvSpPr>
          <p:spPr>
            <a:xfrm>
              <a:off x="8330183" y="50337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8" name="object 1905"/>
            <p:cNvSpPr/>
            <p:nvPr/>
          </p:nvSpPr>
          <p:spPr>
            <a:xfrm>
              <a:off x="8330183" y="50307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9" name="object 1906"/>
            <p:cNvSpPr/>
            <p:nvPr/>
          </p:nvSpPr>
          <p:spPr>
            <a:xfrm>
              <a:off x="8330183" y="502919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0" name="object 1907"/>
            <p:cNvSpPr/>
            <p:nvPr/>
          </p:nvSpPr>
          <p:spPr>
            <a:xfrm>
              <a:off x="8330183" y="50246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1" name="object 1908"/>
            <p:cNvSpPr/>
            <p:nvPr/>
          </p:nvSpPr>
          <p:spPr>
            <a:xfrm>
              <a:off x="8330183" y="5021579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2" name="object 1909"/>
            <p:cNvSpPr/>
            <p:nvPr/>
          </p:nvSpPr>
          <p:spPr>
            <a:xfrm>
              <a:off x="8330183" y="50185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3" name="object 1910"/>
            <p:cNvSpPr/>
            <p:nvPr/>
          </p:nvSpPr>
          <p:spPr>
            <a:xfrm>
              <a:off x="8330183" y="501700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4" name="object 1911"/>
            <p:cNvSpPr/>
            <p:nvPr/>
          </p:nvSpPr>
          <p:spPr>
            <a:xfrm>
              <a:off x="8330183" y="50139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5" name="object 1912"/>
            <p:cNvSpPr/>
            <p:nvPr/>
          </p:nvSpPr>
          <p:spPr>
            <a:xfrm>
              <a:off x="8330183" y="5013959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17348" y="3047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6" name="object 1913"/>
            <p:cNvSpPr/>
            <p:nvPr/>
          </p:nvSpPr>
          <p:spPr>
            <a:xfrm>
              <a:off x="8330183" y="5010911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17348" y="3047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7" name="object 1914"/>
            <p:cNvSpPr/>
            <p:nvPr/>
          </p:nvSpPr>
          <p:spPr>
            <a:xfrm>
              <a:off x="8330183" y="50078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8" name="object 1915"/>
            <p:cNvSpPr/>
            <p:nvPr/>
          </p:nvSpPr>
          <p:spPr>
            <a:xfrm>
              <a:off x="8330183" y="50048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9" name="object 1916"/>
            <p:cNvSpPr/>
            <p:nvPr/>
          </p:nvSpPr>
          <p:spPr>
            <a:xfrm>
              <a:off x="8330183" y="50017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0" name="object 1917"/>
            <p:cNvSpPr/>
            <p:nvPr/>
          </p:nvSpPr>
          <p:spPr>
            <a:xfrm>
              <a:off x="8330183" y="49987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1" name="object 1918"/>
            <p:cNvSpPr/>
            <p:nvPr/>
          </p:nvSpPr>
          <p:spPr>
            <a:xfrm>
              <a:off x="8330183" y="49956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2" name="object 1919"/>
            <p:cNvSpPr/>
            <p:nvPr/>
          </p:nvSpPr>
          <p:spPr>
            <a:xfrm>
              <a:off x="8330183" y="49926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3" name="object 1920"/>
            <p:cNvSpPr/>
            <p:nvPr/>
          </p:nvSpPr>
          <p:spPr>
            <a:xfrm>
              <a:off x="8330183" y="49895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4" name="object 1921"/>
            <p:cNvSpPr/>
            <p:nvPr/>
          </p:nvSpPr>
          <p:spPr>
            <a:xfrm>
              <a:off x="8330183" y="49865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5" name="object 1922"/>
            <p:cNvSpPr/>
            <p:nvPr/>
          </p:nvSpPr>
          <p:spPr>
            <a:xfrm>
              <a:off x="8330183" y="49834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6" name="object 1923"/>
            <p:cNvSpPr/>
            <p:nvPr/>
          </p:nvSpPr>
          <p:spPr>
            <a:xfrm>
              <a:off x="8330184" y="4983479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117348" y="3048"/>
                  </a:lnTo>
                  <a:lnTo>
                    <a:pt x="117348" y="1524"/>
                  </a:lnTo>
                  <a:lnTo>
                    <a:pt x="117348" y="12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7" name="object 1924"/>
            <p:cNvSpPr/>
            <p:nvPr/>
          </p:nvSpPr>
          <p:spPr>
            <a:xfrm>
              <a:off x="8330945" y="4984241"/>
              <a:ext cx="117475" cy="440690"/>
            </a:xfrm>
            <a:custGeom>
              <a:avLst/>
              <a:gdLst/>
              <a:ahLst/>
              <a:cxnLst/>
              <a:rect l="l" t="t" r="r" b="b"/>
              <a:pathLst>
                <a:path w="117475" h="440689">
                  <a:moveTo>
                    <a:pt x="0" y="440435"/>
                  </a:moveTo>
                  <a:lnTo>
                    <a:pt x="117348" y="440435"/>
                  </a:lnTo>
                  <a:lnTo>
                    <a:pt x="117348" y="0"/>
                  </a:lnTo>
                  <a:lnTo>
                    <a:pt x="0" y="0"/>
                  </a:lnTo>
                  <a:lnTo>
                    <a:pt x="0" y="440435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8" name="object 1925"/>
            <p:cNvSpPr/>
            <p:nvPr/>
          </p:nvSpPr>
          <p:spPr>
            <a:xfrm>
              <a:off x="5215128" y="54178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306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306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9" name="object 1926"/>
            <p:cNvSpPr/>
            <p:nvPr/>
          </p:nvSpPr>
          <p:spPr>
            <a:xfrm>
              <a:off x="5215127" y="54147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0" name="object 1927"/>
            <p:cNvSpPr/>
            <p:nvPr/>
          </p:nvSpPr>
          <p:spPr>
            <a:xfrm>
              <a:off x="5215127" y="54117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1" name="object 1928"/>
            <p:cNvSpPr/>
            <p:nvPr/>
          </p:nvSpPr>
          <p:spPr>
            <a:xfrm>
              <a:off x="5215127" y="54086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2" name="object 1929"/>
            <p:cNvSpPr/>
            <p:nvPr/>
          </p:nvSpPr>
          <p:spPr>
            <a:xfrm>
              <a:off x="5215127" y="54056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3" name="object 1930"/>
            <p:cNvSpPr/>
            <p:nvPr/>
          </p:nvSpPr>
          <p:spPr>
            <a:xfrm>
              <a:off x="5215127" y="54025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4" name="object 1931"/>
            <p:cNvSpPr/>
            <p:nvPr/>
          </p:nvSpPr>
          <p:spPr>
            <a:xfrm>
              <a:off x="5215127" y="540105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5" name="object 1932"/>
            <p:cNvSpPr/>
            <p:nvPr/>
          </p:nvSpPr>
          <p:spPr>
            <a:xfrm>
              <a:off x="5215127" y="53964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6" name="object 1933"/>
            <p:cNvSpPr/>
            <p:nvPr/>
          </p:nvSpPr>
          <p:spPr>
            <a:xfrm>
              <a:off x="5215127" y="5393435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7" name="object 1934"/>
            <p:cNvSpPr/>
            <p:nvPr/>
          </p:nvSpPr>
          <p:spPr>
            <a:xfrm>
              <a:off x="5215127" y="539038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8" name="object 1935"/>
            <p:cNvSpPr/>
            <p:nvPr/>
          </p:nvSpPr>
          <p:spPr>
            <a:xfrm>
              <a:off x="5215127" y="53888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9" name="object 1936"/>
            <p:cNvSpPr/>
            <p:nvPr/>
          </p:nvSpPr>
          <p:spPr>
            <a:xfrm>
              <a:off x="5215127" y="538581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0" name="object 1937"/>
            <p:cNvSpPr/>
            <p:nvPr/>
          </p:nvSpPr>
          <p:spPr>
            <a:xfrm>
              <a:off x="5215127" y="53827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1" name="object 1938"/>
            <p:cNvSpPr/>
            <p:nvPr/>
          </p:nvSpPr>
          <p:spPr>
            <a:xfrm>
              <a:off x="5215127" y="53797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2" name="object 1939"/>
            <p:cNvSpPr/>
            <p:nvPr/>
          </p:nvSpPr>
          <p:spPr>
            <a:xfrm>
              <a:off x="5215127" y="53766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3" name="object 1940"/>
            <p:cNvSpPr/>
            <p:nvPr/>
          </p:nvSpPr>
          <p:spPr>
            <a:xfrm>
              <a:off x="5215127" y="53736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4" name="object 1941"/>
            <p:cNvSpPr/>
            <p:nvPr/>
          </p:nvSpPr>
          <p:spPr>
            <a:xfrm>
              <a:off x="5215127" y="53705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5" name="object 1942"/>
            <p:cNvSpPr/>
            <p:nvPr/>
          </p:nvSpPr>
          <p:spPr>
            <a:xfrm>
              <a:off x="5215127" y="53675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6" name="object 1943"/>
            <p:cNvSpPr/>
            <p:nvPr/>
          </p:nvSpPr>
          <p:spPr>
            <a:xfrm>
              <a:off x="5215127" y="53644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7" name="object 1944"/>
            <p:cNvSpPr/>
            <p:nvPr/>
          </p:nvSpPr>
          <p:spPr>
            <a:xfrm>
              <a:off x="5215127" y="53614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8" name="object 1945"/>
            <p:cNvSpPr/>
            <p:nvPr/>
          </p:nvSpPr>
          <p:spPr>
            <a:xfrm>
              <a:off x="5215127" y="53583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9" name="object 1946"/>
            <p:cNvSpPr/>
            <p:nvPr/>
          </p:nvSpPr>
          <p:spPr>
            <a:xfrm>
              <a:off x="5215127" y="535533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0" name="object 1947"/>
            <p:cNvSpPr/>
            <p:nvPr/>
          </p:nvSpPr>
          <p:spPr>
            <a:xfrm>
              <a:off x="5215127" y="53538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1" name="object 1948"/>
            <p:cNvSpPr/>
            <p:nvPr/>
          </p:nvSpPr>
          <p:spPr>
            <a:xfrm>
              <a:off x="5215127" y="53507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2" name="object 1949"/>
            <p:cNvSpPr/>
            <p:nvPr/>
          </p:nvSpPr>
          <p:spPr>
            <a:xfrm>
              <a:off x="5215127" y="53477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3" name="object 1950"/>
            <p:cNvSpPr/>
            <p:nvPr/>
          </p:nvSpPr>
          <p:spPr>
            <a:xfrm>
              <a:off x="5215127" y="534314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4" name="object 1951"/>
            <p:cNvSpPr/>
            <p:nvPr/>
          </p:nvSpPr>
          <p:spPr>
            <a:xfrm>
              <a:off x="5215127" y="53416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5" name="object 1952"/>
            <p:cNvSpPr/>
            <p:nvPr/>
          </p:nvSpPr>
          <p:spPr>
            <a:xfrm>
              <a:off x="5215127" y="533857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6" name="object 1953"/>
            <p:cNvSpPr/>
            <p:nvPr/>
          </p:nvSpPr>
          <p:spPr>
            <a:xfrm>
              <a:off x="5215127" y="53355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7" name="object 1954"/>
            <p:cNvSpPr/>
            <p:nvPr/>
          </p:nvSpPr>
          <p:spPr>
            <a:xfrm>
              <a:off x="5215127" y="53324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8" name="object 1955"/>
            <p:cNvSpPr/>
            <p:nvPr/>
          </p:nvSpPr>
          <p:spPr>
            <a:xfrm>
              <a:off x="5215127" y="53294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9" name="object 1956"/>
            <p:cNvSpPr/>
            <p:nvPr/>
          </p:nvSpPr>
          <p:spPr>
            <a:xfrm>
              <a:off x="5215127" y="53263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0" name="object 1957"/>
            <p:cNvSpPr/>
            <p:nvPr/>
          </p:nvSpPr>
          <p:spPr>
            <a:xfrm>
              <a:off x="5215127" y="53233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1" name="object 1958"/>
            <p:cNvSpPr/>
            <p:nvPr/>
          </p:nvSpPr>
          <p:spPr>
            <a:xfrm>
              <a:off x="5215127" y="53202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2" name="object 1959"/>
            <p:cNvSpPr/>
            <p:nvPr/>
          </p:nvSpPr>
          <p:spPr>
            <a:xfrm>
              <a:off x="5215127" y="53187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3" name="object 1960"/>
            <p:cNvSpPr/>
            <p:nvPr/>
          </p:nvSpPr>
          <p:spPr>
            <a:xfrm>
              <a:off x="5215127" y="53157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4" name="object 1961"/>
            <p:cNvSpPr/>
            <p:nvPr/>
          </p:nvSpPr>
          <p:spPr>
            <a:xfrm>
              <a:off x="5215127" y="53126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5" name="object 1962"/>
            <p:cNvSpPr/>
            <p:nvPr/>
          </p:nvSpPr>
          <p:spPr>
            <a:xfrm>
              <a:off x="5215127" y="5308091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6" name="object 1963"/>
            <p:cNvSpPr/>
            <p:nvPr/>
          </p:nvSpPr>
          <p:spPr>
            <a:xfrm>
              <a:off x="5215127" y="53065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7" name="object 1964"/>
            <p:cNvSpPr/>
            <p:nvPr/>
          </p:nvSpPr>
          <p:spPr>
            <a:xfrm>
              <a:off x="5215127" y="530351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8" name="object 1965"/>
            <p:cNvSpPr/>
            <p:nvPr/>
          </p:nvSpPr>
          <p:spPr>
            <a:xfrm>
              <a:off x="5215127" y="53004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9" name="object 1966"/>
            <p:cNvSpPr/>
            <p:nvPr/>
          </p:nvSpPr>
          <p:spPr>
            <a:xfrm>
              <a:off x="5215127" y="52974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0" name="object 1967"/>
            <p:cNvSpPr/>
            <p:nvPr/>
          </p:nvSpPr>
          <p:spPr>
            <a:xfrm>
              <a:off x="5215127" y="52943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1" name="object 1968"/>
            <p:cNvSpPr/>
            <p:nvPr/>
          </p:nvSpPr>
          <p:spPr>
            <a:xfrm>
              <a:off x="5215127" y="52913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2" name="object 1969"/>
            <p:cNvSpPr/>
            <p:nvPr/>
          </p:nvSpPr>
          <p:spPr>
            <a:xfrm>
              <a:off x="5215127" y="52882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3" name="object 1970"/>
            <p:cNvSpPr/>
            <p:nvPr/>
          </p:nvSpPr>
          <p:spPr>
            <a:xfrm>
              <a:off x="5215127" y="52852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4" name="object 1971"/>
            <p:cNvSpPr/>
            <p:nvPr/>
          </p:nvSpPr>
          <p:spPr>
            <a:xfrm>
              <a:off x="5215127" y="528218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5" name="object 1972"/>
            <p:cNvSpPr/>
            <p:nvPr/>
          </p:nvSpPr>
          <p:spPr>
            <a:xfrm>
              <a:off x="5215127" y="52806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6" name="object 1973"/>
            <p:cNvSpPr/>
            <p:nvPr/>
          </p:nvSpPr>
          <p:spPr>
            <a:xfrm>
              <a:off x="5215127" y="52776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7" name="object 1974"/>
            <p:cNvSpPr/>
            <p:nvPr/>
          </p:nvSpPr>
          <p:spPr>
            <a:xfrm>
              <a:off x="5215127" y="5273039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8" name="object 1975"/>
            <p:cNvSpPr/>
            <p:nvPr/>
          </p:nvSpPr>
          <p:spPr>
            <a:xfrm>
              <a:off x="5215127" y="52715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9" name="object 1976"/>
            <p:cNvSpPr/>
            <p:nvPr/>
          </p:nvSpPr>
          <p:spPr>
            <a:xfrm>
              <a:off x="5215127" y="526846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0" name="object 1977"/>
            <p:cNvSpPr/>
            <p:nvPr/>
          </p:nvSpPr>
          <p:spPr>
            <a:xfrm>
              <a:off x="5215127" y="52654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1" name="object 1978"/>
            <p:cNvSpPr/>
            <p:nvPr/>
          </p:nvSpPr>
          <p:spPr>
            <a:xfrm>
              <a:off x="5215127" y="52623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2" name="object 1979"/>
            <p:cNvSpPr/>
            <p:nvPr/>
          </p:nvSpPr>
          <p:spPr>
            <a:xfrm>
              <a:off x="5215127" y="52593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3" name="object 1980"/>
            <p:cNvSpPr/>
            <p:nvPr/>
          </p:nvSpPr>
          <p:spPr>
            <a:xfrm>
              <a:off x="5215127" y="52562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4" name="object 1981"/>
            <p:cNvSpPr/>
            <p:nvPr/>
          </p:nvSpPr>
          <p:spPr>
            <a:xfrm>
              <a:off x="5215128" y="5151119"/>
              <a:ext cx="117475" cy="108585"/>
            </a:xfrm>
            <a:custGeom>
              <a:avLst/>
              <a:gdLst/>
              <a:ahLst/>
              <a:cxnLst/>
              <a:rect l="l" t="t" r="r" b="b"/>
              <a:pathLst>
                <a:path w="117475" h="108585">
                  <a:moveTo>
                    <a:pt x="117348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0" y="108204"/>
                  </a:lnTo>
                  <a:lnTo>
                    <a:pt x="117348" y="108204"/>
                  </a:lnTo>
                  <a:lnTo>
                    <a:pt x="117348" y="3048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5" name="object 1982"/>
            <p:cNvSpPr/>
            <p:nvPr/>
          </p:nvSpPr>
          <p:spPr>
            <a:xfrm>
              <a:off x="5215127" y="51480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6" name="object 1983"/>
            <p:cNvSpPr/>
            <p:nvPr/>
          </p:nvSpPr>
          <p:spPr>
            <a:xfrm>
              <a:off x="5215127" y="51450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7" name="object 1984"/>
            <p:cNvSpPr/>
            <p:nvPr/>
          </p:nvSpPr>
          <p:spPr>
            <a:xfrm>
              <a:off x="5215127" y="51419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8" name="object 1985"/>
            <p:cNvSpPr/>
            <p:nvPr/>
          </p:nvSpPr>
          <p:spPr>
            <a:xfrm>
              <a:off x="5215127" y="51389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9" name="object 1986"/>
            <p:cNvSpPr/>
            <p:nvPr/>
          </p:nvSpPr>
          <p:spPr>
            <a:xfrm>
              <a:off x="5215127" y="513740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0" name="object 1987"/>
            <p:cNvSpPr/>
            <p:nvPr/>
          </p:nvSpPr>
          <p:spPr>
            <a:xfrm>
              <a:off x="5215127" y="5134355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1" name="object 1988"/>
            <p:cNvSpPr/>
            <p:nvPr/>
          </p:nvSpPr>
          <p:spPr>
            <a:xfrm>
              <a:off x="5215127" y="512978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2" name="object 1989"/>
            <p:cNvSpPr/>
            <p:nvPr/>
          </p:nvSpPr>
          <p:spPr>
            <a:xfrm>
              <a:off x="5215127" y="5126735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3" name="object 1990"/>
            <p:cNvSpPr/>
            <p:nvPr/>
          </p:nvSpPr>
          <p:spPr>
            <a:xfrm>
              <a:off x="5215127" y="51252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4" name="object 1991"/>
            <p:cNvSpPr/>
            <p:nvPr/>
          </p:nvSpPr>
          <p:spPr>
            <a:xfrm>
              <a:off x="5215127" y="512216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5" name="object 1992"/>
            <p:cNvSpPr/>
            <p:nvPr/>
          </p:nvSpPr>
          <p:spPr>
            <a:xfrm>
              <a:off x="5215127" y="51191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6" name="object 1993"/>
            <p:cNvSpPr/>
            <p:nvPr/>
          </p:nvSpPr>
          <p:spPr>
            <a:xfrm>
              <a:off x="5215127" y="51160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7" name="object 1994"/>
            <p:cNvSpPr/>
            <p:nvPr/>
          </p:nvSpPr>
          <p:spPr>
            <a:xfrm>
              <a:off x="5215127" y="51130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8" name="object 1995"/>
            <p:cNvSpPr/>
            <p:nvPr/>
          </p:nvSpPr>
          <p:spPr>
            <a:xfrm>
              <a:off x="5215127" y="51099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9" name="object 1996"/>
            <p:cNvSpPr/>
            <p:nvPr/>
          </p:nvSpPr>
          <p:spPr>
            <a:xfrm>
              <a:off x="5215127" y="51069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0" name="object 1997"/>
            <p:cNvSpPr/>
            <p:nvPr/>
          </p:nvSpPr>
          <p:spPr>
            <a:xfrm>
              <a:off x="5215127" y="51038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1" name="object 1998"/>
            <p:cNvSpPr/>
            <p:nvPr/>
          </p:nvSpPr>
          <p:spPr>
            <a:xfrm>
              <a:off x="5215127" y="51008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2" name="object 1999"/>
            <p:cNvSpPr/>
            <p:nvPr/>
          </p:nvSpPr>
          <p:spPr>
            <a:xfrm>
              <a:off x="5215127" y="5099303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3" name="object 2000"/>
            <p:cNvSpPr/>
            <p:nvPr/>
          </p:nvSpPr>
          <p:spPr>
            <a:xfrm>
              <a:off x="5215127" y="50947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4" name="object 2001"/>
            <p:cNvSpPr/>
            <p:nvPr/>
          </p:nvSpPr>
          <p:spPr>
            <a:xfrm>
              <a:off x="5215127" y="5091683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5" name="object 2002"/>
            <p:cNvSpPr/>
            <p:nvPr/>
          </p:nvSpPr>
          <p:spPr>
            <a:xfrm>
              <a:off x="5215127" y="50901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6" name="object 2003"/>
            <p:cNvSpPr/>
            <p:nvPr/>
          </p:nvSpPr>
          <p:spPr>
            <a:xfrm>
              <a:off x="5215127" y="508711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7" name="object 2004"/>
            <p:cNvSpPr/>
            <p:nvPr/>
          </p:nvSpPr>
          <p:spPr>
            <a:xfrm>
              <a:off x="5215127" y="50840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8" name="object 2005"/>
            <p:cNvSpPr/>
            <p:nvPr/>
          </p:nvSpPr>
          <p:spPr>
            <a:xfrm>
              <a:off x="5215127" y="50810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9" name="object 2006"/>
            <p:cNvSpPr/>
            <p:nvPr/>
          </p:nvSpPr>
          <p:spPr>
            <a:xfrm>
              <a:off x="5215127" y="50779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0" name="object 2007"/>
            <p:cNvSpPr/>
            <p:nvPr/>
          </p:nvSpPr>
          <p:spPr>
            <a:xfrm>
              <a:off x="5215127" y="50749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1" name="object 2008"/>
            <p:cNvSpPr/>
            <p:nvPr/>
          </p:nvSpPr>
          <p:spPr>
            <a:xfrm>
              <a:off x="5215127" y="50718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2" name="object 2009"/>
            <p:cNvSpPr/>
            <p:nvPr/>
          </p:nvSpPr>
          <p:spPr>
            <a:xfrm>
              <a:off x="5215127" y="50688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3" name="object 2010"/>
            <p:cNvSpPr/>
            <p:nvPr/>
          </p:nvSpPr>
          <p:spPr>
            <a:xfrm>
              <a:off x="5215127" y="50657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4" name="object 2011"/>
            <p:cNvSpPr/>
            <p:nvPr/>
          </p:nvSpPr>
          <p:spPr>
            <a:xfrm>
              <a:off x="5215127" y="5064251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5" name="object 2012"/>
            <p:cNvSpPr/>
            <p:nvPr/>
          </p:nvSpPr>
          <p:spPr>
            <a:xfrm>
              <a:off x="5215127" y="50596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6" name="object 2013"/>
            <p:cNvSpPr/>
            <p:nvPr/>
          </p:nvSpPr>
          <p:spPr>
            <a:xfrm>
              <a:off x="5215127" y="5056631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7" name="object 2014"/>
            <p:cNvSpPr/>
            <p:nvPr/>
          </p:nvSpPr>
          <p:spPr>
            <a:xfrm>
              <a:off x="5215127" y="505510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8" name="object 2015"/>
            <p:cNvSpPr/>
            <p:nvPr/>
          </p:nvSpPr>
          <p:spPr>
            <a:xfrm>
              <a:off x="5215127" y="50520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9" name="object 2016"/>
            <p:cNvSpPr/>
            <p:nvPr/>
          </p:nvSpPr>
          <p:spPr>
            <a:xfrm>
              <a:off x="5215127" y="504901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0" name="object 2017"/>
            <p:cNvSpPr/>
            <p:nvPr/>
          </p:nvSpPr>
          <p:spPr>
            <a:xfrm>
              <a:off x="5215127" y="50459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1" name="object 2018"/>
            <p:cNvSpPr/>
            <p:nvPr/>
          </p:nvSpPr>
          <p:spPr>
            <a:xfrm>
              <a:off x="5215127" y="50429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2" name="object 2019"/>
            <p:cNvSpPr/>
            <p:nvPr/>
          </p:nvSpPr>
          <p:spPr>
            <a:xfrm>
              <a:off x="5215127" y="50398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3" name="object 2020"/>
            <p:cNvSpPr/>
            <p:nvPr/>
          </p:nvSpPr>
          <p:spPr>
            <a:xfrm>
              <a:off x="5215127" y="50368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4" name="object 2021"/>
            <p:cNvSpPr/>
            <p:nvPr/>
          </p:nvSpPr>
          <p:spPr>
            <a:xfrm>
              <a:off x="5215127" y="50337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5" name="object 2022"/>
            <p:cNvSpPr/>
            <p:nvPr/>
          </p:nvSpPr>
          <p:spPr>
            <a:xfrm>
              <a:off x="5215127" y="50307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6" name="object 2023"/>
            <p:cNvSpPr/>
            <p:nvPr/>
          </p:nvSpPr>
          <p:spPr>
            <a:xfrm>
              <a:off x="5215127" y="502919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7" name="object 2024"/>
            <p:cNvSpPr/>
            <p:nvPr/>
          </p:nvSpPr>
          <p:spPr>
            <a:xfrm>
              <a:off x="5215127" y="50246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8" name="object 2025"/>
            <p:cNvSpPr/>
            <p:nvPr/>
          </p:nvSpPr>
          <p:spPr>
            <a:xfrm>
              <a:off x="5215127" y="5021579"/>
              <a:ext cx="117475" cy="7620"/>
            </a:xfrm>
            <a:custGeom>
              <a:avLst/>
              <a:gdLst/>
              <a:ahLst/>
              <a:cxnLst/>
              <a:rect l="l" t="t" r="r" b="b"/>
              <a:pathLst>
                <a:path w="117475" h="7620">
                  <a:moveTo>
                    <a:pt x="117348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17348" y="7620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9" name="object 2026"/>
            <p:cNvSpPr/>
            <p:nvPr/>
          </p:nvSpPr>
          <p:spPr>
            <a:xfrm>
              <a:off x="5215127" y="501853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0" name="object 2027"/>
            <p:cNvSpPr/>
            <p:nvPr/>
          </p:nvSpPr>
          <p:spPr>
            <a:xfrm>
              <a:off x="5215127" y="5017007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1" name="object 2028"/>
            <p:cNvSpPr/>
            <p:nvPr/>
          </p:nvSpPr>
          <p:spPr>
            <a:xfrm>
              <a:off x="5215127" y="5013959"/>
              <a:ext cx="117475" cy="5080"/>
            </a:xfrm>
            <a:custGeom>
              <a:avLst/>
              <a:gdLst/>
              <a:ahLst/>
              <a:cxnLst/>
              <a:rect l="l" t="t" r="r" b="b"/>
              <a:pathLst>
                <a:path w="117475" h="5079">
                  <a:moveTo>
                    <a:pt x="11734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17348" y="4571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2" name="object 2029"/>
            <p:cNvSpPr/>
            <p:nvPr/>
          </p:nvSpPr>
          <p:spPr>
            <a:xfrm>
              <a:off x="5215127" y="5013959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17348" y="3047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3" name="object 2030"/>
            <p:cNvSpPr/>
            <p:nvPr/>
          </p:nvSpPr>
          <p:spPr>
            <a:xfrm>
              <a:off x="5215127" y="5010911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17348" y="3047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4" name="object 2031"/>
            <p:cNvSpPr/>
            <p:nvPr/>
          </p:nvSpPr>
          <p:spPr>
            <a:xfrm>
              <a:off x="5215127" y="500786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5" name="object 2032"/>
            <p:cNvSpPr/>
            <p:nvPr/>
          </p:nvSpPr>
          <p:spPr>
            <a:xfrm>
              <a:off x="5215127" y="500481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6" name="object 2033"/>
            <p:cNvSpPr/>
            <p:nvPr/>
          </p:nvSpPr>
          <p:spPr>
            <a:xfrm>
              <a:off x="5215127" y="500176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7" name="object 2034"/>
            <p:cNvSpPr/>
            <p:nvPr/>
          </p:nvSpPr>
          <p:spPr>
            <a:xfrm>
              <a:off x="5215127" y="499871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8" name="object 2035"/>
            <p:cNvSpPr/>
            <p:nvPr/>
          </p:nvSpPr>
          <p:spPr>
            <a:xfrm>
              <a:off x="5215127" y="4995671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9" name="object 2036"/>
            <p:cNvSpPr/>
            <p:nvPr/>
          </p:nvSpPr>
          <p:spPr>
            <a:xfrm>
              <a:off x="5215127" y="4992623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0" name="object 2037"/>
            <p:cNvSpPr/>
            <p:nvPr/>
          </p:nvSpPr>
          <p:spPr>
            <a:xfrm>
              <a:off x="5215127" y="4989575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1" name="object 2038"/>
            <p:cNvSpPr/>
            <p:nvPr/>
          </p:nvSpPr>
          <p:spPr>
            <a:xfrm>
              <a:off x="5215127" y="4986527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2" name="object 2039"/>
            <p:cNvSpPr/>
            <p:nvPr/>
          </p:nvSpPr>
          <p:spPr>
            <a:xfrm>
              <a:off x="5215127" y="4983479"/>
              <a:ext cx="117475" cy="6350"/>
            </a:xfrm>
            <a:custGeom>
              <a:avLst/>
              <a:gdLst/>
              <a:ahLst/>
              <a:cxnLst/>
              <a:rect l="l" t="t" r="r" b="b"/>
              <a:pathLst>
                <a:path w="117475" h="6350">
                  <a:moveTo>
                    <a:pt x="117348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17348" y="6096"/>
                  </a:lnTo>
                  <a:lnTo>
                    <a:pt x="11734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3" name="object 2040"/>
            <p:cNvSpPr/>
            <p:nvPr/>
          </p:nvSpPr>
          <p:spPr>
            <a:xfrm>
              <a:off x="5215128" y="4983479"/>
              <a:ext cx="117475" cy="3175"/>
            </a:xfrm>
            <a:custGeom>
              <a:avLst/>
              <a:gdLst/>
              <a:ahLst/>
              <a:cxnLst/>
              <a:rect l="l" t="t" r="r" b="b"/>
              <a:pathLst>
                <a:path w="117475" h="3175">
                  <a:moveTo>
                    <a:pt x="117348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0" y="3048"/>
                  </a:lnTo>
                  <a:lnTo>
                    <a:pt x="117348" y="3048"/>
                  </a:lnTo>
                  <a:lnTo>
                    <a:pt x="117348" y="1524"/>
                  </a:lnTo>
                  <a:lnTo>
                    <a:pt x="117348" y="12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4" name="object 2041"/>
            <p:cNvSpPr/>
            <p:nvPr/>
          </p:nvSpPr>
          <p:spPr>
            <a:xfrm>
              <a:off x="5215889" y="4984241"/>
              <a:ext cx="117475" cy="440690"/>
            </a:xfrm>
            <a:custGeom>
              <a:avLst/>
              <a:gdLst/>
              <a:ahLst/>
              <a:cxnLst/>
              <a:rect l="l" t="t" r="r" b="b"/>
              <a:pathLst>
                <a:path w="117475" h="440689">
                  <a:moveTo>
                    <a:pt x="0" y="440435"/>
                  </a:moveTo>
                  <a:lnTo>
                    <a:pt x="117348" y="440435"/>
                  </a:lnTo>
                  <a:lnTo>
                    <a:pt x="117348" y="0"/>
                  </a:lnTo>
                  <a:lnTo>
                    <a:pt x="0" y="0"/>
                  </a:lnTo>
                  <a:lnTo>
                    <a:pt x="0" y="440435"/>
                  </a:lnTo>
                  <a:close/>
                </a:path>
              </a:pathLst>
            </a:custGeom>
            <a:grpFill/>
            <a:ln w="3175">
              <a:solidFill>
                <a:srgbClr val="1F1A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35" name="Прямоугольник 2034"/>
          <p:cNvSpPr/>
          <p:nvPr/>
        </p:nvSpPr>
        <p:spPr>
          <a:xfrm>
            <a:off x="1090253" y="420745"/>
            <a:ext cx="643516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Типоразмерный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ряд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36" name="Прямоугольник 2035"/>
          <p:cNvSpPr/>
          <p:nvPr/>
        </p:nvSpPr>
        <p:spPr>
          <a:xfrm>
            <a:off x="989465" y="1381760"/>
            <a:ext cx="42593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Одноходовой аппарат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37" name="Прямоугольник 2036"/>
          <p:cNvSpPr/>
          <p:nvPr/>
        </p:nvSpPr>
        <p:spPr>
          <a:xfrm>
            <a:off x="6245640" y="1381760"/>
            <a:ext cx="47197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Сложноходовой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аппарат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38" name="Прямоугольник 2037"/>
          <p:cNvSpPr/>
          <p:nvPr/>
        </p:nvSpPr>
        <p:spPr>
          <a:xfrm>
            <a:off x="-651500" y="2789524"/>
            <a:ext cx="80378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Двухходовые аппараты: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39" name="Прямоугольник 2038"/>
          <p:cNvSpPr/>
          <p:nvPr/>
        </p:nvSpPr>
        <p:spPr>
          <a:xfrm>
            <a:off x="6377982" y="3336785"/>
            <a:ext cx="40486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* По обеим полостям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40" name="Прямоугольник 2039"/>
          <p:cNvSpPr/>
          <p:nvPr/>
        </p:nvSpPr>
        <p:spPr>
          <a:xfrm>
            <a:off x="1402825" y="3338579"/>
            <a:ext cx="37721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* По одной полости</a:t>
            </a:r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043" name="Прямоугольник 2042"/>
          <p:cNvSpPr/>
          <p:nvPr/>
        </p:nvSpPr>
        <p:spPr>
          <a:xfrm>
            <a:off x="141656" y="5028626"/>
            <a:ext cx="586157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Длина: от 0,5 м. до 5 м.	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5" name="Прямоугольник 2044"/>
          <p:cNvSpPr/>
          <p:nvPr/>
        </p:nvSpPr>
        <p:spPr>
          <a:xfrm>
            <a:off x="6131057" y="5028626"/>
            <a:ext cx="5954926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Вес: до 1500 кг.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6" name="Прямоугольник 2045"/>
          <p:cNvSpPr/>
          <p:nvPr/>
        </p:nvSpPr>
        <p:spPr>
          <a:xfrm>
            <a:off x="141656" y="5696951"/>
            <a:ext cx="586157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Корпус 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Ø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Ду25 до Ду500</a:t>
            </a:r>
          </a:p>
        </p:txBody>
      </p:sp>
      <p:sp>
        <p:nvSpPr>
          <p:cNvPr id="2047" name="Прямоугольник 2046"/>
          <p:cNvSpPr/>
          <p:nvPr/>
        </p:nvSpPr>
        <p:spPr>
          <a:xfrm>
            <a:off x="6131057" y="5696951"/>
            <a:ext cx="5954925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Трубки Ø - 6, 8 мм. δ - 0,2-0,4 мм.</a:t>
            </a:r>
          </a:p>
        </p:txBody>
      </p:sp>
    </p:spTree>
    <p:extLst>
      <p:ext uri="{BB962C8B-B14F-4D97-AF65-F5344CB8AC3E}">
        <p14:creationId xmlns:p14="http://schemas.microsoft.com/office/powerpoint/2010/main" val="420988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2297" y="633526"/>
            <a:ext cx="8095556" cy="49820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63518" y="5849377"/>
            <a:ext cx="7684335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ТТАИ 3,6 м. Ду250 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≈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5,0 Гкал/ч.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1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6691" y="1543018"/>
            <a:ext cx="7195931" cy="3771964"/>
          </a:xfrm>
        </p:spPr>
        <p:txBody>
          <a:bodyPr>
            <a:noAutofit/>
          </a:bodyPr>
          <a:lstStyle/>
          <a:p>
            <a:pPr marL="0" indent="0" defTabSz="45720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</a:t>
            </a:r>
            <a:r>
              <a:rPr 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титан, нерж. сталь AISI 316L, AISI-304-&gt;</a:t>
            </a:r>
            <a:r>
              <a:rPr 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длительный срок службы</a:t>
            </a: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устойчивость к образованию коррозии, к влажной среде и резким перепадам температуры</a:t>
            </a:r>
            <a:endParaRPr lang="en-U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Стойкость к  агрессивным средам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прочность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Повышенные механические свойства металла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-&gt; ↓ толщины стенки, ↓ общего веса ТТАИ.</a:t>
            </a:r>
            <a:endParaRPr lang="en-U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457200" fontAlgn="b"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Ввиду малого веса и габаритов не требуется установка опор под аппарат -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располагать аппарат в любом пространственном положении(на стене, под потолком и т.д.) </a:t>
            </a:r>
          </a:p>
          <a:p>
            <a:pPr marL="0" indent="0" defTabSz="457200" fontAlgn="b">
              <a:buNone/>
              <a:defRPr/>
            </a:pPr>
            <a:endParaRPr lang="en-U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457200" fontAlgn="b">
              <a:defRPr/>
            </a:pP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37844" y="176427"/>
            <a:ext cx="240732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Корпус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-565328" y="2787371"/>
            <a:ext cx="5080113" cy="211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9496" y="3635366"/>
            <a:ext cx="3225018" cy="2830047"/>
          </a:xfrm>
        </p:spPr>
        <p:txBody>
          <a:bodyPr>
            <a:noAutofit/>
          </a:bodyPr>
          <a:lstStyle/>
          <a:p>
            <a:pPr marL="0" indent="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Винтообразный профиль -&gt;: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Повышенная турбулизация потока</a:t>
            </a:r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-</a:t>
            </a:r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&gt;: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Times New Roman" panose="02020603050405020304" pitchFamily="18" charset="0"/>
            </a:endParaRPr>
          </a:p>
          <a:p>
            <a:pPr lvl="1"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↑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 коэф. теплопередачи;</a:t>
            </a:r>
          </a:p>
          <a:p>
            <a:pPr lvl="1"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Предотвращение образования накипи(эффект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самоочистки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)</a:t>
            </a:r>
          </a:p>
          <a:p>
            <a:pPr marL="0" indent="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↓ длина аппарата - &gt; </a:t>
            </a:r>
          </a:p>
          <a:p>
            <a:pPr marL="0" indent="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↓ гидравлическое сопротивление.</a:t>
            </a:r>
          </a:p>
          <a:p>
            <a:pPr marL="0" indent="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Times New Roman" panose="02020603050405020304" pitchFamily="18" charset="0"/>
            </a:endParaRPr>
          </a:p>
          <a:p>
            <a:pPr marL="0" indent="0" fontAlgn="b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50413" y="197976"/>
            <a:ext cx="485030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Трубный пучок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479" y="1398354"/>
            <a:ext cx="2538570" cy="2057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62" y="1419826"/>
            <a:ext cx="2692086" cy="2057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84964" y="3635367"/>
            <a:ext cx="28214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>
              <a:defRPr/>
            </a:pP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Плотный трубный пучок типа ТВЭЛа -&gt;: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↓ диаметр аппарата ↑ коэф. теплопередачи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;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Times New Roman" panose="02020603050405020304" pitchFamily="18" charset="0"/>
            </a:endParaRP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Типоразмеры теплопередающих трубок: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Ø - 6, 8 мм. δ - 0,2-0,4 мм.</a:t>
            </a:r>
          </a:p>
          <a:p>
            <a:pPr fontAlgn="b">
              <a:defRPr/>
            </a:pP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Материал трубных решеток:</a:t>
            </a:r>
          </a:p>
          <a:p>
            <a:pPr fontAlgn="b"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Композитный до 150 °С;</a:t>
            </a:r>
          </a:p>
          <a:p>
            <a:pPr fontAlgn="b"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Нерж. сталь до 300 °С;</a:t>
            </a:r>
          </a:p>
          <a:p>
            <a:pPr fontAlgn="b">
              <a:defRPr/>
            </a:pP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Times New Roman" panose="02020603050405020304" pitchFamily="18" charset="0"/>
            </a:endParaRP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 (Основной текст)"/>
              <a:cs typeface="Times New Roman" panose="02020603050405020304" pitchFamily="18" charset="0"/>
            </a:endParaRPr>
          </a:p>
          <a:p>
            <a:endParaRPr lang="ru-RU" sz="1600" dirty="0">
              <a:latin typeface="Corbel (Основной текст)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201" y="1398354"/>
            <a:ext cx="2461569" cy="20947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6319" y="3635367"/>
            <a:ext cx="24500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>
              <a:defRPr/>
            </a:pPr>
            <a:r>
              <a:rPr lang="ru-RU" sz="1600" spc="-5" dirty="0">
                <a:solidFill>
                  <a:schemeClr val="accent5">
                    <a:lumMod val="40000"/>
                    <a:lumOff val="60000"/>
                  </a:schemeClr>
                </a:solidFill>
                <a:latin typeface="Corbel (Основной текст)"/>
              </a:rPr>
              <a:t>Дистанцирующие перегородки -&gt;:</a:t>
            </a:r>
          </a:p>
          <a:p>
            <a:pPr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spc="-5" dirty="0">
                <a:latin typeface="Corbel (Основной текст)"/>
              </a:rPr>
              <a:t>Равномерное распределение теплоносителя по </a:t>
            </a:r>
          </a:p>
          <a:p>
            <a:pPr fontAlgn="b">
              <a:defRPr/>
            </a:pPr>
            <a:r>
              <a:rPr lang="ru-RU" sz="1600" spc="-5" dirty="0">
                <a:latin typeface="Corbel (Основной текст)"/>
              </a:rPr>
              <a:t>межтрубной полости -&gt; ↑ коэф. теплопередачи;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2417" y="3635367"/>
            <a:ext cx="214254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>
              <a:defRPr/>
            </a:pPr>
            <a:r>
              <a:rPr lang="ru-RU" sz="1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 (Основной текст)"/>
                <a:cs typeface="Times New Roman" panose="02020603050405020304" pitchFamily="18" charset="0"/>
              </a:rPr>
              <a:t>Плавающие трубные решетки-&gt;:</a:t>
            </a:r>
          </a:p>
          <a:p>
            <a:pPr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600" spc="-5" dirty="0">
                <a:latin typeface="Corbel (Основной текст)"/>
              </a:rPr>
              <a:t>компенсация температурных расширений трубного пучка;</a:t>
            </a:r>
          </a:p>
          <a:p>
            <a:pPr indent="-285750" fontAlgn="b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600" spc="-5" dirty="0">
                <a:latin typeface="Corbel (Основной текст)"/>
              </a:rPr>
              <a:t>Возможность разборки аппарата;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47885" y="1285645"/>
            <a:ext cx="2994532" cy="5179769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451525" y="1285645"/>
            <a:ext cx="2133439" cy="5179769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5594072" y="1285644"/>
            <a:ext cx="2897535" cy="5179769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8500715" y="1285643"/>
            <a:ext cx="3303799" cy="5179769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490444" y="1667270"/>
            <a:ext cx="2055600" cy="155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3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6124" y="124899"/>
            <a:ext cx="580312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Соединения ТТАИ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09869" y="4533120"/>
            <a:ext cx="2345376" cy="147732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anchor="ctr" anchorCtr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Разъемное болтовое соединение с патрубком под приварку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529" y="1865217"/>
            <a:ext cx="2792133" cy="2548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660" y="1870929"/>
            <a:ext cx="2791722" cy="25486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143184" y="4578197"/>
            <a:ext cx="2698936" cy="203132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anchor="ctr" anchorCtr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(ГОСТ 33259—2015) </a:t>
            </a:r>
          </a:p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Тип 02 Фланец стальной плоский свободный на приварном кольце</a:t>
            </a:r>
          </a:p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 20)</a:t>
            </a:r>
            <a:endParaRPr lang="ru-RU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194" y="1870929"/>
            <a:ext cx="2792133" cy="2548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213194" y="4598668"/>
            <a:ext cx="2692691" cy="175432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anchor="ctr" anchorCtr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(ГОСТ 33259—2015) </a:t>
            </a:r>
          </a:p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Тип 01 Фланцы стальные плоские приварные</a:t>
            </a:r>
          </a:p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(нерж. сталь)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64" y="1870929"/>
            <a:ext cx="2792132" cy="25486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954718" y="1295646"/>
            <a:ext cx="5017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(Ду60-Ду150) – по запросу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(Ду200 – Ду500) – по умолчанию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3143" y="4737167"/>
            <a:ext cx="2469029" cy="92333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anchor="ctr" anchorCtr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Разъемное соединение резьбовое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7864" y="1315735"/>
            <a:ext cx="3289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(Ду65-Ду150) – по умолчанию</a:t>
            </a:r>
          </a:p>
          <a:p>
            <a:endParaRPr lang="ru-RU" sz="1400" b="1" dirty="0">
              <a:ln w="9525">
                <a:solidFill>
                  <a:schemeClr val="bg1"/>
                </a:solidFill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7866" y="1315735"/>
            <a:ext cx="15082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(Ду25-Ду65)</a:t>
            </a: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86396" y="1295647"/>
            <a:ext cx="2991586" cy="5313876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3089468" y="1295645"/>
            <a:ext cx="2983046" cy="5313877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6086922" y="1818865"/>
            <a:ext cx="2994532" cy="4790657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9095862" y="1818866"/>
            <a:ext cx="2994532" cy="4790656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6081054" y="1295645"/>
            <a:ext cx="6009340" cy="519211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86396" y="1295647"/>
            <a:ext cx="5986118" cy="519210"/>
          </a:xfrm>
          <a:prstGeom prst="flowChartProcess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483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3807" y="124899"/>
            <a:ext cx="8507777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Уплотнительные элементы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1141516"/>
            <a:ext cx="6756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>
              <a:defRPr/>
            </a:pPr>
            <a:r>
              <a:rPr lang="ru-RU" sz="2000" spc="-5" dirty="0">
                <a:latin typeface="Corbel (Основной текст)"/>
              </a:rPr>
              <a:t>Уплотнительные элементы аппаратов ТТАИ – кольца из технической резины (до 150 °С), из силикона (до 300 °С).</a:t>
            </a:r>
          </a:p>
          <a:p>
            <a:pPr fontAlgn="b">
              <a:defRPr/>
            </a:pPr>
            <a:endParaRPr lang="ru-RU" sz="2000" spc="-5" dirty="0">
              <a:latin typeface="Corbel (Основной текст)"/>
            </a:endParaRPr>
          </a:p>
          <a:p>
            <a:pPr fontAlgn="b">
              <a:defRPr/>
            </a:pPr>
            <a:r>
              <a:rPr lang="ru-RU" sz="2000" spc="-5" dirty="0">
                <a:latin typeface="Corbel (Основной текст)"/>
              </a:rPr>
              <a:t>Кольца располагаются между трубной решеткой трубного пучка и торцами крышки и корпуса аппарата (2шт.), также кольца располагаются в местах соединения патрубков аппарата с трубопроводами системы в случае разъемного болтового </a:t>
            </a:r>
            <a:r>
              <a:rPr lang="ru-RU" sz="2000" spc="-5" dirty="0" err="1">
                <a:latin typeface="Corbel (Основной текст)"/>
              </a:rPr>
              <a:t>бесфланцевого</a:t>
            </a:r>
            <a:r>
              <a:rPr lang="ru-RU" sz="2000" spc="-5" dirty="0">
                <a:latin typeface="Corbel (Основной текст)"/>
              </a:rPr>
              <a:t> соединения (по 1шт. в месте соединения)</a:t>
            </a:r>
          </a:p>
          <a:p>
            <a:pPr fontAlgn="b">
              <a:defRPr/>
            </a:pPr>
            <a:endParaRPr lang="ru-RU" sz="2000" spc="-5" dirty="0">
              <a:latin typeface="Corbel (Основной текст)"/>
            </a:endParaRPr>
          </a:p>
          <a:p>
            <a:pPr fontAlgn="b">
              <a:defRPr/>
            </a:pPr>
            <a:r>
              <a:rPr lang="ru-RU" sz="2400" spc="-5" dirty="0">
                <a:latin typeface="Corbel (Основной текст)"/>
              </a:rPr>
              <a:t>Преимущества:</a:t>
            </a:r>
          </a:p>
          <a:p>
            <a:pPr marL="342900" indent="-342900" fontAlgn="b">
              <a:buFont typeface="Arial" panose="020B0604020202020204" pitchFamily="34" charset="0"/>
              <a:buChar char="•"/>
              <a:defRPr/>
            </a:pPr>
            <a:r>
              <a:rPr lang="ru-RU" sz="2000" spc="-5" dirty="0">
                <a:latin typeface="Corbel (Основной текст)"/>
              </a:rPr>
              <a:t>Простота в изготовлении.</a:t>
            </a:r>
          </a:p>
          <a:p>
            <a:pPr marL="342900" indent="-342900" fontAlgn="b">
              <a:buFont typeface="Arial" panose="020B0604020202020204" pitchFamily="34" charset="0"/>
              <a:buChar char="•"/>
              <a:defRPr/>
            </a:pPr>
            <a:r>
              <a:rPr lang="ru-RU" sz="2000" spc="-5" dirty="0">
                <a:latin typeface="Corbel (Основной текст)"/>
              </a:rPr>
              <a:t>Возможность самостоятельно вырезать кольцо.</a:t>
            </a:r>
          </a:p>
          <a:p>
            <a:pPr marL="342900" indent="-342900" fontAlgn="b">
              <a:buFont typeface="Arial" panose="020B0604020202020204" pitchFamily="34" charset="0"/>
              <a:buChar char="•"/>
              <a:defRPr/>
            </a:pPr>
            <a:r>
              <a:rPr lang="ru-RU" sz="2000" spc="-5" dirty="0">
                <a:latin typeface="Corbel (Основной текст)"/>
              </a:rPr>
              <a:t>Меньшее количество по сравнению с пластинчатым</a:t>
            </a:r>
          </a:p>
          <a:p>
            <a:pPr marL="342900" indent="-342900" fontAlgn="b">
              <a:buFont typeface="Arial" panose="020B0604020202020204" pitchFamily="34" charset="0"/>
              <a:buChar char="•"/>
              <a:defRPr/>
            </a:pPr>
            <a:r>
              <a:rPr lang="ru-RU" sz="2000" spc="-5" dirty="0">
                <a:latin typeface="Corbel (Основной текст)"/>
              </a:rPr>
              <a:t>Низкая цена.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058" y="1202659"/>
            <a:ext cx="3132062" cy="2573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19590" y="3622029"/>
            <a:ext cx="2706998" cy="313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2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7300" y="2778616"/>
            <a:ext cx="657077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Преимущества ТТАИ</a:t>
            </a:r>
          </a:p>
        </p:txBody>
      </p:sp>
    </p:spTree>
    <p:extLst>
      <p:ext uri="{BB962C8B-B14F-4D97-AF65-F5344CB8AC3E}">
        <p14:creationId xmlns:p14="http://schemas.microsoft.com/office/powerpoint/2010/main" val="870944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224" y="1121379"/>
            <a:ext cx="6571702" cy="54623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1883" y="289416"/>
            <a:ext cx="10003251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1. Экономия производственных площадей.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5794" y="1202658"/>
            <a:ext cx="38027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>
              <a:defRPr/>
            </a:pPr>
            <a:r>
              <a:rPr lang="ru-RU" sz="2000" spc="-5" dirty="0">
                <a:latin typeface="Corbel (Основной текст)"/>
              </a:rPr>
              <a:t>Ввиду малого веса и габаритов аппараты ТТАИ зачастую не требуют опор для установки и, кроме того, могут размещаться не только горизонтально, но и вертикально или под углом к горизонту, что позволяет экономить производственные площади.</a:t>
            </a:r>
          </a:p>
          <a:p>
            <a:pPr fontAlgn="b">
              <a:defRPr/>
            </a:pPr>
            <a:endParaRPr lang="ru-RU" sz="2000" spc="-5" dirty="0">
              <a:latin typeface="Corbel (Основной текст)"/>
            </a:endParaRPr>
          </a:p>
          <a:p>
            <a:pPr fontAlgn="b">
              <a:defRPr/>
            </a:pPr>
            <a:r>
              <a:rPr lang="ru-RU" sz="2000" i="1" spc="-5" dirty="0">
                <a:latin typeface="Corbel (Основной текст)"/>
              </a:rPr>
              <a:t>* На данном слайде видно, что аппарат ТТАИ(установлен вертикально около стены) требует в 3 раза меньше площади обслуживания.</a:t>
            </a:r>
          </a:p>
        </p:txBody>
      </p:sp>
    </p:spTree>
    <p:extLst>
      <p:ext uri="{BB962C8B-B14F-4D97-AF65-F5344CB8AC3E}">
        <p14:creationId xmlns:p14="http://schemas.microsoft.com/office/powerpoint/2010/main" val="35584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20796" y="1054354"/>
            <a:ext cx="8850135" cy="54051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1643815" y="1409686"/>
            <a:ext cx="2693035" cy="523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305"/>
              </a:lnSpc>
              <a:spcBef>
                <a:spcPts val="120"/>
              </a:spcBef>
            </a:pP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Расчетные</a:t>
            </a:r>
            <a:r>
              <a:rPr sz="1100" spc="-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параметры: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290"/>
              </a:lnSpc>
            </a:pP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н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агрев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мая: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ра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3,3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15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25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305"/>
              </a:lnSpc>
            </a:pP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гре</a:t>
            </a:r>
            <a:r>
              <a:rPr sz="1100" spc="15" dirty="0">
                <a:solidFill>
                  <a:schemeClr val="bg1"/>
                </a:solidFill>
                <a:latin typeface="Times New Roman"/>
                <a:cs typeface="Times New Roman"/>
              </a:rPr>
              <a:t>ющ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я: ра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20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42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40,5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00532"/>
              </p:ext>
            </p:extLst>
          </p:nvPr>
        </p:nvGraphicFramePr>
        <p:xfrm>
          <a:off x="1681796" y="2086298"/>
          <a:ext cx="3764279" cy="1338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0" marR="139065" indent="-57150">
                        <a:lnSpc>
                          <a:spcPts val="129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«Т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плообм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н»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Севастополь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27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«ЦЭЭВТ»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Н.</a:t>
                      </a:r>
                      <a:r>
                        <a:rPr sz="1100" spc="-6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Новгород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Марка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аппарата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ТТАИ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2-65/650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ВВПИ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250.22.10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Масса,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кг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Габариты,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Ø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65,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740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Ø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150,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1250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279">
                <a:tc>
                  <a:txBody>
                    <a:bodyPr/>
                    <a:lstStyle/>
                    <a:p>
                      <a:pPr marL="63500">
                        <a:lnSpc>
                          <a:spcPts val="123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Сопротивление: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519">
                <a:tc>
                  <a:txBody>
                    <a:bodyPr/>
                    <a:lstStyle/>
                    <a:p>
                      <a:pPr marL="63500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-по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нагреваемой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0,03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0,023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223">
                <a:tc>
                  <a:txBody>
                    <a:bodyPr/>
                    <a:lstStyle/>
                    <a:p>
                      <a:pPr marL="63500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-по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греющей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0,19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0,31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5"/>
          <p:cNvSpPr txBox="1"/>
          <p:nvPr/>
        </p:nvSpPr>
        <p:spPr>
          <a:xfrm>
            <a:off x="5574643" y="1409686"/>
            <a:ext cx="2622550" cy="523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305"/>
              </a:lnSpc>
              <a:spcBef>
                <a:spcPts val="120"/>
              </a:spcBef>
            </a:pP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Расчетные</a:t>
            </a:r>
            <a:r>
              <a:rPr sz="1100" spc="-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параметры: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290"/>
              </a:lnSpc>
            </a:pP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н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агрев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мая: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ра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4,6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62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305"/>
              </a:lnSpc>
            </a:pP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гре</a:t>
            </a:r>
            <a:r>
              <a:rPr sz="1100" spc="15" dirty="0">
                <a:solidFill>
                  <a:schemeClr val="bg1"/>
                </a:solidFill>
                <a:latin typeface="Times New Roman"/>
                <a:cs typeface="Times New Roman"/>
              </a:rPr>
              <a:t>ющ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я: ра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8,7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70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40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29075"/>
              </p:ext>
            </p:extLst>
          </p:nvPr>
        </p:nvGraphicFramePr>
        <p:xfrm>
          <a:off x="5612625" y="2086298"/>
          <a:ext cx="3763010" cy="1338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0" marR="139065" indent="-57150">
                        <a:lnSpc>
                          <a:spcPts val="129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«Т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плообм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н»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Севастополь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 marR="219710" indent="125095">
                        <a:lnSpc>
                          <a:spcPts val="12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«Ридан»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Н.Н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овгород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Марка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аппарата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ТТАИ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80/3500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HH</a:t>
                      </a:r>
                      <a:r>
                        <a:rPr sz="1100" spc="-4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#14A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Масса,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кг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155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Габариты,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Ø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80,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3600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300х950х520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279">
                <a:tc>
                  <a:txBody>
                    <a:bodyPr/>
                    <a:lstStyle/>
                    <a:p>
                      <a:pPr marL="63500">
                        <a:lnSpc>
                          <a:spcPts val="123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Сопротивление: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519">
                <a:tc>
                  <a:txBody>
                    <a:bodyPr/>
                    <a:lstStyle/>
                    <a:p>
                      <a:pPr marL="63500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-по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нагреваемой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0,055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0,053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223">
                <a:tc>
                  <a:txBody>
                    <a:bodyPr/>
                    <a:lstStyle/>
                    <a:p>
                      <a:pPr marL="63500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-по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греющей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0,26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0,18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8" name="object 7"/>
          <p:cNvGrpSpPr/>
          <p:nvPr/>
        </p:nvGrpSpPr>
        <p:grpSpPr>
          <a:xfrm>
            <a:off x="5545623" y="1431861"/>
            <a:ext cx="6350" cy="2326005"/>
            <a:chOff x="4265463" y="1523301"/>
            <a:chExt cx="6350" cy="2326005"/>
          </a:xfrm>
        </p:grpSpPr>
        <p:sp>
          <p:nvSpPr>
            <p:cNvPr id="9" name="object 8"/>
            <p:cNvSpPr/>
            <p:nvPr/>
          </p:nvSpPr>
          <p:spPr>
            <a:xfrm>
              <a:off x="4265704" y="1523543"/>
              <a:ext cx="5715" cy="2326005"/>
            </a:xfrm>
            <a:custGeom>
              <a:avLst/>
              <a:gdLst/>
              <a:ahLst/>
              <a:cxnLst/>
              <a:rect l="l" t="t" r="r" b="b"/>
              <a:pathLst>
                <a:path w="5714" h="2326004">
                  <a:moveTo>
                    <a:pt x="5691" y="0"/>
                  </a:moveTo>
                  <a:lnTo>
                    <a:pt x="0" y="0"/>
                  </a:lnTo>
                  <a:lnTo>
                    <a:pt x="0" y="2325407"/>
                  </a:lnTo>
                  <a:lnTo>
                    <a:pt x="5691" y="2325407"/>
                  </a:lnTo>
                  <a:lnTo>
                    <a:pt x="56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0" name="object 9"/>
            <p:cNvSpPr/>
            <p:nvPr/>
          </p:nvSpPr>
          <p:spPr>
            <a:xfrm>
              <a:off x="4266416" y="1524254"/>
              <a:ext cx="0" cy="2324100"/>
            </a:xfrm>
            <a:custGeom>
              <a:avLst/>
              <a:gdLst/>
              <a:ahLst/>
              <a:cxnLst/>
              <a:rect l="l" t="t" r="r" b="b"/>
              <a:pathLst>
                <a:path h="2324100">
                  <a:moveTo>
                    <a:pt x="0" y="0"/>
                  </a:moveTo>
                  <a:lnTo>
                    <a:pt x="0" y="232398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11" name="object 10"/>
          <p:cNvSpPr txBox="1"/>
          <p:nvPr/>
        </p:nvSpPr>
        <p:spPr>
          <a:xfrm>
            <a:off x="1643815" y="3904064"/>
            <a:ext cx="2621915" cy="523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305"/>
              </a:lnSpc>
              <a:spcBef>
                <a:spcPts val="120"/>
              </a:spcBef>
            </a:pP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Расчетные</a:t>
            </a:r>
            <a:r>
              <a:rPr sz="1100" spc="-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параметры: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290"/>
              </a:lnSpc>
            </a:pP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н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агрев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мая: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ра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1,8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65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305"/>
              </a:lnSpc>
            </a:pP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гре</a:t>
            </a:r>
            <a:r>
              <a:rPr sz="1100" spc="15" dirty="0">
                <a:solidFill>
                  <a:schemeClr val="bg1"/>
                </a:solidFill>
                <a:latin typeface="Times New Roman"/>
                <a:cs typeface="Times New Roman"/>
              </a:rPr>
              <a:t>ющ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я: ра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4,4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95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70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2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160987"/>
              </p:ext>
            </p:extLst>
          </p:nvPr>
        </p:nvGraphicFramePr>
        <p:xfrm>
          <a:off x="1681796" y="4580912"/>
          <a:ext cx="3763009" cy="1501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0" marR="139065" indent="-57150">
                        <a:lnSpc>
                          <a:spcPts val="129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«Т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плообм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н»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Севастополь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8780" marR="259715" indent="-97155">
                        <a:lnSpc>
                          <a:spcPts val="129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«D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nfos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»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Дания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37">
                <a:tc>
                  <a:txBody>
                    <a:bodyPr/>
                    <a:lstStyle/>
                    <a:p>
                      <a:pPr marL="63500">
                        <a:lnSpc>
                          <a:spcPts val="128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Марка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аппарата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ТТАИ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50/1200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 marR="104139" indent="-209550">
                        <a:lnSpc>
                          <a:spcPts val="1290"/>
                        </a:lnSpc>
                      </a:pP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XG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C008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-L-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5-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PI-18D-0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Масса,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кг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42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Габариты,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Ø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50,</a:t>
                      </a:r>
                      <a:r>
                        <a:rPr sz="11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1200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указаны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951">
                <a:tc>
                  <a:txBody>
                    <a:bodyPr/>
                    <a:lstStyle/>
                    <a:p>
                      <a:pPr marL="63500">
                        <a:lnSpc>
                          <a:spcPts val="127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Сопротивление: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1290"/>
                        </a:lnSpc>
                      </a:pP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агрев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126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-по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греющей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Bef>
                          <a:spcPts val="5"/>
                        </a:spcBef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0,03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0,25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Bef>
                          <a:spcPts val="5"/>
                        </a:spcBef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0,056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0,18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object 12"/>
          <p:cNvSpPr txBox="1"/>
          <p:nvPr/>
        </p:nvSpPr>
        <p:spPr>
          <a:xfrm>
            <a:off x="5574643" y="3904064"/>
            <a:ext cx="2622550" cy="523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ts val="1305"/>
              </a:lnSpc>
              <a:spcBef>
                <a:spcPts val="120"/>
              </a:spcBef>
            </a:pP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Расчетные</a:t>
            </a:r>
            <a:r>
              <a:rPr sz="1100" spc="-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параметры: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290"/>
              </a:lnSpc>
            </a:pP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н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агрев</a:t>
            </a:r>
            <a:r>
              <a:rPr sz="1100" spc="-5" dirty="0">
                <a:solidFill>
                  <a:schemeClr val="bg1"/>
                </a:solidFill>
                <a:latin typeface="Times New Roman"/>
                <a:cs typeface="Times New Roman"/>
              </a:rPr>
              <a:t>а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е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мая: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ра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ход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3,1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r>
              <a:rPr sz="1100" spc="-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-15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-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55</a:t>
            </a:r>
            <a:r>
              <a:rPr sz="1100" spc="-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8100">
              <a:lnSpc>
                <a:spcPts val="1305"/>
              </a:lnSpc>
            </a:pP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греющая: расход 5,24 м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/ч,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70</a:t>
            </a:r>
            <a:r>
              <a:rPr sz="1100" spc="-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С -&gt;</a:t>
            </a:r>
            <a:r>
              <a:rPr sz="1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00" spc="10" dirty="0">
                <a:solidFill>
                  <a:schemeClr val="bg1"/>
                </a:solidFill>
                <a:latin typeface="Times New Roman"/>
                <a:cs typeface="Times New Roman"/>
              </a:rPr>
              <a:t>40</a:t>
            </a:r>
            <a:r>
              <a:rPr sz="1100" spc="-8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125" spc="7" baseline="33333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1100" spc="5" dirty="0">
                <a:solidFill>
                  <a:schemeClr val="bg1"/>
                </a:solidFill>
                <a:latin typeface="Times New Roman"/>
                <a:cs typeface="Times New Roman"/>
              </a:rPr>
              <a:t>С</a:t>
            </a: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610664"/>
              </p:ext>
            </p:extLst>
          </p:nvPr>
        </p:nvGraphicFramePr>
        <p:xfrm>
          <a:off x="5612625" y="4580912"/>
          <a:ext cx="3762375" cy="1494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 marR="139065" indent="-57150">
                        <a:lnSpc>
                          <a:spcPts val="129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«Т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плообм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н» 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Севастополь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ts val="127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«ОПЕКС»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00" marR="56515" indent="-1905" algn="ctr">
                        <a:lnSpc>
                          <a:spcPts val="12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(из Шведских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ко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кту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11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их)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37">
                <a:tc>
                  <a:txBody>
                    <a:bodyPr/>
                    <a:lstStyle/>
                    <a:p>
                      <a:pPr marL="63500">
                        <a:lnSpc>
                          <a:spcPts val="1285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Марка</a:t>
                      </a:r>
                      <a:r>
                        <a:rPr sz="1100" spc="-2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аппарата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ТТАИ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65/2600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 marR="123825" indent="36830">
                        <a:lnSpc>
                          <a:spcPts val="129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PTA(GL)-8-P- </a:t>
                      </a:r>
                      <a:r>
                        <a:rPr sz="1100" spc="-26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180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1,95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1K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Масса,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кг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6,8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206">
                <a:tc>
                  <a:txBody>
                    <a:bodyPr/>
                    <a:lstStyle/>
                    <a:p>
                      <a:pPr marL="63500">
                        <a:lnSpc>
                          <a:spcPts val="123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Габариты,</a:t>
                      </a:r>
                      <a:r>
                        <a:rPr sz="1100" spc="-3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Ø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50,</a:t>
                      </a:r>
                      <a:r>
                        <a:rPr sz="1100" spc="-1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00" spc="-2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1200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100" spc="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3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указаны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322">
                <a:tc>
                  <a:txBody>
                    <a:bodyPr/>
                    <a:lstStyle/>
                    <a:p>
                      <a:pPr marL="63500">
                        <a:lnSpc>
                          <a:spcPts val="1270"/>
                        </a:lnSpc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Сопротивление: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1210"/>
                        </a:lnSpc>
                      </a:pP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агрев</a:t>
                      </a:r>
                      <a:r>
                        <a:rPr sz="1100" spc="-1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100" spc="-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100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ой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25"/>
                        </a:lnSpc>
                        <a:spcBef>
                          <a:spcPts val="5"/>
                        </a:spcBef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0,07</a:t>
                      </a:r>
                      <a:endParaRPr sz="110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25"/>
                        </a:lnSpc>
                        <a:spcBef>
                          <a:spcPts val="5"/>
                        </a:spcBef>
                      </a:pPr>
                      <a:r>
                        <a:rPr sz="1100" spc="5" dirty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0,1</a:t>
                      </a:r>
                      <a:endParaRPr sz="11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267153" y="275853"/>
            <a:ext cx="3887603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2. Меньший вес.</a:t>
            </a:r>
          </a:p>
        </p:txBody>
      </p:sp>
    </p:spTree>
    <p:extLst>
      <p:ext uri="{BB962C8B-B14F-4D97-AF65-F5344CB8AC3E}">
        <p14:creationId xmlns:p14="http://schemas.microsoft.com/office/powerpoint/2010/main" val="3343706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550" y="4084319"/>
            <a:ext cx="4914291" cy="2490789"/>
          </a:xfrm>
          <a:prstGeom prst="rect">
            <a:avLst/>
          </a:prstGeom>
        </p:spPr>
      </p:pic>
      <p:pic>
        <p:nvPicPr>
          <p:cNvPr id="14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550" y="301242"/>
            <a:ext cx="4914291" cy="3566222"/>
          </a:xfrm>
          <a:prstGeom prst="rect">
            <a:avLst/>
          </a:prstGeom>
        </p:spPr>
      </p:pic>
      <p:sp>
        <p:nvSpPr>
          <p:cNvPr id="15" name="object 4"/>
          <p:cNvSpPr txBox="1"/>
          <p:nvPr/>
        </p:nvSpPr>
        <p:spPr>
          <a:xfrm>
            <a:off x="6204012" y="862951"/>
            <a:ext cx="4921188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2479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Microsoft Sans Serif"/>
                <a:cs typeface="Microsoft Sans Serif"/>
              </a:rPr>
              <a:t>Зап</a:t>
            </a:r>
            <a:r>
              <a:rPr sz="2400" spc="-30" dirty="0">
                <a:latin typeface="Microsoft Sans Serif"/>
                <a:cs typeface="Microsoft Sans Serif"/>
              </a:rPr>
              <a:t>а</a:t>
            </a:r>
            <a:r>
              <a:rPr sz="2400" dirty="0">
                <a:latin typeface="Microsoft Sans Serif"/>
                <a:cs typeface="Microsoft Sans Serif"/>
              </a:rPr>
              <a:t>д</a:t>
            </a:r>
            <a:r>
              <a:rPr sz="2400" spc="-10" dirty="0">
                <a:latin typeface="Microsoft Sans Serif"/>
                <a:cs typeface="Microsoft Sans Serif"/>
              </a:rPr>
              <a:t>но</a:t>
            </a:r>
            <a:r>
              <a:rPr sz="2400" spc="-15" dirty="0">
                <a:latin typeface="Microsoft Sans Serif"/>
                <a:cs typeface="Microsoft Sans Serif"/>
              </a:rPr>
              <a:t>евро</a:t>
            </a:r>
            <a:r>
              <a:rPr sz="2400" spc="-20" dirty="0">
                <a:latin typeface="Microsoft Sans Serif"/>
                <a:cs typeface="Microsoft Sans Serif"/>
              </a:rPr>
              <a:t>п</a:t>
            </a:r>
            <a:r>
              <a:rPr sz="2400" spc="-25" dirty="0">
                <a:latin typeface="Microsoft Sans Serif"/>
                <a:cs typeface="Microsoft Sans Serif"/>
              </a:rPr>
              <a:t>ейский  </a:t>
            </a:r>
            <a:r>
              <a:rPr sz="2400" spc="-10" dirty="0">
                <a:latin typeface="Microsoft Sans Serif"/>
                <a:cs typeface="Microsoft Sans Serif"/>
              </a:rPr>
              <a:t>пластинчатый 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теплообменник,</a:t>
            </a:r>
            <a:endParaRPr sz="2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Microsoft Sans Serif"/>
                <a:cs typeface="Microsoft Sans Serif"/>
              </a:rPr>
              <a:t>подобранный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по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400" spc="-25" dirty="0">
                <a:latin typeface="Microsoft Sans Serif"/>
                <a:cs typeface="Microsoft Sans Serif"/>
              </a:rPr>
              <a:t>программе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TACIS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(1),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и </a:t>
            </a:r>
            <a:r>
              <a:rPr sz="2400" spc="-46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заменивший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его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26415">
              <a:lnSpc>
                <a:spcPct val="100000"/>
              </a:lnSpc>
            </a:pPr>
            <a:r>
              <a:rPr sz="2400" spc="-20" dirty="0">
                <a:latin typeface="Microsoft Sans Serif"/>
                <a:cs typeface="Microsoft Sans Serif"/>
              </a:rPr>
              <a:t>аппарат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ТТАИ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(2)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установленный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на </a:t>
            </a:r>
            <a:r>
              <a:rPr sz="2400" spc="-46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стене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6204012" y="4246753"/>
            <a:ext cx="4921188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9554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Microsoft Sans Serif"/>
                <a:cs typeface="Microsoft Sans Serif"/>
              </a:rPr>
              <a:t>Два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аппарата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ТТАИ </a:t>
            </a:r>
            <a:r>
              <a:rPr sz="2400" spc="-459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диаметром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65мм</a:t>
            </a:r>
            <a:r>
              <a:rPr sz="2400" spc="-5" dirty="0">
                <a:latin typeface="Microsoft Sans Serif"/>
                <a:cs typeface="Microsoft Sans Serif"/>
              </a:rPr>
              <a:t> и </a:t>
            </a:r>
            <a:r>
              <a:rPr sz="2400" dirty="0">
                <a:latin typeface="Microsoft Sans Serif"/>
                <a:cs typeface="Microsoft Sans Serif"/>
              </a:rPr>
              <a:t> длиной </a:t>
            </a:r>
            <a:r>
              <a:rPr sz="2400" spc="-25" dirty="0">
                <a:latin typeface="Microsoft Sans Serif"/>
                <a:cs typeface="Microsoft Sans Serif"/>
              </a:rPr>
              <a:t>1800мм 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взамен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шести</a:t>
            </a:r>
            <a:endParaRPr sz="24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2400" spc="-20" dirty="0">
                <a:latin typeface="Microsoft Sans Serif"/>
                <a:cs typeface="Microsoft Sans Serif"/>
              </a:rPr>
              <a:t>аппаратов диаметром </a:t>
            </a:r>
            <a:r>
              <a:rPr sz="2400" spc="-46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150мм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и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длиной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4000мм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17" name="object 6"/>
          <p:cNvSpPr txBox="1"/>
          <p:nvPr/>
        </p:nvSpPr>
        <p:spPr>
          <a:xfrm>
            <a:off x="3024378" y="2322322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Sans Serif"/>
                <a:cs typeface="Microsoft Sans Serif"/>
              </a:rPr>
              <a:t>1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18" name="object 7"/>
          <p:cNvSpPr txBox="1"/>
          <p:nvPr/>
        </p:nvSpPr>
        <p:spPr>
          <a:xfrm>
            <a:off x="4334383" y="1169669"/>
            <a:ext cx="18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chemeClr val="bg1"/>
                </a:solidFill>
                <a:latin typeface="Microsoft Sans Serif"/>
                <a:cs typeface="Microsoft Sans Serif"/>
              </a:rPr>
              <a:t>2</a:t>
            </a:r>
            <a:endParaRPr sz="2400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19" name="object 8"/>
          <p:cNvSpPr txBox="1"/>
          <p:nvPr/>
        </p:nvSpPr>
        <p:spPr>
          <a:xfrm>
            <a:off x="2281174" y="1133093"/>
            <a:ext cx="182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chemeClr val="bg1"/>
                </a:solidFill>
                <a:latin typeface="Microsoft Sans Serif"/>
                <a:cs typeface="Microsoft Sans Serif"/>
              </a:rPr>
              <a:t>2</a:t>
            </a:r>
            <a:endParaRPr sz="2400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1150551" y="5603067"/>
            <a:ext cx="4570980" cy="754190"/>
          </a:xfrm>
          <a:custGeom>
            <a:avLst/>
            <a:gdLst/>
            <a:ahLst/>
            <a:cxnLst/>
            <a:rect l="l" t="t" r="r" b="b"/>
            <a:pathLst>
              <a:path w="4213860" h="792479">
                <a:moveTo>
                  <a:pt x="0" y="792480"/>
                </a:moveTo>
                <a:lnTo>
                  <a:pt x="4213860" y="792480"/>
                </a:lnTo>
                <a:lnTo>
                  <a:pt x="4213860" y="0"/>
                </a:lnTo>
                <a:lnTo>
                  <a:pt x="0" y="0"/>
                </a:lnTo>
                <a:lnTo>
                  <a:pt x="0" y="792480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0"/>
          <p:cNvSpPr/>
          <p:nvPr/>
        </p:nvSpPr>
        <p:spPr>
          <a:xfrm>
            <a:off x="1637211" y="1205388"/>
            <a:ext cx="4214630" cy="457949"/>
          </a:xfrm>
          <a:custGeom>
            <a:avLst/>
            <a:gdLst/>
            <a:ahLst/>
            <a:cxnLst/>
            <a:rect l="l" t="t" r="r" b="b"/>
            <a:pathLst>
              <a:path w="3667125" h="431800">
                <a:moveTo>
                  <a:pt x="0" y="431291"/>
                </a:moveTo>
                <a:lnTo>
                  <a:pt x="3666744" y="431291"/>
                </a:lnTo>
                <a:lnTo>
                  <a:pt x="3666744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4717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820" y="1108452"/>
            <a:ext cx="4418584" cy="2579628"/>
          </a:xfrm>
          <a:prstGeom prst="rect">
            <a:avLst/>
          </a:prstGeom>
        </p:spPr>
      </p:pic>
      <p:pic>
        <p:nvPicPr>
          <p:cNvPr id="9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4776" y="1108452"/>
            <a:ext cx="4418584" cy="2579628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3820" y="3927853"/>
            <a:ext cx="4418584" cy="2579628"/>
          </a:xfrm>
          <a:prstGeom prst="rect">
            <a:avLst/>
          </a:prstGeom>
        </p:spPr>
      </p:pic>
      <p:pic>
        <p:nvPicPr>
          <p:cNvPr id="11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54776" y="3927853"/>
            <a:ext cx="4418584" cy="257962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367351" y="280680"/>
            <a:ext cx="7174849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3. Размещение ТТАИ без опор.</a:t>
            </a:r>
          </a:p>
        </p:txBody>
      </p:sp>
    </p:spTree>
    <p:extLst>
      <p:ext uri="{BB962C8B-B14F-4D97-AF65-F5344CB8AC3E}">
        <p14:creationId xmlns:p14="http://schemas.microsoft.com/office/powerpoint/2010/main" val="93843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095" y="1330685"/>
            <a:ext cx="3236410" cy="2357628"/>
          </a:xfrm>
          <a:prstGeom prst="rect">
            <a:avLst/>
          </a:prstGeom>
        </p:spPr>
      </p:pic>
      <p:pic>
        <p:nvPicPr>
          <p:cNvPr id="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1095" y="4037190"/>
            <a:ext cx="3236410" cy="2357628"/>
          </a:xfrm>
          <a:prstGeom prst="rect">
            <a:avLst/>
          </a:prstGeom>
        </p:spPr>
      </p:pic>
      <p:pic>
        <p:nvPicPr>
          <p:cNvPr id="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0150" y="4037190"/>
            <a:ext cx="3236410" cy="2357628"/>
          </a:xfrm>
          <a:prstGeom prst="rect">
            <a:avLst/>
          </a:prstGeom>
        </p:spPr>
      </p:pic>
      <p:pic>
        <p:nvPicPr>
          <p:cNvPr id="7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0150" y="1330685"/>
            <a:ext cx="3236410" cy="2357628"/>
          </a:xfrm>
          <a:prstGeom prst="rect">
            <a:avLst/>
          </a:prstGeom>
        </p:spPr>
      </p:pic>
      <p:sp>
        <p:nvSpPr>
          <p:cNvPr id="8" name="object 7"/>
          <p:cNvSpPr txBox="1"/>
          <p:nvPr/>
        </p:nvSpPr>
        <p:spPr>
          <a:xfrm>
            <a:off x="2660318" y="3688313"/>
            <a:ext cx="2897202" cy="229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Microsoft Sans Serif"/>
                <a:cs typeface="Microsoft Sans Serif"/>
              </a:rPr>
              <a:t>Одесса,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45" dirty="0">
                <a:latin typeface="Microsoft Sans Serif"/>
                <a:cs typeface="Microsoft Sans Serif"/>
              </a:rPr>
              <a:t>ЖК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«Чудо-город»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6719061" y="3688313"/>
            <a:ext cx="2303019" cy="229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Microsoft Sans Serif"/>
                <a:cs typeface="Microsoft Sans Serif"/>
              </a:rPr>
              <a:t>Ялта,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45" dirty="0">
                <a:latin typeface="Microsoft Sans Serif"/>
                <a:cs typeface="Microsoft Sans Serif"/>
              </a:rPr>
              <a:t>гост.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«Ореанда»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4270151" y="6479012"/>
            <a:ext cx="306536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5" dirty="0">
                <a:latin typeface="Microsoft Sans Serif"/>
                <a:cs typeface="Microsoft Sans Serif"/>
              </a:rPr>
              <a:t>Магнитогорск,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ИТП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жилых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домов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48855" y="30525"/>
            <a:ext cx="949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4. Возможность размещения аппаратов в затесненных  помещениях.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286753" y="1921912"/>
            <a:ext cx="203045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Под кровлей мансарды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6753" y="5031338"/>
            <a:ext cx="1703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Под потолком</a:t>
            </a:r>
            <a:endParaRPr lang="ru-RU" dirty="0">
              <a:latin typeface="Microsoft Sans Serif"/>
              <a:cs typeface="Microsoft Sans Serif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621043" y="1921912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pc="-10" dirty="0">
                <a:latin typeface="Microsoft Sans Serif"/>
                <a:cs typeface="Microsoft Sans Serif"/>
              </a:rPr>
              <a:t>На стене</a:t>
            </a:r>
            <a:endParaRPr lang="ru-RU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537186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2062479"/>
            <a:ext cx="6989763" cy="4439623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528637" y="123487"/>
            <a:ext cx="10373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5. Невосприимчивость ТТАИ к разнице давлений между средами. по сравнению с</a:t>
            </a:r>
          </a:p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пластинчатым аппаратом.</a:t>
            </a:r>
          </a:p>
        </p:txBody>
      </p:sp>
      <p:sp>
        <p:nvSpPr>
          <p:cNvPr id="55" name="object 3"/>
          <p:cNvSpPr txBox="1"/>
          <p:nvPr/>
        </p:nvSpPr>
        <p:spPr>
          <a:xfrm>
            <a:off x="7782356" y="2243791"/>
            <a:ext cx="3932124" cy="396916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6200" marR="69850" algn="ctr">
              <a:lnSpc>
                <a:spcPct val="90100"/>
              </a:lnSpc>
              <a:spcBef>
                <a:spcPts val="315"/>
              </a:spcBef>
            </a:pP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разнице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давления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полостях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более</a:t>
            </a:r>
            <a:r>
              <a:rPr sz="2400" dirty="0">
                <a:latin typeface="Calibri"/>
                <a:cs typeface="Calibri"/>
              </a:rPr>
              <a:t> 1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кгс/см2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потери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напора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полости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меньшим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давлением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резко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возрастают.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При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разнице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давления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2-3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кгс/см2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снижается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теплосъем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до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0,7-0,8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начального.</a:t>
            </a:r>
            <a:endParaRPr sz="2400" dirty="0">
              <a:latin typeface="Calibri"/>
              <a:cs typeface="Calibri"/>
            </a:endParaRPr>
          </a:p>
          <a:p>
            <a:pPr marL="12700" marR="5080" algn="ctr">
              <a:lnSpc>
                <a:spcPts val="1510"/>
              </a:lnSpc>
              <a:spcBef>
                <a:spcPts val="855"/>
              </a:spcBef>
            </a:pPr>
            <a:r>
              <a:rPr i="1" dirty="0">
                <a:latin typeface="Calibri"/>
                <a:cs typeface="Calibri"/>
              </a:rPr>
              <a:t>«Пластинчатые </a:t>
            </a:r>
            <a:r>
              <a:rPr i="1" spc="-5" dirty="0">
                <a:latin typeface="Calibri"/>
                <a:cs typeface="Calibri"/>
              </a:rPr>
              <a:t>теплообменники </a:t>
            </a:r>
            <a:r>
              <a:rPr i="1" dirty="0">
                <a:latin typeface="Calibri"/>
                <a:cs typeface="Calibri"/>
              </a:rPr>
              <a:t>– </a:t>
            </a:r>
            <a:r>
              <a:rPr i="1" spc="-10" dirty="0">
                <a:latin typeface="Calibri"/>
                <a:cs typeface="Calibri"/>
              </a:rPr>
              <a:t>дело </a:t>
            </a:r>
            <a:r>
              <a:rPr i="1" spc="-5" dirty="0">
                <a:latin typeface="Calibri"/>
                <a:cs typeface="Calibri"/>
              </a:rPr>
              <a:t>тонкое», </a:t>
            </a:r>
            <a:r>
              <a:rPr i="1" dirty="0">
                <a:latin typeface="Calibri"/>
                <a:cs typeface="Calibri"/>
              </a:rPr>
              <a:t>Ж. </a:t>
            </a:r>
            <a:r>
              <a:rPr i="1" spc="-5" dirty="0">
                <a:latin typeface="Calibri"/>
                <a:cs typeface="Calibri"/>
              </a:rPr>
              <a:t>«Новости теплоснабжения» №3,2005г. </a:t>
            </a:r>
            <a:r>
              <a:rPr i="1" spc="-10" dirty="0">
                <a:latin typeface="Calibri"/>
                <a:cs typeface="Calibri"/>
              </a:rPr>
              <a:t>О.В. </a:t>
            </a:r>
            <a:r>
              <a:rPr i="1" spc="-30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Жаднов,</a:t>
            </a:r>
            <a:r>
              <a:rPr i="1" spc="-2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заместитель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главного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инженера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, ООО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«Нижегородтеплогаз»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561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895471" y="953309"/>
            <a:ext cx="10312459" cy="219803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84785" marR="1802764" indent="-172720">
              <a:lnSpc>
                <a:spcPts val="3020"/>
              </a:lnSpc>
              <a:spcBef>
                <a:spcPts val="4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10" dirty="0">
                <a:latin typeface="Calibri"/>
                <a:cs typeface="Calibri"/>
              </a:rPr>
              <a:t>Высокая скорость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теплоносителя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в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теплообменных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аппаратах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ТТАИ.</a:t>
            </a:r>
            <a:endParaRPr sz="2800" dirty="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4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10" dirty="0">
                <a:latin typeface="Calibri"/>
                <a:cs typeface="Calibri"/>
              </a:rPr>
              <a:t>Нет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застойных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зон.</a:t>
            </a:r>
            <a:endParaRPr sz="2800" dirty="0">
              <a:latin typeface="Calibri"/>
              <a:cs typeface="Calibri"/>
            </a:endParaRPr>
          </a:p>
          <a:p>
            <a:pPr marL="184785" marR="5080" indent="-172720">
              <a:lnSpc>
                <a:spcPts val="3020"/>
              </a:lnSpc>
              <a:spcBef>
                <a:spcPts val="8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15" dirty="0">
                <a:latin typeface="Calibri"/>
                <a:cs typeface="Calibri"/>
              </a:rPr>
              <a:t>Предотвращение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образования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накипи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за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 err="1">
                <a:latin typeface="Calibri"/>
                <a:cs typeface="Calibri"/>
              </a:rPr>
              <a:t>счет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срыва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пограничного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5" dirty="0" err="1">
                <a:latin typeface="Calibri"/>
                <a:cs typeface="Calibri"/>
              </a:rPr>
              <a:t>слоя</a:t>
            </a:r>
            <a:r>
              <a:rPr lang="ru-RU" sz="2800" spc="-5" dirty="0">
                <a:latin typeface="Calibri"/>
                <a:cs typeface="Calibri"/>
              </a:rPr>
              <a:t> - </a:t>
            </a:r>
            <a:r>
              <a:rPr lang="en-US" sz="2800" spc="-5" dirty="0">
                <a:latin typeface="Calibri"/>
                <a:cs typeface="Calibri"/>
              </a:rPr>
              <a:t>&gt; </a:t>
            </a:r>
            <a:r>
              <a:rPr lang="ru-RU" sz="2800" spc="-5" dirty="0">
                <a:latin typeface="Calibri"/>
                <a:cs typeface="Calibri"/>
              </a:rPr>
              <a:t>отсутствие </a:t>
            </a:r>
            <a:r>
              <a:rPr lang="ru-RU" sz="2800" spc="-5" dirty="0" err="1">
                <a:latin typeface="Calibri"/>
                <a:cs typeface="Calibri"/>
              </a:rPr>
              <a:t>околостенного</a:t>
            </a:r>
            <a:r>
              <a:rPr lang="ru-RU" sz="2800" spc="-5" dirty="0">
                <a:latin typeface="Calibri"/>
                <a:cs typeface="Calibri"/>
              </a:rPr>
              <a:t> кипения.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object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0587" y="3273284"/>
            <a:ext cx="2101880" cy="3034476"/>
          </a:xfrm>
          <a:prstGeom prst="rect">
            <a:avLst/>
          </a:prstGeom>
        </p:spPr>
      </p:pic>
      <p:pic>
        <p:nvPicPr>
          <p:cNvPr id="7" name="object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3628" y="3273283"/>
            <a:ext cx="3689404" cy="3034477"/>
          </a:xfrm>
          <a:prstGeom prst="rect">
            <a:avLst/>
          </a:prstGeom>
        </p:spPr>
      </p:pic>
      <p:pic>
        <p:nvPicPr>
          <p:cNvPr id="8" name="object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4542" y="3273283"/>
            <a:ext cx="2274884" cy="3034477"/>
          </a:xfrm>
          <a:prstGeom prst="rect">
            <a:avLst/>
          </a:prstGeom>
        </p:spPr>
      </p:pic>
      <p:sp>
        <p:nvSpPr>
          <p:cNvPr id="9" name="object 7"/>
          <p:cNvSpPr txBox="1"/>
          <p:nvPr/>
        </p:nvSpPr>
        <p:spPr>
          <a:xfrm>
            <a:off x="1278030" y="6307760"/>
            <a:ext cx="16021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ТТАИ</a:t>
            </a:r>
            <a:r>
              <a:rPr sz="1200" dirty="0">
                <a:latin typeface="Calibri"/>
                <a:cs typeface="Calibri"/>
              </a:rPr>
              <a:t> после</a:t>
            </a:r>
            <a:r>
              <a:rPr sz="1200" spc="-5" dirty="0">
                <a:latin typeface="Calibri"/>
                <a:cs typeface="Calibri"/>
              </a:rPr>
              <a:t> сезонной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работы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жесткой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воде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37" y="123487"/>
            <a:ext cx="10373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6. Эффект </a:t>
            </a:r>
            <a:r>
              <a:rPr lang="ru-RU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самоочистки</a:t>
            </a: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733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4627" y="1143771"/>
            <a:ext cx="3600000" cy="2520000"/>
          </a:xfrm>
          <a:prstGeom prst="rect">
            <a:avLst/>
          </a:prstGeom>
        </p:spPr>
      </p:pic>
      <p:pic>
        <p:nvPicPr>
          <p:cNvPr id="1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407" y="3823980"/>
            <a:ext cx="3600000" cy="2520000"/>
          </a:xfrm>
          <a:prstGeom prst="rect">
            <a:avLst/>
          </a:prstGeom>
        </p:spPr>
      </p:pic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4627" y="3823980"/>
            <a:ext cx="3600000" cy="2520000"/>
          </a:xfrm>
          <a:prstGeom prst="rect">
            <a:avLst/>
          </a:prstGeom>
        </p:spPr>
      </p:pic>
      <p:pic>
        <p:nvPicPr>
          <p:cNvPr id="17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8407" y="1143771"/>
            <a:ext cx="3600000" cy="252000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28637" y="123487"/>
            <a:ext cx="10373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7. Планшетные </a:t>
            </a:r>
            <a:r>
              <a:rPr lang="ru-RU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теплопункты</a:t>
            </a:r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58200" y="1606706"/>
            <a:ext cx="5687806" cy="443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1802764">
              <a:lnSpc>
                <a:spcPts val="3020"/>
              </a:lnSpc>
              <a:spcBef>
                <a:spcPts val="480"/>
              </a:spcBef>
              <a:tabLst>
                <a:tab pos="185420" algn="l"/>
              </a:tabLst>
            </a:pPr>
            <a:r>
              <a:rPr lang="ru-RU" sz="2800" dirty="0">
                <a:latin typeface="Calibri"/>
                <a:cs typeface="Calibri"/>
              </a:rPr>
              <a:t>Аппараты ТТАИ позволяют</a:t>
            </a:r>
          </a:p>
          <a:p>
            <a:pPr marL="12065" marR="1802764">
              <a:lnSpc>
                <a:spcPts val="3020"/>
              </a:lnSpc>
              <a:spcBef>
                <a:spcPts val="480"/>
              </a:spcBef>
              <a:tabLst>
                <a:tab pos="185420" algn="l"/>
              </a:tabLst>
            </a:pPr>
            <a:r>
              <a:rPr lang="ru-RU" sz="2800" dirty="0">
                <a:latin typeface="Calibri"/>
                <a:cs typeface="Calibri"/>
              </a:rPr>
              <a:t>размещать оборудование возле стены, тем самым экономится пространство в помещении, упрощается обслуживание.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7378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732257"/>
              </p:ext>
            </p:extLst>
          </p:nvPr>
        </p:nvGraphicFramePr>
        <p:xfrm>
          <a:off x="1302329" y="793944"/>
          <a:ext cx="9598025" cy="5671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8025">
                  <a:extLst>
                    <a:ext uri="{9D8B030D-6E8A-4147-A177-3AD203B41FA5}">
                      <a16:colId xmlns:a16="http://schemas.microsoft.com/office/drawing/2014/main" val="2806227925"/>
                    </a:ext>
                  </a:extLst>
                </a:gridCol>
              </a:tblGrid>
              <a:tr h="5848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3200" spc="-10" dirty="0"/>
                        <a:t>Преимущества</a:t>
                      </a:r>
                      <a:r>
                        <a:rPr sz="3200" spc="-35" dirty="0"/>
                        <a:t> </a:t>
                      </a:r>
                      <a:r>
                        <a:rPr sz="3200" spc="-55" dirty="0"/>
                        <a:t>ТТАИ</a:t>
                      </a:r>
                      <a:endParaRPr sz="3200" dirty="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370950927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marL="90805" marR="139065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0" dirty="0"/>
                        <a:t>1.</a:t>
                      </a:r>
                      <a:r>
                        <a:rPr lang="ru-RU" sz="1800" spc="5" dirty="0"/>
                        <a:t>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Индивидуальный подбор под поставленную задачу. </a:t>
                      </a:r>
                    </a:p>
                    <a:p>
                      <a:pPr marL="90805" marR="139065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Разнообразные рабочие среды, в т.ч. </a:t>
                      </a:r>
                      <a:endParaRPr lang="ru-RU"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2931822580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 marL="90805" marR="139065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2. Разнообразные рабочие среды, в т. ч. вода, пар, конденсат, водные растворы гликолей, масла, мазут и другие технологические жидкости.</a:t>
                      </a:r>
                      <a:endParaRPr lang="ru-RU"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590887809"/>
                  </a:ext>
                </a:extLst>
              </a:tr>
              <a:tr h="36950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dirty="0"/>
                        <a:t>3</a:t>
                      </a:r>
                      <a:r>
                        <a:rPr sz="1800" dirty="0"/>
                        <a:t>. </a:t>
                      </a:r>
                      <a:r>
                        <a:rPr sz="1800" spc="-10" dirty="0" err="1"/>
                        <a:t>Экономия</a:t>
                      </a:r>
                      <a:r>
                        <a:rPr sz="1800" spc="15" dirty="0"/>
                        <a:t> </a:t>
                      </a:r>
                      <a:r>
                        <a:rPr sz="1800" spc="-10" dirty="0" err="1"/>
                        <a:t>производстве</a:t>
                      </a:r>
                      <a:r>
                        <a:rPr lang="ru-RU" sz="1800" spc="-10" dirty="0" err="1"/>
                        <a:t>нн</a:t>
                      </a:r>
                      <a:r>
                        <a:rPr sz="1800" spc="-10" dirty="0" err="1"/>
                        <a:t>ых</a:t>
                      </a:r>
                      <a:r>
                        <a:rPr sz="1800" spc="15" dirty="0"/>
                        <a:t> </a:t>
                      </a:r>
                      <a:r>
                        <a:rPr sz="1800" spc="-5" dirty="0" err="1"/>
                        <a:t>площадей</a:t>
                      </a:r>
                      <a:r>
                        <a:rPr sz="1800" spc="-5" dirty="0"/>
                        <a:t>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372739120"/>
                  </a:ext>
                </a:extLst>
              </a:tr>
              <a:tr h="6464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dirty="0"/>
                        <a:t>4</a:t>
                      </a:r>
                      <a:r>
                        <a:rPr sz="1800" dirty="0"/>
                        <a:t>. </a:t>
                      </a:r>
                      <a:r>
                        <a:rPr sz="1800" spc="-5" dirty="0"/>
                        <a:t>Меньший</a:t>
                      </a:r>
                      <a:r>
                        <a:rPr sz="1800" spc="15" dirty="0"/>
                        <a:t> </a:t>
                      </a:r>
                      <a:r>
                        <a:rPr sz="1800" dirty="0"/>
                        <a:t>вес.</a:t>
                      </a:r>
                      <a:r>
                        <a:rPr sz="1800" spc="5" dirty="0"/>
                        <a:t> </a:t>
                      </a:r>
                      <a:r>
                        <a:rPr sz="1800" spc="-10" dirty="0"/>
                        <a:t>Простота</a:t>
                      </a:r>
                      <a:r>
                        <a:rPr sz="1800" spc="35" dirty="0"/>
                        <a:t> </a:t>
                      </a:r>
                      <a:r>
                        <a:rPr sz="1800" spc="-5" dirty="0"/>
                        <a:t>транспортировки.</a:t>
                      </a:r>
                      <a:r>
                        <a:rPr sz="1800" spc="20" dirty="0"/>
                        <a:t> </a:t>
                      </a:r>
                      <a:r>
                        <a:rPr sz="1800" spc="-5" dirty="0" err="1"/>
                        <a:t>Возможность</a:t>
                      </a:r>
                      <a:r>
                        <a:rPr sz="1800" spc="10" dirty="0"/>
                        <a:t> </a:t>
                      </a:r>
                      <a:r>
                        <a:rPr sz="1800" spc="-5" dirty="0" err="1"/>
                        <a:t>размещени</a:t>
                      </a:r>
                      <a:r>
                        <a:rPr lang="ru-RU" sz="1800" spc="-5" dirty="0"/>
                        <a:t>я</a:t>
                      </a:r>
                      <a:r>
                        <a:rPr sz="1800" spc="25" dirty="0"/>
                        <a:t> </a:t>
                      </a:r>
                      <a:r>
                        <a:rPr sz="1800" spc="-30" dirty="0"/>
                        <a:t>ТТАИ</a:t>
                      </a:r>
                      <a:r>
                        <a:rPr sz="1800" spc="-15" dirty="0"/>
                        <a:t> </a:t>
                      </a:r>
                      <a:r>
                        <a:rPr sz="1800" dirty="0"/>
                        <a:t>без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/>
                        <a:t>опор.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2428225052"/>
                  </a:ext>
                </a:extLst>
              </a:tr>
              <a:tr h="42581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dirty="0"/>
                        <a:t>5</a:t>
                      </a:r>
                      <a:r>
                        <a:rPr sz="1800" dirty="0"/>
                        <a:t>. </a:t>
                      </a:r>
                      <a:r>
                        <a:rPr sz="1800" spc="-10" dirty="0"/>
                        <a:t>Возможность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размещения</a:t>
                      </a:r>
                      <a:r>
                        <a:rPr sz="1800" spc="20" dirty="0"/>
                        <a:t> </a:t>
                      </a:r>
                      <a:r>
                        <a:rPr sz="1800" spc="-5" dirty="0"/>
                        <a:t>аппаратов</a:t>
                      </a:r>
                      <a:r>
                        <a:rPr sz="1800" dirty="0"/>
                        <a:t> в</a:t>
                      </a:r>
                      <a:r>
                        <a:rPr sz="1800" spc="15" dirty="0"/>
                        <a:t> </a:t>
                      </a:r>
                      <a:r>
                        <a:rPr sz="1800" spc="-5" dirty="0"/>
                        <a:t>затесненных</a:t>
                      </a:r>
                      <a:r>
                        <a:rPr sz="1800" spc="15" dirty="0"/>
                        <a:t> </a:t>
                      </a:r>
                      <a:r>
                        <a:rPr sz="1800" spc="-5" dirty="0"/>
                        <a:t>помещениях.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3810925326"/>
                  </a:ext>
                </a:extLst>
              </a:tr>
              <a:tr h="429211">
                <a:tc>
                  <a:txBody>
                    <a:bodyPr/>
                    <a:lstStyle/>
                    <a:p>
                      <a:pPr marL="90805" marR="601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dirty="0"/>
                        <a:t>6</a:t>
                      </a:r>
                      <a:r>
                        <a:rPr sz="1800" dirty="0"/>
                        <a:t>. </a:t>
                      </a:r>
                      <a:r>
                        <a:rPr sz="1800" spc="-5" dirty="0"/>
                        <a:t>Невосприимчивость</a:t>
                      </a:r>
                      <a:r>
                        <a:rPr sz="1800" spc="50" dirty="0"/>
                        <a:t> </a:t>
                      </a:r>
                      <a:r>
                        <a:rPr sz="1800" dirty="0"/>
                        <a:t>к </a:t>
                      </a:r>
                      <a:r>
                        <a:rPr sz="1800" spc="-10" dirty="0"/>
                        <a:t>разнице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давлений</a:t>
                      </a:r>
                      <a:r>
                        <a:rPr sz="1800" spc="-15" dirty="0"/>
                        <a:t> </a:t>
                      </a:r>
                      <a:r>
                        <a:rPr sz="1800" spc="-10" dirty="0"/>
                        <a:t>между </a:t>
                      </a:r>
                      <a:r>
                        <a:rPr sz="1800" spc="-5" dirty="0"/>
                        <a:t>греющим</a:t>
                      </a:r>
                      <a:r>
                        <a:rPr sz="1800" spc="15" dirty="0"/>
                        <a:t> </a:t>
                      </a:r>
                      <a:r>
                        <a:rPr sz="1800" dirty="0"/>
                        <a:t>и </a:t>
                      </a:r>
                      <a:r>
                        <a:rPr sz="1800" spc="-5" dirty="0"/>
                        <a:t>нагреваемым </a:t>
                      </a:r>
                      <a:r>
                        <a:rPr sz="1800" spc="-395" dirty="0"/>
                        <a:t> </a:t>
                      </a:r>
                      <a:r>
                        <a:rPr sz="1800" spc="-10" dirty="0"/>
                        <a:t>контуром.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691767814"/>
                  </a:ext>
                </a:extLst>
              </a:tr>
              <a:tr h="3693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dirty="0"/>
                        <a:t>7</a:t>
                      </a:r>
                      <a:r>
                        <a:rPr sz="1800" dirty="0"/>
                        <a:t>.</a:t>
                      </a:r>
                      <a:r>
                        <a:rPr sz="1800" spc="-30" dirty="0"/>
                        <a:t> </a:t>
                      </a:r>
                      <a:r>
                        <a:rPr sz="1800" dirty="0"/>
                        <a:t>Эффект</a:t>
                      </a:r>
                      <a:r>
                        <a:rPr sz="1800" spc="-30" dirty="0"/>
                        <a:t> </a:t>
                      </a:r>
                      <a:r>
                        <a:rPr sz="1800" spc="-5" dirty="0"/>
                        <a:t>самоочистки.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871635457"/>
                  </a:ext>
                </a:extLst>
              </a:tr>
              <a:tr h="36937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dirty="0"/>
                        <a:t>8</a:t>
                      </a:r>
                      <a:r>
                        <a:rPr sz="1800" dirty="0"/>
                        <a:t>.</a:t>
                      </a:r>
                      <a:r>
                        <a:rPr sz="1800" spc="-5" dirty="0"/>
                        <a:t> </a:t>
                      </a:r>
                      <a:r>
                        <a:rPr sz="1800" spc="-10" dirty="0"/>
                        <a:t>Возможность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создавать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«планшетные»</a:t>
                      </a:r>
                      <a:r>
                        <a:rPr sz="1800" spc="5" dirty="0"/>
                        <a:t> </a:t>
                      </a:r>
                      <a:r>
                        <a:rPr sz="1800" spc="-5" dirty="0"/>
                        <a:t>тепловые </a:t>
                      </a:r>
                      <a:r>
                        <a:rPr sz="1800" dirty="0"/>
                        <a:t>пункты.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285801267"/>
                  </a:ext>
                </a:extLst>
              </a:tr>
              <a:tr h="64641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ru-RU" sz="1800" dirty="0"/>
                        <a:t>9</a:t>
                      </a:r>
                      <a:r>
                        <a:rPr sz="1800" dirty="0"/>
                        <a:t>. </a:t>
                      </a:r>
                      <a:r>
                        <a:rPr sz="1800" spc="-5" dirty="0"/>
                        <a:t>Меньшая</a:t>
                      </a:r>
                      <a:r>
                        <a:rPr sz="1800" spc="25" dirty="0"/>
                        <a:t> </a:t>
                      </a:r>
                      <a:r>
                        <a:rPr sz="1800" spc="-10" dirty="0"/>
                        <a:t>стоимость</a:t>
                      </a:r>
                      <a:r>
                        <a:rPr sz="1800" spc="30" dirty="0"/>
                        <a:t> </a:t>
                      </a:r>
                      <a:r>
                        <a:rPr sz="1800" dirty="0"/>
                        <a:t>на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стадии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приобретения</a:t>
                      </a:r>
                      <a:r>
                        <a:rPr sz="1800" spc="20" dirty="0"/>
                        <a:t> </a:t>
                      </a:r>
                      <a:r>
                        <a:rPr sz="1800" dirty="0"/>
                        <a:t>и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меньшие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затраты</a:t>
                      </a:r>
                      <a:r>
                        <a:rPr sz="1800" spc="5" dirty="0"/>
                        <a:t> </a:t>
                      </a:r>
                      <a:r>
                        <a:rPr sz="1800" dirty="0"/>
                        <a:t>на</a:t>
                      </a: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/>
                        <a:t>эксплуатацию.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104046176"/>
                  </a:ext>
                </a:extLst>
              </a:tr>
              <a:tr h="646411">
                <a:tc>
                  <a:txBody>
                    <a:bodyPr/>
                    <a:lstStyle/>
                    <a:p>
                      <a:pPr marL="90805" marR="41719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800" dirty="0"/>
                        <a:t>10</a:t>
                      </a:r>
                      <a:r>
                        <a:rPr sz="1800" dirty="0"/>
                        <a:t>. </a:t>
                      </a:r>
                      <a:r>
                        <a:rPr sz="1800" spc="-10" dirty="0"/>
                        <a:t>Простота</a:t>
                      </a:r>
                      <a:r>
                        <a:rPr sz="1800" spc="35" dirty="0"/>
                        <a:t> </a:t>
                      </a:r>
                      <a:r>
                        <a:rPr sz="1800" spc="-10" dirty="0"/>
                        <a:t>технического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обслуживания,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легкое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извлечение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трубного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пучка</a:t>
                      </a:r>
                      <a:r>
                        <a:rPr sz="1800" spc="10" dirty="0"/>
                        <a:t> </a:t>
                      </a:r>
                      <a:r>
                        <a:rPr sz="1800" dirty="0"/>
                        <a:t>из </a:t>
                      </a:r>
                      <a:r>
                        <a:rPr sz="1800" spc="-390" dirty="0"/>
                        <a:t> </a:t>
                      </a:r>
                      <a:r>
                        <a:rPr sz="1800" spc="-10" dirty="0"/>
                        <a:t>корпуса.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3433022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330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0984" y="2778616"/>
            <a:ext cx="378340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↓Примеры↓</a:t>
            </a:r>
          </a:p>
        </p:txBody>
      </p:sp>
    </p:spTree>
    <p:extLst>
      <p:ext uri="{BB962C8B-B14F-4D97-AF65-F5344CB8AC3E}">
        <p14:creationId xmlns:p14="http://schemas.microsoft.com/office/powerpoint/2010/main" val="3155212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ttps://ttai.ru/images/data/gallery/235_big_1612263000_4947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4" y="932135"/>
            <a:ext cx="5625548" cy="422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3871" y="5193641"/>
            <a:ext cx="524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Аппараты ТТАИ применяются для охлаждения содового раствора (</a:t>
            </a:r>
            <a:r>
              <a:rPr lang="ru-RU" dirty="0" err="1"/>
              <a:t>г.Степногорск</a:t>
            </a:r>
            <a:r>
              <a:rPr lang="ru-RU" dirty="0"/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81760" y="5193642"/>
            <a:ext cx="5128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Аппараты ТТАИ используются для подогрева </a:t>
            </a:r>
            <a:r>
              <a:rPr lang="ru-RU" dirty="0" err="1"/>
              <a:t>диз.топлива</a:t>
            </a:r>
            <a:r>
              <a:rPr lang="ru-RU" dirty="0"/>
              <a:t> (</a:t>
            </a:r>
            <a:r>
              <a:rPr lang="ru-RU" dirty="0" err="1"/>
              <a:t>г.Новосибирск</a:t>
            </a:r>
            <a:r>
              <a:rPr lang="ru-RU" dirty="0"/>
              <a:t>)</a:t>
            </a:r>
          </a:p>
        </p:txBody>
      </p:sp>
      <p:pic>
        <p:nvPicPr>
          <p:cNvPr id="1042" name="Picture 18" descr="https://ttai.ru/images/data/gallery/235_big_1612262873_4755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60" y="932134"/>
            <a:ext cx="5625548" cy="422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047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9982" y="570842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Приготовление "ледяной" воды на молокозаводе с использованием аппаратов ТТАИ (</a:t>
            </a:r>
            <a:r>
              <a:rPr lang="ru-RU" dirty="0" err="1"/>
              <a:t>г.Москва</a:t>
            </a:r>
            <a:r>
              <a:rPr lang="ru-RU" dirty="0"/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58198" y="5569923"/>
            <a:ext cx="4058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Аппараты ТТАИ в системе подогрева воды плавательного бассейна отеля "</a:t>
            </a:r>
            <a:r>
              <a:rPr lang="ru-RU" dirty="0" err="1"/>
              <a:t>Mriya</a:t>
            </a:r>
            <a:r>
              <a:rPr lang="ru-RU" dirty="0"/>
              <a:t> </a:t>
            </a:r>
            <a:r>
              <a:rPr lang="ru-RU" dirty="0" err="1"/>
              <a:t>Resort&amp;SPA</a:t>
            </a:r>
            <a:r>
              <a:rPr lang="ru-RU" dirty="0"/>
              <a:t>" (</a:t>
            </a:r>
            <a:r>
              <a:rPr lang="ru-RU" dirty="0" err="1"/>
              <a:t>г.Ялта</a:t>
            </a:r>
            <a:r>
              <a:rPr lang="ru-RU" dirty="0"/>
              <a:t>)</a:t>
            </a:r>
          </a:p>
        </p:txBody>
      </p:sp>
      <p:pic>
        <p:nvPicPr>
          <p:cNvPr id="2050" name="Picture 2" descr="https://ttai.ru/images/data/gallery/235_big_1612262733_5617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52" y="611265"/>
            <a:ext cx="6587860" cy="494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tai.ru/images/data/gallery/235_big_1612263369_4331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3" y="611088"/>
            <a:ext cx="4203001" cy="494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827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tai.ru/images/data/gallery/235_big_1612263223_738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35" y="383968"/>
            <a:ext cx="4035545" cy="53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tai.ru/images/data/gallery/235_big_1612263137_6238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001" y="383968"/>
            <a:ext cx="4573617" cy="53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07027" y="5764696"/>
            <a:ext cx="479397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Охлаждение масла дизель-генератора с помощью аппарата ТТАИ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г.Гомель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01001" y="5849549"/>
            <a:ext cx="457361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 ТТАИ в системе подогрева воды плавательного бассейна отеля "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Marriott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г.Сочи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2835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tai.ru/images/data/gallery/2051_big_1612262450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07" y="157428"/>
            <a:ext cx="4289360" cy="571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ttai.ru/images/data/gallery/2050_big_1612262528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965" y="157428"/>
            <a:ext cx="4289360" cy="571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8707" y="5876577"/>
            <a:ext cx="458091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Аппараты ТТАИ в рамно-прессовом цехе ПАО "КамАЗ"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г.Набережные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Челны)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17837" y="5876577"/>
            <a:ext cx="3770243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Аппараты ТТАИ применяются для утилизации тепла на ПАО "КамАЗ"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г.Набережные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Челны)</a:t>
            </a:r>
          </a:p>
        </p:txBody>
      </p:sp>
    </p:spTree>
    <p:extLst>
      <p:ext uri="{BB962C8B-B14F-4D97-AF65-F5344CB8AC3E}">
        <p14:creationId xmlns:p14="http://schemas.microsoft.com/office/powerpoint/2010/main" val="461562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122" y="6128592"/>
            <a:ext cx="5280991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 ТТАИ, установленный под потолком в особо затесненном помещении (г. Магнитогорск)</a:t>
            </a:r>
          </a:p>
        </p:txBody>
      </p:sp>
      <p:pic>
        <p:nvPicPr>
          <p:cNvPr id="5122" name="Picture 2" descr="https://ttai.ru/images/data/gallery/235_big_1566543686_3942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998" y="165306"/>
            <a:ext cx="4386608" cy="596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ttai.ru/images/data/gallery/235_big_1566543687_5987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113" y="165305"/>
            <a:ext cx="4386608" cy="596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23113" y="6286455"/>
            <a:ext cx="540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Аппараты ТТАИ в цеху ОАО "</a:t>
            </a:r>
            <a:r>
              <a:rPr lang="ru-RU" dirty="0" err="1"/>
              <a:t>Гомсельмаш</a:t>
            </a:r>
            <a:r>
              <a:rPr lang="ru-RU" dirty="0"/>
              <a:t>" (</a:t>
            </a:r>
            <a:r>
              <a:rPr lang="ru-RU" dirty="0" err="1"/>
              <a:t>г.Гомель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2481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7370" y="5784574"/>
            <a:ext cx="3753419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Аппараты ТТАИ, установленные в цеху головного винодельческого завода (г. Севастополь)</a:t>
            </a:r>
          </a:p>
        </p:txBody>
      </p:sp>
      <p:pic>
        <p:nvPicPr>
          <p:cNvPr id="6146" name="Picture 2" descr="https://ttai.ru/images/data/gallery/235_big_1566543687_9295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1" y="234880"/>
            <a:ext cx="4080655" cy="554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70604" y="5896014"/>
            <a:ext cx="4447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Планшетный ИТП на базе аппаратов ТТАИ (г. Воронеж)</a:t>
            </a:r>
          </a:p>
        </p:txBody>
      </p:sp>
      <p:pic>
        <p:nvPicPr>
          <p:cNvPr id="6148" name="Picture 4" descr="https://ttai.ru/images/data/gallery/1494_big_1610287746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117" y="234881"/>
            <a:ext cx="4896787" cy="554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12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9883" y="5351429"/>
            <a:ext cx="3028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ИТП на базе аппаратов ТТАИ (г. Киев)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23631" y="5286565"/>
            <a:ext cx="382767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Теплообменные аппараты ТТАИ, установленные без собственных опор на ТЭЦ АО "АвтоВАЗ"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г.Тольятти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51075" y="5271917"/>
            <a:ext cx="2973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ЦТП на базе аппаратов ТТАИ (г. Гомель)</a:t>
            </a:r>
          </a:p>
        </p:txBody>
      </p:sp>
      <p:pic>
        <p:nvPicPr>
          <p:cNvPr id="7170" name="Picture 2" descr="https://ttai.ru/images/data/gallery/235_big_1566543689_2790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9" y="805922"/>
            <a:ext cx="3224187" cy="43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ttai.ru/images/data/gallery/1496_big_1610431046_re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713" y="805922"/>
            <a:ext cx="3972199" cy="438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ttai.ru/images/data/gallery/235_big_1566543690_8020_resi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690" y="805921"/>
            <a:ext cx="3224187" cy="43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21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5111" y="2778616"/>
            <a:ext cx="851515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33935" y="3770810"/>
            <a:ext cx="35175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Алексей Аксенов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tech_ttai@mail.ru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+7 (958) 776-44-86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+7 (4012) 20-02-32 </a:t>
            </a:r>
          </a:p>
        </p:txBody>
      </p:sp>
    </p:spTree>
    <p:extLst>
      <p:ext uri="{BB962C8B-B14F-4D97-AF65-F5344CB8AC3E}">
        <p14:creationId xmlns:p14="http://schemas.microsoft.com/office/powerpoint/2010/main" val="3385571592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656</TotalTime>
  <Words>1399</Words>
  <Application>Microsoft Office PowerPoint</Application>
  <PresentationFormat>Широкоэкранный</PresentationFormat>
  <Paragraphs>230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Corbel</vt:lpstr>
      <vt:lpstr>Corbel (Основной текст)</vt:lpstr>
      <vt:lpstr>Microsoft Sans Serif</vt:lpstr>
      <vt:lpstr>Times New Roman</vt:lpstr>
      <vt:lpstr>Глубина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Аксенов Алексей</dc:creator>
  <cp:lastModifiedBy>Аксенов Алексей</cp:lastModifiedBy>
  <cp:revision>151</cp:revision>
  <dcterms:created xsi:type="dcterms:W3CDTF">2022-07-21T11:55:42Z</dcterms:created>
  <dcterms:modified xsi:type="dcterms:W3CDTF">2026-10-11T09:26:59Z</dcterms:modified>
</cp:coreProperties>
</file>