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0"/>
  </p:notesMasterIdLst>
  <p:handoutMasterIdLst>
    <p:handoutMasterId r:id="rId21"/>
  </p:handoutMasterIdLst>
  <p:sldIdLst>
    <p:sldId id="1024" r:id="rId3"/>
    <p:sldId id="913" r:id="rId4"/>
    <p:sldId id="1018" r:id="rId5"/>
    <p:sldId id="825" r:id="rId6"/>
    <p:sldId id="975" r:id="rId7"/>
    <p:sldId id="932" r:id="rId8"/>
    <p:sldId id="1023" r:id="rId9"/>
    <p:sldId id="939" r:id="rId10"/>
    <p:sldId id="1005" r:id="rId11"/>
    <p:sldId id="941" r:id="rId12"/>
    <p:sldId id="949" r:id="rId13"/>
    <p:sldId id="976" r:id="rId14"/>
    <p:sldId id="1016" r:id="rId15"/>
    <p:sldId id="1019" r:id="rId16"/>
    <p:sldId id="906" r:id="rId17"/>
    <p:sldId id="926" r:id="rId18"/>
    <p:sldId id="1025" r:id="rId19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orient="horz" pos="3680" userDrawn="1">
          <p15:clr>
            <a:srgbClr val="A4A3A4"/>
          </p15:clr>
        </p15:guide>
        <p15:guide id="3" orient="horz" pos="3339" userDrawn="1">
          <p15:clr>
            <a:srgbClr val="A4A3A4"/>
          </p15:clr>
        </p15:guide>
        <p15:guide id="4" pos="1718" userDrawn="1">
          <p15:clr>
            <a:srgbClr val="A4A3A4"/>
          </p15:clr>
        </p15:guide>
        <p15:guide id="5" pos="4650" userDrawn="1">
          <p15:clr>
            <a:srgbClr val="A4A3A4"/>
          </p15:clr>
        </p15:guide>
        <p15:guide id="6" pos="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таканов Айдар Нурланович" initials="ААН" lastIdx="2" clrIdx="0">
    <p:extLst>
      <p:ext uri="{19B8F6BF-5375-455C-9EA6-DF929625EA0E}">
        <p15:presenceInfo xmlns:p15="http://schemas.microsoft.com/office/powerpoint/2012/main" userId="S-1-5-21-627571129-85843074-750017941-49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5AE"/>
    <a:srgbClr val="0099CC"/>
    <a:srgbClr val="00A200"/>
    <a:srgbClr val="006BA7"/>
    <a:srgbClr val="007400"/>
    <a:srgbClr val="FFCC66"/>
    <a:srgbClr val="0173BC"/>
    <a:srgbClr val="1F78B4"/>
    <a:srgbClr val="FFCC00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89206" autoAdjust="0"/>
  </p:normalViewPr>
  <p:slideViewPr>
    <p:cSldViewPr snapToGrid="0" showGuides="1">
      <p:cViewPr>
        <p:scale>
          <a:sx n="100" d="100"/>
          <a:sy n="100" d="100"/>
        </p:scale>
        <p:origin x="672" y="438"/>
      </p:cViewPr>
      <p:guideLst>
        <p:guide orient="horz" pos="2183"/>
        <p:guide orient="horz" pos="3680"/>
        <p:guide orient="horz" pos="3339"/>
        <p:guide pos="1718"/>
        <p:guide pos="4650"/>
        <p:guide pos="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37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takanov.AN\Downloads\20240219_&#1044;&#1072;&#1085;&#1085;&#1099;&#1077;%20&#1076;&#1083;&#1103;%20&#1043;&#1044;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takanov.AN\Downloads\20240219_&#1044;&#1072;&#1085;&#1085;&#1099;&#1077;%20&#1076;&#1083;&#1103;%20&#1043;&#1044;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44;&#1080;&#1072;&#1075;&#1088;&#1072;&#1084;&#1084;&#1072;%20&#1074;%20Microsoft%20PowerPoint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1044;&#1080;&#1072;&#1075;&#1088;&#1072;&#1084;&#1084;&#1072;%20&#1074;%20Microsoft%20PowerPoint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takanov.AN\Downloads\20240222_&#1056;&#1077;&#1077;&#1089;&#1090;&#1088;%20&#1095;&#1072;&#1089;&#1090;&#1085;&#1099;&#1093;%20&#1082;&#1086;&#1090;&#1077;&#1083;&#1100;&#1085;&#1099;&#1093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takanov.AN\Downloads\20240222_&#1056;&#1077;&#1077;&#1089;&#1090;&#1088;%20&#1095;&#1072;&#1089;&#1090;&#1085;&#1099;&#1093;%20&#1082;&#1086;&#1090;&#1077;&#1083;&#1100;&#1085;&#1099;&#1093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takanov.AN\Downloads\&#1043;&#1088;&#1072;&#1092;&#1080;&#1082;&#1080;%20&#1076;&#1083;&#1103;%20&#1087;&#1088;&#1077;&#1079;&#1077;&#1085;&#1090;&#1072;&#1094;&#1080;&#1080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/>
              <a:t>Реализация газа</a:t>
            </a:r>
            <a:r>
              <a:rPr lang="ru-RU" sz="1000" baseline="0"/>
              <a:t> </a:t>
            </a:r>
            <a:r>
              <a:rPr lang="ru-RU" sz="1000"/>
              <a:t>(млн. м3)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Лист2!$F$18</c:f>
              <c:strCache>
                <c:ptCount val="1"/>
                <c:pt idx="0">
                  <c:v>ФАКТ
(млрд. м3)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rgbClr val="31859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8DA-4ED0-B2EB-7CAD1A0D58DC}"/>
              </c:ext>
            </c:extLst>
          </c:dPt>
          <c:dPt>
            <c:idx val="12"/>
            <c:invertIfNegative val="0"/>
            <c:bubble3D val="0"/>
            <c:spPr>
              <a:solidFill>
                <a:srgbClr val="00A2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8DA-4ED0-B2EB-7CAD1A0D58DC}"/>
              </c:ext>
            </c:extLst>
          </c:dPt>
          <c:dLbls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Лист2!$D$33:$D$45</c:f>
              <c:strCache>
                <c:ptCount val="13"/>
                <c:pt idx="0">
                  <c:v>2014 г.</c:v>
                </c:pt>
                <c:pt idx="1">
                  <c:v>2015 г.</c:v>
                </c:pt>
                <c:pt idx="2">
                  <c:v>2016 г.</c:v>
                </c:pt>
                <c:pt idx="3">
                  <c:v>2017 г.</c:v>
                </c:pt>
                <c:pt idx="4">
                  <c:v>2018 г.</c:v>
                </c:pt>
                <c:pt idx="5">
                  <c:v>2019 г.</c:v>
                </c:pt>
                <c:pt idx="6">
                  <c:v>2020 г.</c:v>
                </c:pt>
                <c:pt idx="7">
                  <c:v>2021 г.</c:v>
                </c:pt>
                <c:pt idx="8">
                  <c:v>2022 г.</c:v>
                </c:pt>
                <c:pt idx="9">
                  <c:v>2023 г.</c:v>
                </c:pt>
                <c:pt idx="10">
                  <c:v>2024 г.</c:v>
                </c:pt>
                <c:pt idx="11">
                  <c:v>2025 г.</c:v>
                </c:pt>
                <c:pt idx="12">
                  <c:v>2026 г. (план)</c:v>
                </c:pt>
              </c:strCache>
            </c:strRef>
          </c:cat>
          <c:val>
            <c:numRef>
              <c:f>Лист2!$F$33:$F$45</c:f>
              <c:numCache>
                <c:formatCode>#,##0</c:formatCode>
                <c:ptCount val="13"/>
                <c:pt idx="0">
                  <c:v>210</c:v>
                </c:pt>
                <c:pt idx="1">
                  <c:v>219</c:v>
                </c:pt>
                <c:pt idx="2">
                  <c:v>233.4</c:v>
                </c:pt>
                <c:pt idx="3">
                  <c:v>254.2</c:v>
                </c:pt>
                <c:pt idx="4">
                  <c:v>273.5</c:v>
                </c:pt>
                <c:pt idx="5">
                  <c:v>274</c:v>
                </c:pt>
                <c:pt idx="6">
                  <c:v>278</c:v>
                </c:pt>
                <c:pt idx="7">
                  <c:v>340</c:v>
                </c:pt>
                <c:pt idx="8">
                  <c:v>387</c:v>
                </c:pt>
                <c:pt idx="9">
                  <c:v>412</c:v>
                </c:pt>
                <c:pt idx="10">
                  <c:v>517</c:v>
                </c:pt>
                <c:pt idx="11">
                  <c:v>517.5</c:v>
                </c:pt>
                <c:pt idx="12">
                  <c:v>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DA-4ED0-B2EB-7CAD1A0D5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145455"/>
        <c:axId val="82152527"/>
      </c:barChart>
      <c:catAx>
        <c:axId val="821454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152527"/>
        <c:crosses val="autoZero"/>
        <c:auto val="1"/>
        <c:lblAlgn val="ctr"/>
        <c:lblOffset val="100"/>
        <c:noMultiLvlLbl val="0"/>
      </c:catAx>
      <c:valAx>
        <c:axId val="82152527"/>
        <c:scaling>
          <c:orientation val="minMax"/>
          <c:min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1454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/>
              <a:t>Количество абонентов</a:t>
            </a:r>
            <a:r>
              <a:rPr lang="ru-RU" sz="1000" baseline="0"/>
              <a:t> (тыс. ед.)</a:t>
            </a:r>
            <a:endParaRPr lang="ru-RU" sz="1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Лист2!$F$18</c:f>
              <c:strCache>
                <c:ptCount val="1"/>
                <c:pt idx="0">
                  <c:v>ФАКТ
(млрд. м3)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74-4613-8309-2B6920A2821C}"/>
              </c:ext>
            </c:extLst>
          </c:dPt>
          <c:dPt>
            <c:idx val="1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74-4613-8309-2B6920A282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Лист2!$D$77:$D$89</c:f>
              <c:strCache>
                <c:ptCount val="13"/>
                <c:pt idx="0">
                  <c:v>2014г.</c:v>
                </c:pt>
                <c:pt idx="1">
                  <c:v>2015г.</c:v>
                </c:pt>
                <c:pt idx="2">
                  <c:v>2016г.</c:v>
                </c:pt>
                <c:pt idx="3">
                  <c:v>2017г.</c:v>
                </c:pt>
                <c:pt idx="4">
                  <c:v>2018г.</c:v>
                </c:pt>
                <c:pt idx="5">
                  <c:v>2019г.</c:v>
                </c:pt>
                <c:pt idx="6">
                  <c:v>2020г.</c:v>
                </c:pt>
                <c:pt idx="7">
                  <c:v>2021г.</c:v>
                </c:pt>
                <c:pt idx="8">
                  <c:v>2022г.</c:v>
                </c:pt>
                <c:pt idx="9">
                  <c:v>2023г.</c:v>
                </c:pt>
                <c:pt idx="10">
                  <c:v>2024г.</c:v>
                </c:pt>
                <c:pt idx="11">
                  <c:v>2025г.</c:v>
                </c:pt>
                <c:pt idx="12">
                  <c:v>2026г. (план)</c:v>
                </c:pt>
              </c:strCache>
            </c:strRef>
          </c:cat>
          <c:val>
            <c:numRef>
              <c:f>Лист2!$E$77:$E$89</c:f>
              <c:numCache>
                <c:formatCode>General</c:formatCode>
                <c:ptCount val="13"/>
                <c:pt idx="0">
                  <c:v>291</c:v>
                </c:pt>
                <c:pt idx="1">
                  <c:v>295</c:v>
                </c:pt>
                <c:pt idx="2">
                  <c:v>300</c:v>
                </c:pt>
                <c:pt idx="3">
                  <c:v>307</c:v>
                </c:pt>
                <c:pt idx="4">
                  <c:v>330</c:v>
                </c:pt>
                <c:pt idx="5">
                  <c:v>343</c:v>
                </c:pt>
                <c:pt idx="6">
                  <c:v>355</c:v>
                </c:pt>
                <c:pt idx="7">
                  <c:v>367</c:v>
                </c:pt>
                <c:pt idx="8">
                  <c:v>380</c:v>
                </c:pt>
                <c:pt idx="9">
                  <c:v>402</c:v>
                </c:pt>
                <c:pt idx="10">
                  <c:v>425</c:v>
                </c:pt>
                <c:pt idx="11">
                  <c:v>444</c:v>
                </c:pt>
                <c:pt idx="12">
                  <c:v>460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74-4613-8309-2B6920A282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145455"/>
        <c:axId val="82152527"/>
      </c:barChart>
      <c:catAx>
        <c:axId val="821454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152527"/>
        <c:crosses val="autoZero"/>
        <c:auto val="1"/>
        <c:lblAlgn val="ctr"/>
        <c:lblOffset val="100"/>
        <c:noMultiLvlLbl val="0"/>
      </c:catAx>
      <c:valAx>
        <c:axId val="82152527"/>
        <c:scaling>
          <c:orientation val="minMax"/>
          <c:min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1454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'[Диаграмма в Microsoft PowerPoint]Лист1'!$O$94</c:f>
              <c:strCache>
                <c:ptCount val="1"/>
                <c:pt idx="0">
                  <c:v>Объем по ИП</c:v>
                </c:pt>
              </c:strCache>
            </c:strRef>
          </c:tx>
          <c:spPr>
            <a:solidFill>
              <a:srgbClr val="00A2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'[Диаграмма в Microsoft PowerPoint]Лист1'!$N$95:$N$107</c:f>
              <c:strCach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 (прогноз)</c:v>
                </c:pt>
              </c:strCache>
            </c:strRef>
          </c:cat>
          <c:val>
            <c:numRef>
              <c:f>'[Диаграмма в Microsoft PowerPoint]Лист1'!$P$95:$P$107</c:f>
              <c:numCache>
                <c:formatCode>General</c:formatCode>
                <c:ptCount val="13"/>
                <c:pt idx="4" formatCode="#,##0">
                  <c:v>2.2000000000000002</c:v>
                </c:pt>
                <c:pt idx="5" formatCode="#,##0">
                  <c:v>6.9</c:v>
                </c:pt>
                <c:pt idx="6" formatCode="#,##0">
                  <c:v>15.1</c:v>
                </c:pt>
                <c:pt idx="7" formatCode="#,##0">
                  <c:v>18.7</c:v>
                </c:pt>
                <c:pt idx="8" formatCode="#,##0">
                  <c:v>24.8</c:v>
                </c:pt>
                <c:pt idx="9" formatCode="#,##0">
                  <c:v>34.700000000000003</c:v>
                </c:pt>
                <c:pt idx="10" formatCode="#,##0">
                  <c:v>56.6</c:v>
                </c:pt>
                <c:pt idx="11" formatCode="#,##0">
                  <c:v>61</c:v>
                </c:pt>
                <c:pt idx="12" formatCode="#,##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93-45FE-90E7-FF51BA37E754}"/>
            </c:ext>
          </c:extLst>
        </c:ser>
        <c:ser>
          <c:idx val="1"/>
          <c:order val="1"/>
          <c:tx>
            <c:strRef>
              <c:f>'[Диаграмма в Microsoft PowerPoint]Лист1'!$P$94</c:f>
              <c:strCache>
                <c:ptCount val="1"/>
                <c:pt idx="0">
                  <c:v>Объем по населению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'[Диаграмма в Microsoft PowerPoint]Лист1'!$N$95:$N$107</c:f>
              <c:strCach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 (прогноз)</c:v>
                </c:pt>
              </c:strCache>
            </c:strRef>
          </c:cat>
          <c:val>
            <c:numRef>
              <c:f>'[Диаграмма в Microsoft PowerPoint]Лист1'!$Q$95:$Q$107</c:f>
              <c:numCache>
                <c:formatCode>#,##0</c:formatCode>
                <c:ptCount val="13"/>
                <c:pt idx="0">
                  <c:v>60</c:v>
                </c:pt>
                <c:pt idx="1">
                  <c:v>60</c:v>
                </c:pt>
                <c:pt idx="2">
                  <c:v>64</c:v>
                </c:pt>
                <c:pt idx="3">
                  <c:v>79</c:v>
                </c:pt>
                <c:pt idx="4">
                  <c:v>84.8</c:v>
                </c:pt>
                <c:pt idx="5">
                  <c:v>81.099999999999994</c:v>
                </c:pt>
                <c:pt idx="6">
                  <c:v>98.9</c:v>
                </c:pt>
                <c:pt idx="7">
                  <c:v>101.3</c:v>
                </c:pt>
                <c:pt idx="8">
                  <c:v>110.2</c:v>
                </c:pt>
                <c:pt idx="9">
                  <c:v>111.3</c:v>
                </c:pt>
                <c:pt idx="10">
                  <c:v>138.4</c:v>
                </c:pt>
                <c:pt idx="11">
                  <c:v>146</c:v>
                </c:pt>
                <c:pt idx="12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93-45FE-90E7-FF51BA37E7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03827952"/>
        <c:axId val="603834608"/>
      </c:barChart>
      <c:lineChart>
        <c:grouping val="standard"/>
        <c:varyColors val="0"/>
        <c:ser>
          <c:idx val="2"/>
          <c:order val="2"/>
          <c:tx>
            <c:strRef>
              <c:f>'[Диаграмма в Microsoft PowerPoint]Лист1'!$N$94</c:f>
              <c:strCache>
                <c:ptCount val="1"/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'[Диаграмма в Microsoft PowerPoint]Лист1'!$O$95:$O$107</c:f>
              <c:numCache>
                <c:formatCode>General</c:formatCode>
                <c:ptCount val="13"/>
                <c:pt idx="0">
                  <c:v>60</c:v>
                </c:pt>
                <c:pt idx="1">
                  <c:v>60</c:v>
                </c:pt>
                <c:pt idx="2">
                  <c:v>64</c:v>
                </c:pt>
                <c:pt idx="3">
                  <c:v>79</c:v>
                </c:pt>
                <c:pt idx="4">
                  <c:v>87</c:v>
                </c:pt>
                <c:pt idx="5">
                  <c:v>88</c:v>
                </c:pt>
                <c:pt idx="6">
                  <c:v>114</c:v>
                </c:pt>
                <c:pt idx="7">
                  <c:v>120</c:v>
                </c:pt>
                <c:pt idx="8">
                  <c:v>135</c:v>
                </c:pt>
                <c:pt idx="9">
                  <c:v>146</c:v>
                </c:pt>
                <c:pt idx="10">
                  <c:v>195</c:v>
                </c:pt>
                <c:pt idx="11">
                  <c:v>207</c:v>
                </c:pt>
                <c:pt idx="12">
                  <c:v>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93-45FE-90E7-FF51BA37E7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3827952"/>
        <c:axId val="603834608"/>
      </c:lineChart>
      <c:catAx>
        <c:axId val="60382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03834608"/>
        <c:crosses val="autoZero"/>
        <c:auto val="1"/>
        <c:lblAlgn val="ctr"/>
        <c:lblOffset val="100"/>
        <c:noMultiLvlLbl val="0"/>
      </c:catAx>
      <c:valAx>
        <c:axId val="60383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0382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'[Диаграмма в Microsoft PowerPoint]Лист1'!$O$94</c:f>
              <c:strCache>
                <c:ptCount val="1"/>
                <c:pt idx="0">
                  <c:v>Объем по ИП</c:v>
                </c:pt>
              </c:strCache>
            </c:strRef>
          </c:tx>
          <c:spPr>
            <a:solidFill>
              <a:srgbClr val="00A2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'[Диаграмма в Microsoft PowerPoint]Лист1'!$N$95:$N$107</c:f>
              <c:strCach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 (прогноз)</c:v>
                </c:pt>
              </c:strCache>
            </c:strRef>
          </c:cat>
          <c:val>
            <c:numRef>
              <c:f>'[Диаграмма в Microsoft PowerPoint]Лист1'!$P$95:$P$107</c:f>
              <c:numCache>
                <c:formatCode>General</c:formatCode>
                <c:ptCount val="13"/>
                <c:pt idx="4" formatCode="#,##0">
                  <c:v>2.2000000000000002</c:v>
                </c:pt>
                <c:pt idx="5" formatCode="#,##0">
                  <c:v>6.9</c:v>
                </c:pt>
                <c:pt idx="6" formatCode="#,##0">
                  <c:v>15.1</c:v>
                </c:pt>
                <c:pt idx="7" formatCode="#,##0">
                  <c:v>18.7</c:v>
                </c:pt>
                <c:pt idx="8" formatCode="#,##0">
                  <c:v>24.8</c:v>
                </c:pt>
                <c:pt idx="9" formatCode="#,##0">
                  <c:v>34.700000000000003</c:v>
                </c:pt>
                <c:pt idx="10" formatCode="#,##0">
                  <c:v>56.6</c:v>
                </c:pt>
                <c:pt idx="11" formatCode="#,##0">
                  <c:v>61</c:v>
                </c:pt>
                <c:pt idx="12" formatCode="#,##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C5-4688-9E4A-0EED72699991}"/>
            </c:ext>
          </c:extLst>
        </c:ser>
        <c:ser>
          <c:idx val="1"/>
          <c:order val="1"/>
          <c:tx>
            <c:strRef>
              <c:f>'[Диаграмма в Microsoft PowerPoint]Лист1'!$P$94</c:f>
              <c:strCache>
                <c:ptCount val="1"/>
                <c:pt idx="0">
                  <c:v>Объем по населению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'[Диаграмма в Microsoft PowerPoint]Лист1'!$N$95:$N$107</c:f>
              <c:strCach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 (прогноз)</c:v>
                </c:pt>
              </c:strCache>
            </c:strRef>
          </c:cat>
          <c:val>
            <c:numRef>
              <c:f>'[Диаграмма в Microsoft PowerPoint]Лист1'!$Q$95:$Q$107</c:f>
              <c:numCache>
                <c:formatCode>#,##0</c:formatCode>
                <c:ptCount val="13"/>
                <c:pt idx="0">
                  <c:v>60</c:v>
                </c:pt>
                <c:pt idx="1">
                  <c:v>60</c:v>
                </c:pt>
                <c:pt idx="2">
                  <c:v>64</c:v>
                </c:pt>
                <c:pt idx="3">
                  <c:v>79</c:v>
                </c:pt>
                <c:pt idx="4">
                  <c:v>84.8</c:v>
                </c:pt>
                <c:pt idx="5">
                  <c:v>81.099999999999994</c:v>
                </c:pt>
                <c:pt idx="6">
                  <c:v>98.9</c:v>
                </c:pt>
                <c:pt idx="7">
                  <c:v>101.3</c:v>
                </c:pt>
                <c:pt idx="8">
                  <c:v>110.2</c:v>
                </c:pt>
                <c:pt idx="9">
                  <c:v>111.3</c:v>
                </c:pt>
                <c:pt idx="10">
                  <c:v>138.4</c:v>
                </c:pt>
                <c:pt idx="11">
                  <c:v>146</c:v>
                </c:pt>
                <c:pt idx="12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C5-4688-9E4A-0EED72699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03827952"/>
        <c:axId val="603834608"/>
      </c:barChart>
      <c:lineChart>
        <c:grouping val="standard"/>
        <c:varyColors val="0"/>
        <c:ser>
          <c:idx val="2"/>
          <c:order val="2"/>
          <c:tx>
            <c:strRef>
              <c:f>'[Диаграмма в Microsoft PowerPoint]Лист1'!$N$94</c:f>
              <c:strCache>
                <c:ptCount val="1"/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'[Диаграмма в Microsoft PowerPoint]Лист1'!$O$95:$O$107</c:f>
              <c:numCache>
                <c:formatCode>General</c:formatCode>
                <c:ptCount val="13"/>
                <c:pt idx="0">
                  <c:v>60</c:v>
                </c:pt>
                <c:pt idx="1">
                  <c:v>60</c:v>
                </c:pt>
                <c:pt idx="2">
                  <c:v>64</c:v>
                </c:pt>
                <c:pt idx="3">
                  <c:v>79</c:v>
                </c:pt>
                <c:pt idx="4">
                  <c:v>87</c:v>
                </c:pt>
                <c:pt idx="5">
                  <c:v>88</c:v>
                </c:pt>
                <c:pt idx="6">
                  <c:v>114</c:v>
                </c:pt>
                <c:pt idx="7">
                  <c:v>120</c:v>
                </c:pt>
                <c:pt idx="8">
                  <c:v>135</c:v>
                </c:pt>
                <c:pt idx="9">
                  <c:v>146</c:v>
                </c:pt>
                <c:pt idx="10">
                  <c:v>195</c:v>
                </c:pt>
                <c:pt idx="11">
                  <c:v>207</c:v>
                </c:pt>
                <c:pt idx="12">
                  <c:v>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C5-4688-9E4A-0EED72699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3827952"/>
        <c:axId val="603834608"/>
      </c:lineChart>
      <c:catAx>
        <c:axId val="60382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03834608"/>
        <c:crosses val="autoZero"/>
        <c:auto val="1"/>
        <c:lblAlgn val="ctr"/>
        <c:lblOffset val="100"/>
        <c:noMultiLvlLbl val="0"/>
      </c:catAx>
      <c:valAx>
        <c:axId val="60383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0382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/>
              <a:t>Объем потребления котельных </a:t>
            </a:r>
            <a:r>
              <a:rPr lang="ru-RU" sz="1200" baseline="0" dirty="0"/>
              <a:t> (млн. м3)</a:t>
            </a:r>
            <a:endParaRPr lang="ru-RU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Лист1!$B$66:$I$66</c:f>
              <c:numCache>
                <c:formatCode>General</c:formatCode>
                <c:ptCount val="8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</c:numCache>
            </c:numRef>
          </c:cat>
          <c:val>
            <c:numRef>
              <c:f>Лист1!$B$69:$I$69</c:f>
              <c:numCache>
                <c:formatCode>#,##0.0</c:formatCode>
                <c:ptCount val="8"/>
                <c:pt idx="0">
                  <c:v>0.26788499999999998</c:v>
                </c:pt>
                <c:pt idx="1">
                  <c:v>1.6116349999999997</c:v>
                </c:pt>
                <c:pt idx="2">
                  <c:v>2.3674209999999998</c:v>
                </c:pt>
                <c:pt idx="3">
                  <c:v>3.4</c:v>
                </c:pt>
                <c:pt idx="4">
                  <c:v>7</c:v>
                </c:pt>
                <c:pt idx="5">
                  <c:v>15</c:v>
                </c:pt>
                <c:pt idx="6">
                  <c:v>30</c:v>
                </c:pt>
                <c:pt idx="7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BF-4F14-9B95-5914321DF42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39044576"/>
        <c:axId val="339051232"/>
      </c:barChart>
      <c:catAx>
        <c:axId val="33904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9051232"/>
        <c:crosses val="autoZero"/>
        <c:auto val="1"/>
        <c:lblAlgn val="ctr"/>
        <c:lblOffset val="100"/>
        <c:noMultiLvlLbl val="0"/>
      </c:catAx>
      <c:valAx>
        <c:axId val="33905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9044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dirty="0"/>
              <a:t>Кол-во</a:t>
            </a:r>
            <a:r>
              <a:rPr lang="ru-RU" sz="1200" baseline="0" dirty="0"/>
              <a:t> котельных (ед.)</a:t>
            </a:r>
            <a:endParaRPr lang="ru-RU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173B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Лист1!$B$66:$I$66</c:f>
              <c:numCache>
                <c:formatCode>General</c:formatCode>
                <c:ptCount val="8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</c:numCache>
            </c:numRef>
          </c:cat>
          <c:val>
            <c:numRef>
              <c:f>Лист1!$B$67:$I$67</c:f>
              <c:numCache>
                <c:formatCode>General</c:formatCode>
                <c:ptCount val="8"/>
                <c:pt idx="0">
                  <c:v>6</c:v>
                </c:pt>
                <c:pt idx="1">
                  <c:v>12</c:v>
                </c:pt>
                <c:pt idx="2">
                  <c:v>19</c:v>
                </c:pt>
                <c:pt idx="3">
                  <c:v>29</c:v>
                </c:pt>
                <c:pt idx="4">
                  <c:v>38</c:v>
                </c:pt>
                <c:pt idx="5">
                  <c:v>53</c:v>
                </c:pt>
                <c:pt idx="6">
                  <c:v>65</c:v>
                </c:pt>
                <c:pt idx="7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F0-4AA5-AD4A-ADB0EE76EE6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39044576"/>
        <c:axId val="339051232"/>
      </c:barChart>
      <c:catAx>
        <c:axId val="33904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9051232"/>
        <c:crosses val="autoZero"/>
        <c:auto val="1"/>
        <c:lblAlgn val="ctr"/>
        <c:lblOffset val="100"/>
        <c:noMultiLvlLbl val="0"/>
      </c:catAx>
      <c:valAx>
        <c:axId val="33905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9044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0" i="0" baseline="0">
                <a:effectLst/>
              </a:rPr>
              <a:t>Динамика реализации КПГ (млн. м3)</a:t>
            </a:r>
            <a:endParaRPr lang="ru-RU" sz="120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336699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6B1-49CB-8EA6-253AB9D7BCFB}"/>
              </c:ext>
            </c:extLst>
          </c:dPt>
          <c:dLbls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Лист1!$D$43:$D$55</c:f>
              <c:strCach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 (прогноз)</c:v>
                </c:pt>
              </c:strCache>
            </c:strRef>
          </c:cat>
          <c:val>
            <c:numRef>
              <c:f>Лист1!$E$43:$E$55</c:f>
              <c:numCache>
                <c:formatCode>#,##0</c:formatCode>
                <c:ptCount val="13"/>
                <c:pt idx="0">
                  <c:v>3</c:v>
                </c:pt>
                <c:pt idx="1">
                  <c:v>2.9</c:v>
                </c:pt>
                <c:pt idx="2">
                  <c:v>2.7</c:v>
                </c:pt>
                <c:pt idx="3">
                  <c:v>5.5</c:v>
                </c:pt>
                <c:pt idx="4">
                  <c:v>6.5</c:v>
                </c:pt>
                <c:pt idx="5">
                  <c:v>9</c:v>
                </c:pt>
                <c:pt idx="6">
                  <c:v>9</c:v>
                </c:pt>
                <c:pt idx="7">
                  <c:v>12</c:v>
                </c:pt>
                <c:pt idx="8">
                  <c:v>19</c:v>
                </c:pt>
                <c:pt idx="9">
                  <c:v>27</c:v>
                </c:pt>
                <c:pt idx="10">
                  <c:v>53</c:v>
                </c:pt>
                <c:pt idx="11">
                  <c:v>67</c:v>
                </c:pt>
                <c:pt idx="12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B1-49CB-8EA6-253AB9D7BCF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99580000"/>
        <c:axId val="1899569184"/>
      </c:barChart>
      <c:catAx>
        <c:axId val="189958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99569184"/>
        <c:crosses val="autoZero"/>
        <c:auto val="1"/>
        <c:lblAlgn val="ctr"/>
        <c:lblOffset val="100"/>
        <c:noMultiLvlLbl val="0"/>
      </c:catAx>
      <c:valAx>
        <c:axId val="189956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99580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6400" cy="49847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3"/>
            <a:ext cx="2946400" cy="49847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834D6E74-9C30-489F-8995-5DC9066B277C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2"/>
            <a:ext cx="2946400" cy="498475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2"/>
            <a:ext cx="2946400" cy="498475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0393D1C0-1205-4261-82A1-89C7961B01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9834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60" cy="496412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2"/>
            <a:ext cx="2945660" cy="496412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2BC11B6A-43CC-4110-92BD-503A94613CE7}" type="datetimeFigureOut">
              <a:rPr lang="ru-RU" smtClean="0"/>
              <a:pPr/>
              <a:t>15.10.2026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2950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10"/>
            <a:ext cx="5438140" cy="4467700"/>
          </a:xfrm>
          <a:prstGeom prst="rect">
            <a:avLst/>
          </a:prstGeom>
        </p:spPr>
        <p:txBody>
          <a:bodyPr vert="horz" lIns="91422" tIns="45710" rIns="91422" bIns="4571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945660" cy="496412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2"/>
            <a:ext cx="2945660" cy="496412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DA300696-FFDD-4C6E-9147-AF9610B843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166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00696-FFDD-4C6E-9147-AF9610B8434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329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Саша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00696-FFDD-4C6E-9147-AF9610B8434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978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Саша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00696-FFDD-4C6E-9147-AF9610B8434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436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Саша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00696-FFDD-4C6E-9147-AF9610B8434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699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Саша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00696-FFDD-4C6E-9147-AF9610B8434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609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2472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2985" y="2121880"/>
            <a:ext cx="8721750" cy="2279204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2986" y="4606217"/>
            <a:ext cx="8723759" cy="10326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ru-RU" sz="2400" dirty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20145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507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8"/>
          <p:cNvSpPr>
            <a:spLocks noGrp="1"/>
          </p:cNvSpPr>
          <p:nvPr>
            <p:ph type="title"/>
          </p:nvPr>
        </p:nvSpPr>
        <p:spPr>
          <a:xfrm>
            <a:off x="2582985" y="0"/>
            <a:ext cx="9609666" cy="10795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sz="2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2"/>
          </p:nvPr>
        </p:nvSpPr>
        <p:spPr>
          <a:xfrm>
            <a:off x="157771" y="1166018"/>
            <a:ext cx="11885228" cy="501259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070C0"/>
                </a:solidFill>
                <a:latin typeface="Arial Narrow" panose="020B0606020202030204" pitchFamily="34" charset="0"/>
              </a:defRPr>
            </a:lvl1pPr>
            <a:lvl2pPr>
              <a:defRPr sz="1800">
                <a:solidFill>
                  <a:srgbClr val="0070C0"/>
                </a:solidFill>
                <a:latin typeface="Arial Narrow" panose="020B0606020202030204" pitchFamily="34" charset="0"/>
              </a:defRPr>
            </a:lvl2pPr>
            <a:lvl3pPr>
              <a:defRPr sz="1800">
                <a:solidFill>
                  <a:srgbClr val="0070C0"/>
                </a:solidFill>
                <a:latin typeface="Arial Narrow" panose="020B0606020202030204" pitchFamily="34" charset="0"/>
              </a:defRPr>
            </a:lvl3pPr>
            <a:lvl4pPr>
              <a:defRPr sz="1800">
                <a:solidFill>
                  <a:srgbClr val="0070C0"/>
                </a:solidFill>
                <a:latin typeface="Arial Narrow" panose="020B0606020202030204" pitchFamily="34" charset="0"/>
              </a:defRPr>
            </a:lvl4pPr>
            <a:lvl5pPr>
              <a:defRPr sz="1800">
                <a:solidFill>
                  <a:srgbClr val="0070C0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64427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2985" y="2121880"/>
            <a:ext cx="8721750" cy="2279204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2986" y="4606217"/>
            <a:ext cx="8723759" cy="10326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ru-RU" sz="2400" dirty="0">
                <a:solidFill>
                  <a:schemeClr val="bg1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95787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43"/>
          <p:cNvGrpSpPr/>
          <p:nvPr userDrawn="1"/>
        </p:nvGrpSpPr>
        <p:grpSpPr>
          <a:xfrm rot="5400000">
            <a:off x="-526680" y="526683"/>
            <a:ext cx="6856213" cy="5802849"/>
            <a:chOff x="0" y="3589867"/>
            <a:chExt cx="12188824" cy="3268133"/>
          </a:xfrm>
        </p:grpSpPr>
        <p:sp>
          <p:nvSpPr>
            <p:cNvPr id="75" name="Isosceles Triangle 27"/>
            <p:cNvSpPr/>
            <p:nvPr/>
          </p:nvSpPr>
          <p:spPr>
            <a:xfrm>
              <a:off x="11584236" y="3589867"/>
              <a:ext cx="604588" cy="3268133"/>
            </a:xfrm>
            <a:prstGeom prst="triangle">
              <a:avLst>
                <a:gd name="adj" fmla="val 100000"/>
              </a:avLst>
            </a:prstGeom>
            <a:solidFill>
              <a:srgbClr val="006BA7"/>
            </a:solidFill>
            <a:ln w="12700" cap="rnd" cmpd="sng" algn="ctr">
              <a:noFill/>
              <a:prstDash val="solid"/>
            </a:ln>
            <a:effectLst/>
          </p:spPr>
        </p:sp>
        <p:sp>
          <p:nvSpPr>
            <p:cNvPr id="76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rgbClr val="5FCBEF">
                <a:alpha val="70000"/>
              </a:srgbClr>
            </a:solidFill>
            <a:ln w="12700" cap="rnd" cmpd="sng" algn="ctr">
              <a:noFill/>
              <a:prstDash val="solid"/>
            </a:ln>
            <a:effectLst/>
          </p:spPr>
        </p:sp>
      </p:grpSp>
      <p:grpSp>
        <p:nvGrpSpPr>
          <p:cNvPr id="21" name="Group 165"/>
          <p:cNvGrpSpPr/>
          <p:nvPr userDrawn="1"/>
        </p:nvGrpSpPr>
        <p:grpSpPr>
          <a:xfrm>
            <a:off x="216410" y="253270"/>
            <a:ext cx="1966617" cy="809411"/>
            <a:chOff x="0" y="0"/>
            <a:chExt cx="5039995" cy="2480260"/>
          </a:xfrm>
        </p:grpSpPr>
        <p:sp>
          <p:nvSpPr>
            <p:cNvPr id="22" name="Shape 6"/>
            <p:cNvSpPr/>
            <p:nvPr userDrawn="1"/>
          </p:nvSpPr>
          <p:spPr>
            <a:xfrm>
              <a:off x="1585079" y="760376"/>
              <a:ext cx="316446" cy="860006"/>
            </a:xfrm>
            <a:custGeom>
              <a:avLst/>
              <a:gdLst/>
              <a:ahLst/>
              <a:cxnLst/>
              <a:rect l="0" t="0" r="0" b="0"/>
              <a:pathLst>
                <a:path w="316446" h="860006">
                  <a:moveTo>
                    <a:pt x="0" y="0"/>
                  </a:moveTo>
                  <a:lnTo>
                    <a:pt x="316446" y="0"/>
                  </a:lnTo>
                  <a:lnTo>
                    <a:pt x="316446" y="106743"/>
                  </a:lnTo>
                  <a:lnTo>
                    <a:pt x="165926" y="106743"/>
                  </a:lnTo>
                  <a:lnTo>
                    <a:pt x="165926" y="860006"/>
                  </a:lnTo>
                  <a:lnTo>
                    <a:pt x="0" y="86000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3" name="Shape 7"/>
            <p:cNvSpPr/>
            <p:nvPr userDrawn="1"/>
          </p:nvSpPr>
          <p:spPr>
            <a:xfrm>
              <a:off x="1914474" y="760348"/>
              <a:ext cx="216884" cy="860031"/>
            </a:xfrm>
            <a:custGeom>
              <a:avLst/>
              <a:gdLst/>
              <a:ahLst/>
              <a:cxnLst/>
              <a:rect l="0" t="0" r="0" b="0"/>
              <a:pathLst>
                <a:path w="216884" h="860031">
                  <a:moveTo>
                    <a:pt x="86525" y="0"/>
                  </a:moveTo>
                  <a:lnTo>
                    <a:pt x="216884" y="0"/>
                  </a:lnTo>
                  <a:lnTo>
                    <a:pt x="216884" y="106820"/>
                  </a:lnTo>
                  <a:lnTo>
                    <a:pt x="212192" y="106820"/>
                  </a:lnTo>
                  <a:lnTo>
                    <a:pt x="183655" y="536918"/>
                  </a:lnTo>
                  <a:lnTo>
                    <a:pt x="216884" y="536918"/>
                  </a:lnTo>
                  <a:lnTo>
                    <a:pt x="216884" y="631635"/>
                  </a:lnTo>
                  <a:lnTo>
                    <a:pt x="177889" y="631635"/>
                  </a:lnTo>
                  <a:lnTo>
                    <a:pt x="162306" y="860031"/>
                  </a:lnTo>
                  <a:lnTo>
                    <a:pt x="0" y="860031"/>
                  </a:lnTo>
                  <a:lnTo>
                    <a:pt x="8652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4" name="Shape 8"/>
            <p:cNvSpPr/>
            <p:nvPr userDrawn="1"/>
          </p:nvSpPr>
          <p:spPr>
            <a:xfrm>
              <a:off x="2131359" y="760348"/>
              <a:ext cx="216960" cy="860031"/>
            </a:xfrm>
            <a:custGeom>
              <a:avLst/>
              <a:gdLst/>
              <a:ahLst/>
              <a:cxnLst/>
              <a:rect l="0" t="0" r="0" b="0"/>
              <a:pathLst>
                <a:path w="216960" h="860031">
                  <a:moveTo>
                    <a:pt x="0" y="0"/>
                  </a:moveTo>
                  <a:lnTo>
                    <a:pt x="130550" y="0"/>
                  </a:lnTo>
                  <a:lnTo>
                    <a:pt x="216960" y="860031"/>
                  </a:lnTo>
                  <a:lnTo>
                    <a:pt x="54527" y="860031"/>
                  </a:lnTo>
                  <a:lnTo>
                    <a:pt x="39249" y="631635"/>
                  </a:lnTo>
                  <a:lnTo>
                    <a:pt x="0" y="631635"/>
                  </a:lnTo>
                  <a:lnTo>
                    <a:pt x="0" y="536918"/>
                  </a:lnTo>
                  <a:lnTo>
                    <a:pt x="33230" y="536918"/>
                  </a:lnTo>
                  <a:lnTo>
                    <a:pt x="4756" y="106820"/>
                  </a:lnTo>
                  <a:lnTo>
                    <a:pt x="0" y="10682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5" name="Shape 9"/>
            <p:cNvSpPr/>
            <p:nvPr userDrawn="1"/>
          </p:nvSpPr>
          <p:spPr>
            <a:xfrm>
              <a:off x="2419986" y="760340"/>
              <a:ext cx="384137" cy="860044"/>
            </a:xfrm>
            <a:custGeom>
              <a:avLst/>
              <a:gdLst/>
              <a:ahLst/>
              <a:cxnLst/>
              <a:rect l="0" t="0" r="0" b="0"/>
              <a:pathLst>
                <a:path w="384137" h="860044">
                  <a:moveTo>
                    <a:pt x="123152" y="0"/>
                  </a:moveTo>
                  <a:lnTo>
                    <a:pt x="260731" y="0"/>
                  </a:lnTo>
                  <a:cubicBezTo>
                    <a:pt x="377012" y="0"/>
                    <a:pt x="384137" y="93459"/>
                    <a:pt x="384137" y="153594"/>
                  </a:cubicBezTo>
                  <a:lnTo>
                    <a:pt x="384137" y="291389"/>
                  </a:lnTo>
                  <a:cubicBezTo>
                    <a:pt x="384137" y="384683"/>
                    <a:pt x="321285" y="410401"/>
                    <a:pt x="271285" y="407937"/>
                  </a:cubicBezTo>
                  <a:lnTo>
                    <a:pt x="271285" y="416649"/>
                  </a:lnTo>
                  <a:cubicBezTo>
                    <a:pt x="382778" y="414020"/>
                    <a:pt x="384137" y="502564"/>
                    <a:pt x="384137" y="533375"/>
                  </a:cubicBezTo>
                  <a:lnTo>
                    <a:pt x="384137" y="706501"/>
                  </a:lnTo>
                  <a:cubicBezTo>
                    <a:pt x="384137" y="766648"/>
                    <a:pt x="377012" y="860044"/>
                    <a:pt x="260731" y="860044"/>
                  </a:cubicBezTo>
                  <a:lnTo>
                    <a:pt x="123152" y="860044"/>
                  </a:lnTo>
                  <a:cubicBezTo>
                    <a:pt x="7049" y="860044"/>
                    <a:pt x="0" y="766648"/>
                    <a:pt x="0" y="706501"/>
                  </a:cubicBezTo>
                  <a:lnTo>
                    <a:pt x="0" y="558991"/>
                  </a:lnTo>
                  <a:lnTo>
                    <a:pt x="165926" y="558991"/>
                  </a:lnTo>
                  <a:lnTo>
                    <a:pt x="165926" y="720928"/>
                  </a:lnTo>
                  <a:cubicBezTo>
                    <a:pt x="165926" y="743077"/>
                    <a:pt x="182499" y="749097"/>
                    <a:pt x="191884" y="749097"/>
                  </a:cubicBezTo>
                  <a:cubicBezTo>
                    <a:pt x="207404" y="749097"/>
                    <a:pt x="218135" y="735597"/>
                    <a:pt x="218135" y="720928"/>
                  </a:cubicBezTo>
                  <a:lnTo>
                    <a:pt x="218135" y="521030"/>
                  </a:lnTo>
                  <a:cubicBezTo>
                    <a:pt x="218135" y="493916"/>
                    <a:pt x="213347" y="464299"/>
                    <a:pt x="151562" y="464299"/>
                  </a:cubicBezTo>
                  <a:lnTo>
                    <a:pt x="84125" y="464299"/>
                  </a:lnTo>
                  <a:lnTo>
                    <a:pt x="84125" y="369862"/>
                  </a:lnTo>
                  <a:lnTo>
                    <a:pt x="153899" y="369862"/>
                  </a:lnTo>
                  <a:cubicBezTo>
                    <a:pt x="201397" y="369862"/>
                    <a:pt x="218135" y="358673"/>
                    <a:pt x="218135" y="306019"/>
                  </a:cubicBezTo>
                  <a:lnTo>
                    <a:pt x="218135" y="135026"/>
                  </a:lnTo>
                  <a:cubicBezTo>
                    <a:pt x="218135" y="120218"/>
                    <a:pt x="207404" y="106832"/>
                    <a:pt x="191884" y="106832"/>
                  </a:cubicBezTo>
                  <a:cubicBezTo>
                    <a:pt x="182499" y="106832"/>
                    <a:pt x="165926" y="112903"/>
                    <a:pt x="165926" y="135026"/>
                  </a:cubicBezTo>
                  <a:lnTo>
                    <a:pt x="165926" y="275273"/>
                  </a:lnTo>
                  <a:lnTo>
                    <a:pt x="0" y="275273"/>
                  </a:lnTo>
                  <a:lnTo>
                    <a:pt x="0" y="153594"/>
                  </a:lnTo>
                  <a:cubicBezTo>
                    <a:pt x="0" y="93459"/>
                    <a:pt x="7049" y="0"/>
                    <a:pt x="123152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6" name="Shape 10"/>
            <p:cNvSpPr/>
            <p:nvPr userDrawn="1"/>
          </p:nvSpPr>
          <p:spPr>
            <a:xfrm>
              <a:off x="2913098" y="760376"/>
              <a:ext cx="384201" cy="860006"/>
            </a:xfrm>
            <a:custGeom>
              <a:avLst/>
              <a:gdLst/>
              <a:ahLst/>
              <a:cxnLst/>
              <a:rect l="0" t="0" r="0" b="0"/>
              <a:pathLst>
                <a:path w="384201" h="860006">
                  <a:moveTo>
                    <a:pt x="0" y="0"/>
                  </a:moveTo>
                  <a:lnTo>
                    <a:pt x="384201" y="0"/>
                  </a:lnTo>
                  <a:lnTo>
                    <a:pt x="384201" y="860006"/>
                  </a:lnTo>
                  <a:lnTo>
                    <a:pt x="218148" y="860006"/>
                  </a:lnTo>
                  <a:lnTo>
                    <a:pt x="218148" y="106743"/>
                  </a:lnTo>
                  <a:lnTo>
                    <a:pt x="165989" y="106743"/>
                  </a:lnTo>
                  <a:lnTo>
                    <a:pt x="165989" y="860006"/>
                  </a:lnTo>
                  <a:lnTo>
                    <a:pt x="0" y="86000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7" name="Shape 11"/>
            <p:cNvSpPr/>
            <p:nvPr userDrawn="1"/>
          </p:nvSpPr>
          <p:spPr>
            <a:xfrm>
              <a:off x="3406277" y="760348"/>
              <a:ext cx="191967" cy="860031"/>
            </a:xfrm>
            <a:custGeom>
              <a:avLst/>
              <a:gdLst/>
              <a:ahLst/>
              <a:cxnLst/>
              <a:rect l="0" t="0" r="0" b="0"/>
              <a:pathLst>
                <a:path w="191967" h="860031">
                  <a:moveTo>
                    <a:pt x="0" y="0"/>
                  </a:moveTo>
                  <a:lnTo>
                    <a:pt x="191967" y="0"/>
                  </a:lnTo>
                  <a:lnTo>
                    <a:pt x="191967" y="107958"/>
                  </a:lnTo>
                  <a:lnTo>
                    <a:pt x="187084" y="106820"/>
                  </a:lnTo>
                  <a:lnTo>
                    <a:pt x="165976" y="106820"/>
                  </a:lnTo>
                  <a:lnTo>
                    <a:pt x="165976" y="472948"/>
                  </a:lnTo>
                  <a:lnTo>
                    <a:pt x="187084" y="472948"/>
                  </a:lnTo>
                  <a:lnTo>
                    <a:pt x="191967" y="471819"/>
                  </a:lnTo>
                  <a:lnTo>
                    <a:pt x="191967" y="567665"/>
                  </a:lnTo>
                  <a:lnTo>
                    <a:pt x="165976" y="567665"/>
                  </a:lnTo>
                  <a:lnTo>
                    <a:pt x="165976" y="860031"/>
                  </a:lnTo>
                  <a:lnTo>
                    <a:pt x="0" y="860031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8" name="Shape 12"/>
            <p:cNvSpPr/>
            <p:nvPr userDrawn="1"/>
          </p:nvSpPr>
          <p:spPr>
            <a:xfrm>
              <a:off x="3598244" y="760348"/>
              <a:ext cx="192221" cy="567665"/>
            </a:xfrm>
            <a:custGeom>
              <a:avLst/>
              <a:gdLst/>
              <a:ahLst/>
              <a:cxnLst/>
              <a:rect l="0" t="0" r="0" b="0"/>
              <a:pathLst>
                <a:path w="192221" h="567665">
                  <a:moveTo>
                    <a:pt x="0" y="0"/>
                  </a:moveTo>
                  <a:lnTo>
                    <a:pt x="68815" y="0"/>
                  </a:lnTo>
                  <a:cubicBezTo>
                    <a:pt x="184931" y="0"/>
                    <a:pt x="192221" y="93447"/>
                    <a:pt x="192221" y="153556"/>
                  </a:cubicBezTo>
                  <a:lnTo>
                    <a:pt x="192221" y="414007"/>
                  </a:lnTo>
                  <a:cubicBezTo>
                    <a:pt x="192221" y="474205"/>
                    <a:pt x="184931" y="567665"/>
                    <a:pt x="68815" y="567665"/>
                  </a:cubicBezTo>
                  <a:lnTo>
                    <a:pt x="0" y="567665"/>
                  </a:lnTo>
                  <a:lnTo>
                    <a:pt x="0" y="471819"/>
                  </a:lnTo>
                  <a:lnTo>
                    <a:pt x="7608" y="470061"/>
                  </a:lnTo>
                  <a:cubicBezTo>
                    <a:pt x="18847" y="464356"/>
                    <a:pt x="25991" y="450409"/>
                    <a:pt x="25991" y="430111"/>
                  </a:cubicBezTo>
                  <a:lnTo>
                    <a:pt x="25991" y="149479"/>
                  </a:lnTo>
                  <a:cubicBezTo>
                    <a:pt x="25991" y="129458"/>
                    <a:pt x="18847" y="115472"/>
                    <a:pt x="7608" y="109731"/>
                  </a:cubicBezTo>
                  <a:lnTo>
                    <a:pt x="0" y="107958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9" name="Shape 13"/>
            <p:cNvSpPr/>
            <p:nvPr userDrawn="1"/>
          </p:nvSpPr>
          <p:spPr>
            <a:xfrm>
              <a:off x="3899692" y="760376"/>
              <a:ext cx="191852" cy="860006"/>
            </a:xfrm>
            <a:custGeom>
              <a:avLst/>
              <a:gdLst/>
              <a:ahLst/>
              <a:cxnLst/>
              <a:rect l="0" t="0" r="0" b="0"/>
              <a:pathLst>
                <a:path w="191852" h="860006">
                  <a:moveTo>
                    <a:pt x="122974" y="0"/>
                  </a:moveTo>
                  <a:lnTo>
                    <a:pt x="191852" y="0"/>
                  </a:lnTo>
                  <a:lnTo>
                    <a:pt x="191852" y="106802"/>
                  </a:lnTo>
                  <a:lnTo>
                    <a:pt x="175201" y="112608"/>
                  </a:lnTo>
                  <a:cubicBezTo>
                    <a:pt x="169840" y="116904"/>
                    <a:pt x="165684" y="123952"/>
                    <a:pt x="165684" y="134963"/>
                  </a:cubicBezTo>
                  <a:lnTo>
                    <a:pt x="165684" y="720827"/>
                  </a:lnTo>
                  <a:cubicBezTo>
                    <a:pt x="165684" y="731901"/>
                    <a:pt x="169840" y="738991"/>
                    <a:pt x="175201" y="743312"/>
                  </a:cubicBezTo>
                  <a:lnTo>
                    <a:pt x="191852" y="749152"/>
                  </a:lnTo>
                  <a:lnTo>
                    <a:pt x="191852" y="860006"/>
                  </a:lnTo>
                  <a:lnTo>
                    <a:pt x="122974" y="860006"/>
                  </a:lnTo>
                  <a:cubicBezTo>
                    <a:pt x="6807" y="860006"/>
                    <a:pt x="0" y="766610"/>
                    <a:pt x="0" y="706412"/>
                  </a:cubicBezTo>
                  <a:lnTo>
                    <a:pt x="0" y="153530"/>
                  </a:lnTo>
                  <a:cubicBezTo>
                    <a:pt x="0" y="93383"/>
                    <a:pt x="6807" y="0"/>
                    <a:pt x="12297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0" name="Shape 14"/>
            <p:cNvSpPr/>
            <p:nvPr userDrawn="1"/>
          </p:nvSpPr>
          <p:spPr>
            <a:xfrm>
              <a:off x="4091545" y="760376"/>
              <a:ext cx="192043" cy="860006"/>
            </a:xfrm>
            <a:custGeom>
              <a:avLst/>
              <a:gdLst/>
              <a:ahLst/>
              <a:cxnLst/>
              <a:rect l="0" t="0" r="0" b="0"/>
              <a:pathLst>
                <a:path w="192043" h="860006">
                  <a:moveTo>
                    <a:pt x="0" y="0"/>
                  </a:moveTo>
                  <a:lnTo>
                    <a:pt x="68701" y="0"/>
                  </a:lnTo>
                  <a:cubicBezTo>
                    <a:pt x="184792" y="0"/>
                    <a:pt x="192043" y="93383"/>
                    <a:pt x="192043" y="153530"/>
                  </a:cubicBezTo>
                  <a:lnTo>
                    <a:pt x="192043" y="706412"/>
                  </a:lnTo>
                  <a:cubicBezTo>
                    <a:pt x="192043" y="766610"/>
                    <a:pt x="184792" y="860006"/>
                    <a:pt x="68701" y="860006"/>
                  </a:cubicBezTo>
                  <a:lnTo>
                    <a:pt x="0" y="860006"/>
                  </a:lnTo>
                  <a:lnTo>
                    <a:pt x="0" y="749152"/>
                  </a:lnTo>
                  <a:lnTo>
                    <a:pt x="96" y="749186"/>
                  </a:lnTo>
                  <a:cubicBezTo>
                    <a:pt x="15373" y="749186"/>
                    <a:pt x="26169" y="735559"/>
                    <a:pt x="26169" y="720827"/>
                  </a:cubicBezTo>
                  <a:lnTo>
                    <a:pt x="26169" y="134963"/>
                  </a:lnTo>
                  <a:cubicBezTo>
                    <a:pt x="26169" y="120142"/>
                    <a:pt x="15373" y="106769"/>
                    <a:pt x="96" y="106769"/>
                  </a:cubicBezTo>
                  <a:lnTo>
                    <a:pt x="0" y="10680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1" name="Shape 15"/>
            <p:cNvSpPr/>
            <p:nvPr userDrawn="1"/>
          </p:nvSpPr>
          <p:spPr>
            <a:xfrm>
              <a:off x="4392441" y="760376"/>
              <a:ext cx="647446" cy="860006"/>
            </a:xfrm>
            <a:custGeom>
              <a:avLst/>
              <a:gdLst/>
              <a:ahLst/>
              <a:cxnLst/>
              <a:rect l="0" t="0" r="0" b="0"/>
              <a:pathLst>
                <a:path w="647446" h="860006">
                  <a:moveTo>
                    <a:pt x="0" y="0"/>
                  </a:moveTo>
                  <a:lnTo>
                    <a:pt x="215748" y="0"/>
                  </a:lnTo>
                  <a:lnTo>
                    <a:pt x="323571" y="604482"/>
                  </a:lnTo>
                  <a:lnTo>
                    <a:pt x="431622" y="0"/>
                  </a:lnTo>
                  <a:lnTo>
                    <a:pt x="647446" y="0"/>
                  </a:lnTo>
                  <a:lnTo>
                    <a:pt x="647446" y="860006"/>
                  </a:lnTo>
                  <a:lnTo>
                    <a:pt x="481457" y="860006"/>
                  </a:lnTo>
                  <a:lnTo>
                    <a:pt x="481457" y="320713"/>
                  </a:lnTo>
                  <a:lnTo>
                    <a:pt x="475564" y="320713"/>
                  </a:lnTo>
                  <a:lnTo>
                    <a:pt x="390080" y="860006"/>
                  </a:lnTo>
                  <a:lnTo>
                    <a:pt x="257353" y="860006"/>
                  </a:lnTo>
                  <a:lnTo>
                    <a:pt x="172072" y="320713"/>
                  </a:lnTo>
                  <a:lnTo>
                    <a:pt x="166116" y="320713"/>
                  </a:lnTo>
                  <a:lnTo>
                    <a:pt x="166116" y="860006"/>
                  </a:lnTo>
                  <a:lnTo>
                    <a:pt x="0" y="86000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2" name="Shape 16"/>
            <p:cNvSpPr/>
            <p:nvPr userDrawn="1"/>
          </p:nvSpPr>
          <p:spPr>
            <a:xfrm>
              <a:off x="914555" y="716"/>
              <a:ext cx="253761" cy="1566083"/>
            </a:xfrm>
            <a:custGeom>
              <a:avLst/>
              <a:gdLst/>
              <a:ahLst/>
              <a:cxnLst/>
              <a:rect l="0" t="0" r="0" b="0"/>
              <a:pathLst>
                <a:path w="253761" h="1566083">
                  <a:moveTo>
                    <a:pt x="253761" y="0"/>
                  </a:moveTo>
                  <a:lnTo>
                    <a:pt x="253761" y="123336"/>
                  </a:lnTo>
                  <a:lnTo>
                    <a:pt x="253187" y="122372"/>
                  </a:lnTo>
                  <a:cubicBezTo>
                    <a:pt x="240792" y="141549"/>
                    <a:pt x="174828" y="261882"/>
                    <a:pt x="116535" y="450083"/>
                  </a:cubicBezTo>
                  <a:cubicBezTo>
                    <a:pt x="101321" y="506751"/>
                    <a:pt x="73393" y="628950"/>
                    <a:pt x="68732" y="748216"/>
                  </a:cubicBezTo>
                  <a:cubicBezTo>
                    <a:pt x="63157" y="892754"/>
                    <a:pt x="82969" y="1036595"/>
                    <a:pt x="90767" y="1076993"/>
                  </a:cubicBezTo>
                  <a:cubicBezTo>
                    <a:pt x="90767" y="1029102"/>
                    <a:pt x="91618" y="869742"/>
                    <a:pt x="121323" y="737599"/>
                  </a:cubicBezTo>
                  <a:cubicBezTo>
                    <a:pt x="150901" y="606027"/>
                    <a:pt x="207353" y="453982"/>
                    <a:pt x="253187" y="376626"/>
                  </a:cubicBezTo>
                  <a:lnTo>
                    <a:pt x="253761" y="377665"/>
                  </a:lnTo>
                  <a:lnTo>
                    <a:pt x="253761" y="946279"/>
                  </a:lnTo>
                  <a:lnTo>
                    <a:pt x="247268" y="957700"/>
                  </a:lnTo>
                  <a:cubicBezTo>
                    <a:pt x="225852" y="998925"/>
                    <a:pt x="183501" y="1104875"/>
                    <a:pt x="184468" y="1226168"/>
                  </a:cubicBezTo>
                  <a:cubicBezTo>
                    <a:pt x="187230" y="1333476"/>
                    <a:pt x="210523" y="1412388"/>
                    <a:pt x="232922" y="1465637"/>
                  </a:cubicBezTo>
                  <a:lnTo>
                    <a:pt x="253761" y="1509449"/>
                  </a:lnTo>
                  <a:lnTo>
                    <a:pt x="253761" y="1566083"/>
                  </a:lnTo>
                  <a:lnTo>
                    <a:pt x="239396" y="1546438"/>
                  </a:lnTo>
                  <a:cubicBezTo>
                    <a:pt x="201129" y="1491505"/>
                    <a:pt x="150779" y="1401988"/>
                    <a:pt x="115608" y="1317722"/>
                  </a:cubicBezTo>
                  <a:cubicBezTo>
                    <a:pt x="115608" y="1317722"/>
                    <a:pt x="40145" y="1134283"/>
                    <a:pt x="20193" y="955530"/>
                  </a:cubicBezTo>
                  <a:cubicBezTo>
                    <a:pt x="0" y="776867"/>
                    <a:pt x="8534" y="595536"/>
                    <a:pt x="66891" y="390888"/>
                  </a:cubicBezTo>
                  <a:cubicBezTo>
                    <a:pt x="113652" y="230435"/>
                    <a:pt x="199978" y="83808"/>
                    <a:pt x="240108" y="20910"/>
                  </a:cubicBezTo>
                  <a:lnTo>
                    <a:pt x="253761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3" name="Shape 17"/>
            <p:cNvSpPr/>
            <p:nvPr userDrawn="1"/>
          </p:nvSpPr>
          <p:spPr>
            <a:xfrm>
              <a:off x="1168316" y="0"/>
              <a:ext cx="255433" cy="1568463"/>
            </a:xfrm>
            <a:custGeom>
              <a:avLst/>
              <a:gdLst/>
              <a:ahLst/>
              <a:cxnLst/>
              <a:rect l="0" t="0" r="0" b="0"/>
              <a:pathLst>
                <a:path w="255433" h="1568463">
                  <a:moveTo>
                    <a:pt x="468" y="0"/>
                  </a:moveTo>
                  <a:cubicBezTo>
                    <a:pt x="18514" y="30607"/>
                    <a:pt x="150442" y="217678"/>
                    <a:pt x="202969" y="447815"/>
                  </a:cubicBezTo>
                  <a:cubicBezTo>
                    <a:pt x="255433" y="678294"/>
                    <a:pt x="254455" y="819620"/>
                    <a:pt x="231633" y="981062"/>
                  </a:cubicBezTo>
                  <a:cubicBezTo>
                    <a:pt x="190447" y="1271613"/>
                    <a:pt x="58519" y="1493965"/>
                    <a:pt x="1217" y="1568463"/>
                  </a:cubicBezTo>
                  <a:lnTo>
                    <a:pt x="0" y="1566799"/>
                  </a:lnTo>
                  <a:lnTo>
                    <a:pt x="0" y="1510165"/>
                  </a:lnTo>
                  <a:lnTo>
                    <a:pt x="468" y="1511148"/>
                  </a:lnTo>
                  <a:cubicBezTo>
                    <a:pt x="27226" y="1461503"/>
                    <a:pt x="72997" y="1352829"/>
                    <a:pt x="69073" y="1214374"/>
                  </a:cubicBezTo>
                  <a:cubicBezTo>
                    <a:pt x="63434" y="1072985"/>
                    <a:pt x="15809" y="969683"/>
                    <a:pt x="1217" y="944855"/>
                  </a:cubicBezTo>
                  <a:lnTo>
                    <a:pt x="0" y="946995"/>
                  </a:lnTo>
                  <a:lnTo>
                    <a:pt x="0" y="378381"/>
                  </a:lnTo>
                  <a:lnTo>
                    <a:pt x="18529" y="411924"/>
                  </a:lnTo>
                  <a:cubicBezTo>
                    <a:pt x="63994" y="501411"/>
                    <a:pt x="114020" y="647248"/>
                    <a:pt x="133144" y="739381"/>
                  </a:cubicBezTo>
                  <a:cubicBezTo>
                    <a:pt x="155166" y="844588"/>
                    <a:pt x="166774" y="979234"/>
                    <a:pt x="161732" y="1074890"/>
                  </a:cubicBezTo>
                  <a:cubicBezTo>
                    <a:pt x="175169" y="1019327"/>
                    <a:pt x="185659" y="926579"/>
                    <a:pt x="187754" y="838733"/>
                  </a:cubicBezTo>
                  <a:cubicBezTo>
                    <a:pt x="189406" y="751015"/>
                    <a:pt x="180884" y="601840"/>
                    <a:pt x="137869" y="446189"/>
                  </a:cubicBezTo>
                  <a:cubicBezTo>
                    <a:pt x="100275" y="309894"/>
                    <a:pt x="31965" y="179424"/>
                    <a:pt x="7171" y="136089"/>
                  </a:cubicBezTo>
                  <a:lnTo>
                    <a:pt x="0" y="124052"/>
                  </a:lnTo>
                  <a:lnTo>
                    <a:pt x="0" y="716"/>
                  </a:lnTo>
                  <a:lnTo>
                    <a:pt x="46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4" name="Shape 18"/>
            <p:cNvSpPr/>
            <p:nvPr userDrawn="1"/>
          </p:nvSpPr>
          <p:spPr>
            <a:xfrm>
              <a:off x="0" y="764211"/>
              <a:ext cx="1484503" cy="1716049"/>
            </a:xfrm>
            <a:custGeom>
              <a:avLst/>
              <a:gdLst/>
              <a:ahLst/>
              <a:cxnLst/>
              <a:rect l="0" t="0" r="0" b="0"/>
              <a:pathLst>
                <a:path w="1484503" h="1716049">
                  <a:moveTo>
                    <a:pt x="858114" y="0"/>
                  </a:moveTo>
                  <a:lnTo>
                    <a:pt x="858114" y="645084"/>
                  </a:lnTo>
                  <a:cubicBezTo>
                    <a:pt x="734835" y="645084"/>
                    <a:pt x="611556" y="691960"/>
                    <a:pt x="517296" y="786092"/>
                  </a:cubicBezTo>
                  <a:cubicBezTo>
                    <a:pt x="494957" y="808787"/>
                    <a:pt x="475323" y="832599"/>
                    <a:pt x="458267" y="857885"/>
                  </a:cubicBezTo>
                  <a:cubicBezTo>
                    <a:pt x="331864" y="1045172"/>
                    <a:pt x="351498" y="1301788"/>
                    <a:pt x="517296" y="1467587"/>
                  </a:cubicBezTo>
                  <a:cubicBezTo>
                    <a:pt x="611556" y="1561605"/>
                    <a:pt x="734835" y="1608773"/>
                    <a:pt x="858114" y="1608773"/>
                  </a:cubicBezTo>
                  <a:cubicBezTo>
                    <a:pt x="981075" y="1608773"/>
                    <a:pt x="1103744" y="1561897"/>
                    <a:pt x="1197635" y="1468819"/>
                  </a:cubicBezTo>
                  <a:cubicBezTo>
                    <a:pt x="1198118" y="1468564"/>
                    <a:pt x="1198740" y="1467955"/>
                    <a:pt x="1199096" y="1467345"/>
                  </a:cubicBezTo>
                  <a:cubicBezTo>
                    <a:pt x="1199413" y="1466977"/>
                    <a:pt x="1199896" y="1466723"/>
                    <a:pt x="1200391" y="1466368"/>
                  </a:cubicBezTo>
                  <a:cubicBezTo>
                    <a:pt x="1294524" y="1372108"/>
                    <a:pt x="1294524" y="1219378"/>
                    <a:pt x="1200391" y="1125004"/>
                  </a:cubicBezTo>
                  <a:cubicBezTo>
                    <a:pt x="1106018" y="1031050"/>
                    <a:pt x="953338" y="1031050"/>
                    <a:pt x="859219" y="1125004"/>
                  </a:cubicBezTo>
                  <a:cubicBezTo>
                    <a:pt x="858723" y="1125550"/>
                    <a:pt x="858418" y="1125919"/>
                    <a:pt x="858114" y="1126287"/>
                  </a:cubicBezTo>
                  <a:lnTo>
                    <a:pt x="858114" y="857885"/>
                  </a:lnTo>
                  <a:lnTo>
                    <a:pt x="1484503" y="857885"/>
                  </a:lnTo>
                  <a:lnTo>
                    <a:pt x="1484503" y="1444511"/>
                  </a:lnTo>
                  <a:cubicBezTo>
                    <a:pt x="1327848" y="1611478"/>
                    <a:pt x="1105218" y="1716049"/>
                    <a:pt x="858114" y="1716049"/>
                  </a:cubicBezTo>
                  <a:cubicBezTo>
                    <a:pt x="384200" y="1716049"/>
                    <a:pt x="0" y="1331849"/>
                    <a:pt x="0" y="857885"/>
                  </a:cubicBezTo>
                  <a:cubicBezTo>
                    <a:pt x="0" y="384226"/>
                    <a:pt x="384200" y="0"/>
                    <a:pt x="85811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5" name="Shape 174"/>
            <p:cNvSpPr/>
            <p:nvPr userDrawn="1"/>
          </p:nvSpPr>
          <p:spPr>
            <a:xfrm>
              <a:off x="1586293" y="1888160"/>
              <a:ext cx="3453702" cy="591299"/>
            </a:xfrm>
            <a:custGeom>
              <a:avLst/>
              <a:gdLst/>
              <a:ahLst/>
              <a:cxnLst/>
              <a:rect l="0" t="0" r="0" b="0"/>
              <a:pathLst>
                <a:path w="3453702" h="591299">
                  <a:moveTo>
                    <a:pt x="0" y="0"/>
                  </a:moveTo>
                  <a:lnTo>
                    <a:pt x="3453702" y="0"/>
                  </a:lnTo>
                  <a:lnTo>
                    <a:pt x="3453702" y="591299"/>
                  </a:lnTo>
                  <a:lnTo>
                    <a:pt x="0" y="591299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6" name="Shape 20"/>
            <p:cNvSpPr/>
            <p:nvPr userDrawn="1"/>
          </p:nvSpPr>
          <p:spPr>
            <a:xfrm>
              <a:off x="1683837" y="2003604"/>
              <a:ext cx="235979" cy="357442"/>
            </a:xfrm>
            <a:custGeom>
              <a:avLst/>
              <a:gdLst/>
              <a:ahLst/>
              <a:cxnLst/>
              <a:rect l="0" t="0" r="0" b="0"/>
              <a:pathLst>
                <a:path w="235979" h="357442">
                  <a:moveTo>
                    <a:pt x="0" y="0"/>
                  </a:moveTo>
                  <a:lnTo>
                    <a:pt x="82144" y="0"/>
                  </a:lnTo>
                  <a:lnTo>
                    <a:pt x="82144" y="142380"/>
                  </a:lnTo>
                  <a:lnTo>
                    <a:pt x="142392" y="0"/>
                  </a:lnTo>
                  <a:lnTo>
                    <a:pt x="235979" y="0"/>
                  </a:lnTo>
                  <a:lnTo>
                    <a:pt x="156820" y="157823"/>
                  </a:lnTo>
                  <a:lnTo>
                    <a:pt x="235979" y="357442"/>
                  </a:lnTo>
                  <a:lnTo>
                    <a:pt x="145377" y="357442"/>
                  </a:lnTo>
                  <a:lnTo>
                    <a:pt x="105550" y="232994"/>
                  </a:lnTo>
                  <a:lnTo>
                    <a:pt x="82144" y="274307"/>
                  </a:lnTo>
                  <a:lnTo>
                    <a:pt x="82144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7" name="Shape 21"/>
            <p:cNvSpPr/>
            <p:nvPr userDrawn="1"/>
          </p:nvSpPr>
          <p:spPr>
            <a:xfrm>
              <a:off x="2000961" y="2003603"/>
              <a:ext cx="114745" cy="357442"/>
            </a:xfrm>
            <a:custGeom>
              <a:avLst/>
              <a:gdLst/>
              <a:ahLst/>
              <a:cxnLst/>
              <a:rect l="0" t="0" r="0" b="0"/>
              <a:pathLst>
                <a:path w="114745" h="357442">
                  <a:moveTo>
                    <a:pt x="0" y="0"/>
                  </a:moveTo>
                  <a:lnTo>
                    <a:pt x="86119" y="0"/>
                  </a:lnTo>
                  <a:lnTo>
                    <a:pt x="86119" y="137909"/>
                  </a:lnTo>
                  <a:lnTo>
                    <a:pt x="114745" y="137909"/>
                  </a:lnTo>
                  <a:lnTo>
                    <a:pt x="114745" y="203980"/>
                  </a:lnTo>
                  <a:lnTo>
                    <a:pt x="102552" y="202121"/>
                  </a:lnTo>
                  <a:lnTo>
                    <a:pt x="86119" y="202121"/>
                  </a:lnTo>
                  <a:lnTo>
                    <a:pt x="86119" y="293230"/>
                  </a:lnTo>
                  <a:lnTo>
                    <a:pt x="101054" y="293230"/>
                  </a:lnTo>
                  <a:lnTo>
                    <a:pt x="114745" y="291729"/>
                  </a:lnTo>
                  <a:lnTo>
                    <a:pt x="114745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8" name="Shape 22"/>
            <p:cNvSpPr/>
            <p:nvPr userDrawn="1"/>
          </p:nvSpPr>
          <p:spPr>
            <a:xfrm>
              <a:off x="2115706" y="2141512"/>
              <a:ext cx="114757" cy="219532"/>
            </a:xfrm>
            <a:custGeom>
              <a:avLst/>
              <a:gdLst/>
              <a:ahLst/>
              <a:cxnLst/>
              <a:rect l="0" t="0" r="0" b="0"/>
              <a:pathLst>
                <a:path w="114757" h="219532">
                  <a:moveTo>
                    <a:pt x="0" y="0"/>
                  </a:moveTo>
                  <a:lnTo>
                    <a:pt x="10211" y="0"/>
                  </a:lnTo>
                  <a:cubicBezTo>
                    <a:pt x="60985" y="0"/>
                    <a:pt x="114757" y="22390"/>
                    <a:pt x="114757" y="110503"/>
                  </a:cubicBezTo>
                  <a:cubicBezTo>
                    <a:pt x="114757" y="201613"/>
                    <a:pt x="59995" y="219532"/>
                    <a:pt x="10211" y="219532"/>
                  </a:cubicBezTo>
                  <a:lnTo>
                    <a:pt x="0" y="219532"/>
                  </a:lnTo>
                  <a:lnTo>
                    <a:pt x="0" y="153820"/>
                  </a:lnTo>
                  <a:lnTo>
                    <a:pt x="3423" y="153445"/>
                  </a:lnTo>
                  <a:cubicBezTo>
                    <a:pt x="18824" y="149405"/>
                    <a:pt x="28626" y="138011"/>
                    <a:pt x="28626" y="111493"/>
                  </a:cubicBezTo>
                  <a:cubicBezTo>
                    <a:pt x="28626" y="84623"/>
                    <a:pt x="17703" y="71462"/>
                    <a:pt x="3214" y="66561"/>
                  </a:cubicBezTo>
                  <a:lnTo>
                    <a:pt x="0" y="66071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9" name="Shape 175"/>
            <p:cNvSpPr/>
            <p:nvPr userDrawn="1"/>
          </p:nvSpPr>
          <p:spPr>
            <a:xfrm>
              <a:off x="2264804" y="2003603"/>
              <a:ext cx="86131" cy="357442"/>
            </a:xfrm>
            <a:custGeom>
              <a:avLst/>
              <a:gdLst/>
              <a:ahLst/>
              <a:cxnLst/>
              <a:rect l="0" t="0" r="0" b="0"/>
              <a:pathLst>
                <a:path w="86131" h="357442">
                  <a:moveTo>
                    <a:pt x="0" y="0"/>
                  </a:moveTo>
                  <a:lnTo>
                    <a:pt x="86131" y="0"/>
                  </a:lnTo>
                  <a:lnTo>
                    <a:pt x="86131" y="357442"/>
                  </a:lnTo>
                  <a:lnTo>
                    <a:pt x="0" y="357442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0" name="Shape 24"/>
            <p:cNvSpPr/>
            <p:nvPr userDrawn="1"/>
          </p:nvSpPr>
          <p:spPr>
            <a:xfrm>
              <a:off x="2449501" y="2003609"/>
              <a:ext cx="114757" cy="357442"/>
            </a:xfrm>
            <a:custGeom>
              <a:avLst/>
              <a:gdLst/>
              <a:ahLst/>
              <a:cxnLst/>
              <a:rect l="0" t="0" r="0" b="0"/>
              <a:pathLst>
                <a:path w="114757" h="357442">
                  <a:moveTo>
                    <a:pt x="0" y="0"/>
                  </a:moveTo>
                  <a:lnTo>
                    <a:pt x="114757" y="0"/>
                  </a:lnTo>
                  <a:lnTo>
                    <a:pt x="114757" y="65807"/>
                  </a:lnTo>
                  <a:lnTo>
                    <a:pt x="100076" y="64211"/>
                  </a:lnTo>
                  <a:lnTo>
                    <a:pt x="86131" y="64211"/>
                  </a:lnTo>
                  <a:lnTo>
                    <a:pt x="86131" y="153822"/>
                  </a:lnTo>
                  <a:lnTo>
                    <a:pt x="101562" y="153822"/>
                  </a:lnTo>
                  <a:lnTo>
                    <a:pt x="114757" y="151971"/>
                  </a:lnTo>
                  <a:lnTo>
                    <a:pt x="114757" y="218059"/>
                  </a:lnTo>
                  <a:lnTo>
                    <a:pt x="86131" y="218059"/>
                  </a:lnTo>
                  <a:lnTo>
                    <a:pt x="86131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1" name="Shape 25"/>
            <p:cNvSpPr/>
            <p:nvPr userDrawn="1"/>
          </p:nvSpPr>
          <p:spPr>
            <a:xfrm>
              <a:off x="2564258" y="2003609"/>
              <a:ext cx="114745" cy="218059"/>
            </a:xfrm>
            <a:custGeom>
              <a:avLst/>
              <a:gdLst/>
              <a:ahLst/>
              <a:cxnLst/>
              <a:rect l="0" t="0" r="0" b="0"/>
              <a:pathLst>
                <a:path w="114745" h="218059">
                  <a:moveTo>
                    <a:pt x="0" y="0"/>
                  </a:moveTo>
                  <a:lnTo>
                    <a:pt x="10198" y="0"/>
                  </a:lnTo>
                  <a:cubicBezTo>
                    <a:pt x="59982" y="0"/>
                    <a:pt x="114745" y="17920"/>
                    <a:pt x="114745" y="109030"/>
                  </a:cubicBezTo>
                  <a:cubicBezTo>
                    <a:pt x="114745" y="197142"/>
                    <a:pt x="60985" y="218059"/>
                    <a:pt x="10198" y="218059"/>
                  </a:cubicBezTo>
                  <a:lnTo>
                    <a:pt x="0" y="218059"/>
                  </a:lnTo>
                  <a:lnTo>
                    <a:pt x="0" y="151971"/>
                  </a:lnTo>
                  <a:lnTo>
                    <a:pt x="2367" y="151639"/>
                  </a:lnTo>
                  <a:cubicBezTo>
                    <a:pt x="17139" y="147046"/>
                    <a:pt x="28626" y="134547"/>
                    <a:pt x="28626" y="108039"/>
                  </a:cubicBezTo>
                  <a:cubicBezTo>
                    <a:pt x="28626" y="81521"/>
                    <a:pt x="18260" y="70127"/>
                    <a:pt x="2582" y="66087"/>
                  </a:cubicBezTo>
                  <a:lnTo>
                    <a:pt x="0" y="6580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2" name="Shape 26"/>
            <p:cNvSpPr/>
            <p:nvPr userDrawn="1"/>
          </p:nvSpPr>
          <p:spPr>
            <a:xfrm>
              <a:off x="2773594" y="2003605"/>
              <a:ext cx="200139" cy="357442"/>
            </a:xfrm>
            <a:custGeom>
              <a:avLst/>
              <a:gdLst/>
              <a:ahLst/>
              <a:cxnLst/>
              <a:rect l="0" t="0" r="0" b="0"/>
              <a:pathLst>
                <a:path w="200139" h="357442">
                  <a:moveTo>
                    <a:pt x="0" y="0"/>
                  </a:moveTo>
                  <a:lnTo>
                    <a:pt x="200139" y="0"/>
                  </a:lnTo>
                  <a:lnTo>
                    <a:pt x="200139" y="67704"/>
                  </a:lnTo>
                  <a:lnTo>
                    <a:pt x="86119" y="67704"/>
                  </a:lnTo>
                  <a:lnTo>
                    <a:pt x="86119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3" name="Shape 27"/>
            <p:cNvSpPr/>
            <p:nvPr userDrawn="1"/>
          </p:nvSpPr>
          <p:spPr>
            <a:xfrm>
              <a:off x="3059836" y="2003603"/>
              <a:ext cx="114764" cy="357442"/>
            </a:xfrm>
            <a:custGeom>
              <a:avLst/>
              <a:gdLst/>
              <a:ahLst/>
              <a:cxnLst/>
              <a:rect l="0" t="0" r="0" b="0"/>
              <a:pathLst>
                <a:path w="114764" h="357442">
                  <a:moveTo>
                    <a:pt x="0" y="0"/>
                  </a:moveTo>
                  <a:lnTo>
                    <a:pt x="86132" y="0"/>
                  </a:lnTo>
                  <a:lnTo>
                    <a:pt x="86132" y="137909"/>
                  </a:lnTo>
                  <a:lnTo>
                    <a:pt x="114764" y="137909"/>
                  </a:lnTo>
                  <a:lnTo>
                    <a:pt x="114764" y="203981"/>
                  </a:lnTo>
                  <a:lnTo>
                    <a:pt x="102565" y="202121"/>
                  </a:lnTo>
                  <a:lnTo>
                    <a:pt x="86132" y="202121"/>
                  </a:lnTo>
                  <a:lnTo>
                    <a:pt x="86132" y="293230"/>
                  </a:lnTo>
                  <a:lnTo>
                    <a:pt x="101067" y="293230"/>
                  </a:lnTo>
                  <a:lnTo>
                    <a:pt x="114764" y="291729"/>
                  </a:lnTo>
                  <a:lnTo>
                    <a:pt x="114764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4" name="Shape 28"/>
            <p:cNvSpPr/>
            <p:nvPr userDrawn="1"/>
          </p:nvSpPr>
          <p:spPr>
            <a:xfrm>
              <a:off x="3174600" y="2141512"/>
              <a:ext cx="114751" cy="219532"/>
            </a:xfrm>
            <a:custGeom>
              <a:avLst/>
              <a:gdLst/>
              <a:ahLst/>
              <a:cxnLst/>
              <a:rect l="0" t="0" r="0" b="0"/>
              <a:pathLst>
                <a:path w="114751" h="219532">
                  <a:moveTo>
                    <a:pt x="0" y="0"/>
                  </a:moveTo>
                  <a:lnTo>
                    <a:pt x="10192" y="0"/>
                  </a:lnTo>
                  <a:cubicBezTo>
                    <a:pt x="60979" y="0"/>
                    <a:pt x="114751" y="22390"/>
                    <a:pt x="114751" y="110503"/>
                  </a:cubicBezTo>
                  <a:cubicBezTo>
                    <a:pt x="114751" y="201613"/>
                    <a:pt x="59976" y="219532"/>
                    <a:pt x="10192" y="219532"/>
                  </a:cubicBezTo>
                  <a:lnTo>
                    <a:pt x="0" y="219532"/>
                  </a:lnTo>
                  <a:lnTo>
                    <a:pt x="0" y="153820"/>
                  </a:lnTo>
                  <a:lnTo>
                    <a:pt x="3418" y="153445"/>
                  </a:lnTo>
                  <a:cubicBezTo>
                    <a:pt x="18824" y="149405"/>
                    <a:pt x="28632" y="138011"/>
                    <a:pt x="28632" y="111493"/>
                  </a:cubicBezTo>
                  <a:cubicBezTo>
                    <a:pt x="28632" y="84623"/>
                    <a:pt x="17702" y="71462"/>
                    <a:pt x="3209" y="66561"/>
                  </a:cubicBezTo>
                  <a:lnTo>
                    <a:pt x="0" y="66071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5" name="Shape 176"/>
            <p:cNvSpPr/>
            <p:nvPr userDrawn="1"/>
          </p:nvSpPr>
          <p:spPr>
            <a:xfrm>
              <a:off x="3323704" y="2003603"/>
              <a:ext cx="86119" cy="357442"/>
            </a:xfrm>
            <a:custGeom>
              <a:avLst/>
              <a:gdLst/>
              <a:ahLst/>
              <a:cxnLst/>
              <a:rect l="0" t="0" r="0" b="0"/>
              <a:pathLst>
                <a:path w="86119" h="357442">
                  <a:moveTo>
                    <a:pt x="0" y="0"/>
                  </a:moveTo>
                  <a:lnTo>
                    <a:pt x="86119" y="0"/>
                  </a:lnTo>
                  <a:lnTo>
                    <a:pt x="86119" y="357442"/>
                  </a:lnTo>
                  <a:lnTo>
                    <a:pt x="0" y="357442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6" name="Shape 30"/>
            <p:cNvSpPr/>
            <p:nvPr userDrawn="1"/>
          </p:nvSpPr>
          <p:spPr>
            <a:xfrm>
              <a:off x="3498439" y="1995641"/>
              <a:ext cx="227013" cy="373863"/>
            </a:xfrm>
            <a:custGeom>
              <a:avLst/>
              <a:gdLst/>
              <a:ahLst/>
              <a:cxnLst/>
              <a:rect l="0" t="0" r="0" b="0"/>
              <a:pathLst>
                <a:path w="227013" h="373863">
                  <a:moveTo>
                    <a:pt x="108039" y="0"/>
                  </a:moveTo>
                  <a:cubicBezTo>
                    <a:pt x="176238" y="0"/>
                    <a:pt x="214579" y="44298"/>
                    <a:pt x="214579" y="94590"/>
                  </a:cubicBezTo>
                  <a:cubicBezTo>
                    <a:pt x="214579" y="138900"/>
                    <a:pt x="200139" y="161290"/>
                    <a:pt x="163779" y="177229"/>
                  </a:cubicBezTo>
                  <a:lnTo>
                    <a:pt x="164795" y="177229"/>
                  </a:lnTo>
                  <a:cubicBezTo>
                    <a:pt x="201130" y="190678"/>
                    <a:pt x="227013" y="205613"/>
                    <a:pt x="227013" y="269824"/>
                  </a:cubicBezTo>
                  <a:cubicBezTo>
                    <a:pt x="227013" y="340513"/>
                    <a:pt x="181216" y="373863"/>
                    <a:pt x="113005" y="373863"/>
                  </a:cubicBezTo>
                  <a:cubicBezTo>
                    <a:pt x="59741" y="373863"/>
                    <a:pt x="0" y="350469"/>
                    <a:pt x="0" y="258369"/>
                  </a:cubicBezTo>
                  <a:lnTo>
                    <a:pt x="79159" y="258369"/>
                  </a:lnTo>
                  <a:cubicBezTo>
                    <a:pt x="79159" y="298196"/>
                    <a:pt x="90615" y="309639"/>
                    <a:pt x="109525" y="309639"/>
                  </a:cubicBezTo>
                  <a:cubicBezTo>
                    <a:pt x="131928" y="309639"/>
                    <a:pt x="140894" y="298196"/>
                    <a:pt x="140894" y="258369"/>
                  </a:cubicBezTo>
                  <a:cubicBezTo>
                    <a:pt x="140894" y="225019"/>
                    <a:pt x="130442" y="211582"/>
                    <a:pt x="103048" y="211582"/>
                  </a:cubicBezTo>
                  <a:lnTo>
                    <a:pt x="90615" y="211582"/>
                  </a:lnTo>
                  <a:lnTo>
                    <a:pt x="90615" y="147358"/>
                  </a:lnTo>
                  <a:lnTo>
                    <a:pt x="111023" y="147358"/>
                  </a:lnTo>
                  <a:cubicBezTo>
                    <a:pt x="123470" y="147358"/>
                    <a:pt x="136906" y="133414"/>
                    <a:pt x="136906" y="108026"/>
                  </a:cubicBezTo>
                  <a:cubicBezTo>
                    <a:pt x="136906" y="81153"/>
                    <a:pt x="128448" y="64224"/>
                    <a:pt x="108039" y="64224"/>
                  </a:cubicBezTo>
                  <a:cubicBezTo>
                    <a:pt x="86132" y="64224"/>
                    <a:pt x="79159" y="80150"/>
                    <a:pt x="79159" y="116992"/>
                  </a:cubicBezTo>
                  <a:lnTo>
                    <a:pt x="0" y="116992"/>
                  </a:lnTo>
                  <a:cubicBezTo>
                    <a:pt x="0" y="42812"/>
                    <a:pt x="46304" y="0"/>
                    <a:pt x="108039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7" name="Shape 31"/>
            <p:cNvSpPr/>
            <p:nvPr userDrawn="1"/>
          </p:nvSpPr>
          <p:spPr>
            <a:xfrm>
              <a:off x="3816059" y="1995639"/>
              <a:ext cx="232994" cy="373863"/>
            </a:xfrm>
            <a:custGeom>
              <a:avLst/>
              <a:gdLst/>
              <a:ahLst/>
              <a:cxnLst/>
              <a:rect l="0" t="0" r="0" b="0"/>
              <a:pathLst>
                <a:path w="232994" h="373863">
                  <a:moveTo>
                    <a:pt x="116497" y="0"/>
                  </a:moveTo>
                  <a:cubicBezTo>
                    <a:pt x="197155" y="0"/>
                    <a:pt x="232994" y="45809"/>
                    <a:pt x="232994" y="101549"/>
                  </a:cubicBezTo>
                  <a:lnTo>
                    <a:pt x="232994" y="125946"/>
                  </a:lnTo>
                  <a:lnTo>
                    <a:pt x="146863" y="125946"/>
                  </a:lnTo>
                  <a:lnTo>
                    <a:pt x="146863" y="93586"/>
                  </a:lnTo>
                  <a:cubicBezTo>
                    <a:pt x="146863" y="74676"/>
                    <a:pt x="128943" y="65710"/>
                    <a:pt x="115507" y="65710"/>
                  </a:cubicBezTo>
                  <a:cubicBezTo>
                    <a:pt x="101054" y="65710"/>
                    <a:pt x="86132" y="73685"/>
                    <a:pt x="86132" y="92100"/>
                  </a:cubicBezTo>
                  <a:lnTo>
                    <a:pt x="86132" y="270320"/>
                  </a:lnTo>
                  <a:cubicBezTo>
                    <a:pt x="86132" y="297205"/>
                    <a:pt x="97574" y="308166"/>
                    <a:pt x="115507" y="308166"/>
                  </a:cubicBezTo>
                  <a:cubicBezTo>
                    <a:pt x="133922" y="308166"/>
                    <a:pt x="146863" y="298196"/>
                    <a:pt x="146863" y="271310"/>
                  </a:cubicBezTo>
                  <a:lnTo>
                    <a:pt x="146863" y="224028"/>
                  </a:lnTo>
                  <a:lnTo>
                    <a:pt x="232994" y="224028"/>
                  </a:lnTo>
                  <a:lnTo>
                    <a:pt x="232994" y="257366"/>
                  </a:lnTo>
                  <a:cubicBezTo>
                    <a:pt x="232994" y="338519"/>
                    <a:pt x="196152" y="373863"/>
                    <a:pt x="116497" y="373863"/>
                  </a:cubicBezTo>
                  <a:cubicBezTo>
                    <a:pt x="37338" y="373863"/>
                    <a:pt x="0" y="339026"/>
                    <a:pt x="0" y="256870"/>
                  </a:cubicBezTo>
                  <a:lnTo>
                    <a:pt x="0" y="101054"/>
                  </a:lnTo>
                  <a:cubicBezTo>
                    <a:pt x="0" y="44806"/>
                    <a:pt x="34849" y="0"/>
                    <a:pt x="116497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8" name="Shape 32"/>
            <p:cNvSpPr/>
            <p:nvPr userDrawn="1"/>
          </p:nvSpPr>
          <p:spPr>
            <a:xfrm>
              <a:off x="4126710" y="2003605"/>
              <a:ext cx="210096" cy="357442"/>
            </a:xfrm>
            <a:custGeom>
              <a:avLst/>
              <a:gdLst/>
              <a:ahLst/>
              <a:cxnLst/>
              <a:rect l="0" t="0" r="0" b="0"/>
              <a:pathLst>
                <a:path w="210096" h="357442">
                  <a:moveTo>
                    <a:pt x="0" y="0"/>
                  </a:moveTo>
                  <a:lnTo>
                    <a:pt x="210096" y="0"/>
                  </a:lnTo>
                  <a:lnTo>
                    <a:pt x="210096" y="67704"/>
                  </a:lnTo>
                  <a:lnTo>
                    <a:pt x="146863" y="67704"/>
                  </a:lnTo>
                  <a:lnTo>
                    <a:pt x="146863" y="357442"/>
                  </a:lnTo>
                  <a:lnTo>
                    <a:pt x="67704" y="357442"/>
                  </a:lnTo>
                  <a:lnTo>
                    <a:pt x="67704" y="67704"/>
                  </a:lnTo>
                  <a:lnTo>
                    <a:pt x="0" y="67704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9" name="Shape 33"/>
            <p:cNvSpPr/>
            <p:nvPr userDrawn="1"/>
          </p:nvSpPr>
          <p:spPr>
            <a:xfrm>
              <a:off x="4378621" y="2003609"/>
              <a:ext cx="127940" cy="357442"/>
            </a:xfrm>
            <a:custGeom>
              <a:avLst/>
              <a:gdLst/>
              <a:ahLst/>
              <a:cxnLst/>
              <a:rect l="0" t="0" r="0" b="0"/>
              <a:pathLst>
                <a:path w="127940" h="357442">
                  <a:moveTo>
                    <a:pt x="77661" y="0"/>
                  </a:moveTo>
                  <a:lnTo>
                    <a:pt x="127940" y="0"/>
                  </a:lnTo>
                  <a:lnTo>
                    <a:pt x="127940" y="64214"/>
                  </a:lnTo>
                  <a:lnTo>
                    <a:pt x="127940" y="64211"/>
                  </a:lnTo>
                  <a:lnTo>
                    <a:pt x="127445" y="64211"/>
                  </a:lnTo>
                  <a:lnTo>
                    <a:pt x="105042" y="221539"/>
                  </a:lnTo>
                  <a:lnTo>
                    <a:pt x="127940" y="221539"/>
                  </a:lnTo>
                  <a:lnTo>
                    <a:pt x="127940" y="285750"/>
                  </a:lnTo>
                  <a:lnTo>
                    <a:pt x="96584" y="285750"/>
                  </a:lnTo>
                  <a:lnTo>
                    <a:pt x="85623" y="357442"/>
                  </a:lnTo>
                  <a:lnTo>
                    <a:pt x="0" y="357442"/>
                  </a:lnTo>
                  <a:lnTo>
                    <a:pt x="77661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0" name="Shape 34"/>
            <p:cNvSpPr/>
            <p:nvPr userDrawn="1"/>
          </p:nvSpPr>
          <p:spPr>
            <a:xfrm>
              <a:off x="4506562" y="2003609"/>
              <a:ext cx="131927" cy="357442"/>
            </a:xfrm>
            <a:custGeom>
              <a:avLst/>
              <a:gdLst/>
              <a:ahLst/>
              <a:cxnLst/>
              <a:rect l="0" t="0" r="0" b="0"/>
              <a:pathLst>
                <a:path w="131927" h="357442">
                  <a:moveTo>
                    <a:pt x="0" y="0"/>
                  </a:moveTo>
                  <a:lnTo>
                    <a:pt x="52781" y="0"/>
                  </a:lnTo>
                  <a:lnTo>
                    <a:pt x="131927" y="357442"/>
                  </a:lnTo>
                  <a:lnTo>
                    <a:pt x="47294" y="357442"/>
                  </a:lnTo>
                  <a:lnTo>
                    <a:pt x="34353" y="285750"/>
                  </a:lnTo>
                  <a:lnTo>
                    <a:pt x="0" y="285750"/>
                  </a:lnTo>
                  <a:lnTo>
                    <a:pt x="0" y="221539"/>
                  </a:lnTo>
                  <a:lnTo>
                    <a:pt x="22898" y="221539"/>
                  </a:lnTo>
                  <a:lnTo>
                    <a:pt x="0" y="64214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1" name="Shape 35"/>
            <p:cNvSpPr/>
            <p:nvPr userDrawn="1"/>
          </p:nvSpPr>
          <p:spPr>
            <a:xfrm>
              <a:off x="4714653" y="2003610"/>
              <a:ext cx="228511" cy="357442"/>
            </a:xfrm>
            <a:custGeom>
              <a:avLst/>
              <a:gdLst/>
              <a:ahLst/>
              <a:cxnLst/>
              <a:rect l="0" t="0" r="0" b="0"/>
              <a:pathLst>
                <a:path w="228511" h="357442">
                  <a:moveTo>
                    <a:pt x="0" y="0"/>
                  </a:moveTo>
                  <a:lnTo>
                    <a:pt x="86119" y="0"/>
                  </a:lnTo>
                  <a:lnTo>
                    <a:pt x="86119" y="137897"/>
                  </a:lnTo>
                  <a:lnTo>
                    <a:pt x="142380" y="137897"/>
                  </a:lnTo>
                  <a:lnTo>
                    <a:pt x="142380" y="0"/>
                  </a:lnTo>
                  <a:lnTo>
                    <a:pt x="228511" y="0"/>
                  </a:lnTo>
                  <a:lnTo>
                    <a:pt x="228511" y="357442"/>
                  </a:lnTo>
                  <a:lnTo>
                    <a:pt x="142380" y="357442"/>
                  </a:lnTo>
                  <a:lnTo>
                    <a:pt x="142380" y="205600"/>
                  </a:lnTo>
                  <a:lnTo>
                    <a:pt x="86119" y="205600"/>
                  </a:lnTo>
                  <a:lnTo>
                    <a:pt x="86119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</p:grpSp>
    </p:spTree>
    <p:extLst>
      <p:ext uri="{BB962C8B-B14F-4D97-AF65-F5344CB8AC3E}">
        <p14:creationId xmlns:p14="http://schemas.microsoft.com/office/powerpoint/2010/main" val="723481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1"/>
          <p:cNvSpPr txBox="1">
            <a:spLocks noChangeArrowheads="1"/>
          </p:cNvSpPr>
          <p:nvPr userDrawn="1"/>
        </p:nvSpPr>
        <p:spPr bwMode="auto">
          <a:xfrm>
            <a:off x="10983053" y="6410712"/>
            <a:ext cx="1112628" cy="373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701" tIns="47854" rIns="95701" bIns="47854">
            <a:spAutoFit/>
          </a:bodyPr>
          <a:lstStyle>
            <a:lvl1pPr defTabSz="6842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555625" indent="-214313" defTabSz="6842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855663" indent="-171450" defTabSz="6842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196975" indent="-171450" defTabSz="6842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539875" indent="-171450" defTabSz="6842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1997075" indent="-17145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454275" indent="-17145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2911475" indent="-17145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368675" indent="-171450" defTabSz="6842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91B389AB-8A2A-44EE-99BF-63CBD112FB76}" type="slidenum">
              <a:rPr lang="ru-RU" sz="1800" smtClean="0">
                <a:solidFill>
                  <a:srgbClr val="0070C0"/>
                </a:solidFill>
                <a:latin typeface="Arial Narrow" pitchFamily="34" charset="0"/>
              </a:rPr>
              <a:pPr eaLnBrk="1" hangingPunct="1">
                <a:defRPr/>
              </a:pPr>
              <a:t>‹#›</a:t>
            </a:fld>
            <a:endParaRPr lang="ru-RU" sz="1800" dirty="0">
              <a:solidFill>
                <a:srgbClr val="0070C0"/>
              </a:solidFill>
              <a:latin typeface="Arial Narrow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 userDrawn="1"/>
        </p:nvCxnSpPr>
        <p:spPr>
          <a:xfrm>
            <a:off x="236555" y="897924"/>
            <a:ext cx="11757737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165"/>
          <p:cNvGrpSpPr/>
          <p:nvPr userDrawn="1"/>
        </p:nvGrpSpPr>
        <p:grpSpPr>
          <a:xfrm>
            <a:off x="94745" y="14372"/>
            <a:ext cx="1816434" cy="809411"/>
            <a:chOff x="0" y="0"/>
            <a:chExt cx="5039995" cy="2480260"/>
          </a:xfrm>
        </p:grpSpPr>
        <p:sp>
          <p:nvSpPr>
            <p:cNvPr id="26" name="Shape 6"/>
            <p:cNvSpPr/>
            <p:nvPr userDrawn="1"/>
          </p:nvSpPr>
          <p:spPr>
            <a:xfrm>
              <a:off x="1585079" y="760376"/>
              <a:ext cx="316446" cy="860006"/>
            </a:xfrm>
            <a:custGeom>
              <a:avLst/>
              <a:gdLst/>
              <a:ahLst/>
              <a:cxnLst/>
              <a:rect l="0" t="0" r="0" b="0"/>
              <a:pathLst>
                <a:path w="316446" h="860006">
                  <a:moveTo>
                    <a:pt x="0" y="0"/>
                  </a:moveTo>
                  <a:lnTo>
                    <a:pt x="316446" y="0"/>
                  </a:lnTo>
                  <a:lnTo>
                    <a:pt x="316446" y="106743"/>
                  </a:lnTo>
                  <a:lnTo>
                    <a:pt x="165926" y="106743"/>
                  </a:lnTo>
                  <a:lnTo>
                    <a:pt x="165926" y="860006"/>
                  </a:lnTo>
                  <a:lnTo>
                    <a:pt x="0" y="86000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7" name="Shape 7"/>
            <p:cNvSpPr/>
            <p:nvPr userDrawn="1"/>
          </p:nvSpPr>
          <p:spPr>
            <a:xfrm>
              <a:off x="1914474" y="760348"/>
              <a:ext cx="216884" cy="860031"/>
            </a:xfrm>
            <a:custGeom>
              <a:avLst/>
              <a:gdLst/>
              <a:ahLst/>
              <a:cxnLst/>
              <a:rect l="0" t="0" r="0" b="0"/>
              <a:pathLst>
                <a:path w="216884" h="860031">
                  <a:moveTo>
                    <a:pt x="86525" y="0"/>
                  </a:moveTo>
                  <a:lnTo>
                    <a:pt x="216884" y="0"/>
                  </a:lnTo>
                  <a:lnTo>
                    <a:pt x="216884" y="106820"/>
                  </a:lnTo>
                  <a:lnTo>
                    <a:pt x="212192" y="106820"/>
                  </a:lnTo>
                  <a:lnTo>
                    <a:pt x="183655" y="536918"/>
                  </a:lnTo>
                  <a:lnTo>
                    <a:pt x="216884" y="536918"/>
                  </a:lnTo>
                  <a:lnTo>
                    <a:pt x="216884" y="631635"/>
                  </a:lnTo>
                  <a:lnTo>
                    <a:pt x="177889" y="631635"/>
                  </a:lnTo>
                  <a:lnTo>
                    <a:pt x="162306" y="860031"/>
                  </a:lnTo>
                  <a:lnTo>
                    <a:pt x="0" y="860031"/>
                  </a:lnTo>
                  <a:lnTo>
                    <a:pt x="8652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8" name="Shape 8"/>
            <p:cNvSpPr/>
            <p:nvPr userDrawn="1"/>
          </p:nvSpPr>
          <p:spPr>
            <a:xfrm>
              <a:off x="2131359" y="760348"/>
              <a:ext cx="216960" cy="860031"/>
            </a:xfrm>
            <a:custGeom>
              <a:avLst/>
              <a:gdLst/>
              <a:ahLst/>
              <a:cxnLst/>
              <a:rect l="0" t="0" r="0" b="0"/>
              <a:pathLst>
                <a:path w="216960" h="860031">
                  <a:moveTo>
                    <a:pt x="0" y="0"/>
                  </a:moveTo>
                  <a:lnTo>
                    <a:pt x="130550" y="0"/>
                  </a:lnTo>
                  <a:lnTo>
                    <a:pt x="216960" y="860031"/>
                  </a:lnTo>
                  <a:lnTo>
                    <a:pt x="54527" y="860031"/>
                  </a:lnTo>
                  <a:lnTo>
                    <a:pt x="39249" y="631635"/>
                  </a:lnTo>
                  <a:lnTo>
                    <a:pt x="0" y="631635"/>
                  </a:lnTo>
                  <a:lnTo>
                    <a:pt x="0" y="536918"/>
                  </a:lnTo>
                  <a:lnTo>
                    <a:pt x="33230" y="536918"/>
                  </a:lnTo>
                  <a:lnTo>
                    <a:pt x="4756" y="106820"/>
                  </a:lnTo>
                  <a:lnTo>
                    <a:pt x="0" y="10682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9" name="Shape 9"/>
            <p:cNvSpPr/>
            <p:nvPr userDrawn="1"/>
          </p:nvSpPr>
          <p:spPr>
            <a:xfrm>
              <a:off x="2419986" y="760340"/>
              <a:ext cx="384137" cy="860044"/>
            </a:xfrm>
            <a:custGeom>
              <a:avLst/>
              <a:gdLst/>
              <a:ahLst/>
              <a:cxnLst/>
              <a:rect l="0" t="0" r="0" b="0"/>
              <a:pathLst>
                <a:path w="384137" h="860044">
                  <a:moveTo>
                    <a:pt x="123152" y="0"/>
                  </a:moveTo>
                  <a:lnTo>
                    <a:pt x="260731" y="0"/>
                  </a:lnTo>
                  <a:cubicBezTo>
                    <a:pt x="377012" y="0"/>
                    <a:pt x="384137" y="93459"/>
                    <a:pt x="384137" y="153594"/>
                  </a:cubicBezTo>
                  <a:lnTo>
                    <a:pt x="384137" y="291389"/>
                  </a:lnTo>
                  <a:cubicBezTo>
                    <a:pt x="384137" y="384683"/>
                    <a:pt x="321285" y="410401"/>
                    <a:pt x="271285" y="407937"/>
                  </a:cubicBezTo>
                  <a:lnTo>
                    <a:pt x="271285" y="416649"/>
                  </a:lnTo>
                  <a:cubicBezTo>
                    <a:pt x="382778" y="414020"/>
                    <a:pt x="384137" y="502564"/>
                    <a:pt x="384137" y="533375"/>
                  </a:cubicBezTo>
                  <a:lnTo>
                    <a:pt x="384137" y="706501"/>
                  </a:lnTo>
                  <a:cubicBezTo>
                    <a:pt x="384137" y="766648"/>
                    <a:pt x="377012" y="860044"/>
                    <a:pt x="260731" y="860044"/>
                  </a:cubicBezTo>
                  <a:lnTo>
                    <a:pt x="123152" y="860044"/>
                  </a:lnTo>
                  <a:cubicBezTo>
                    <a:pt x="7049" y="860044"/>
                    <a:pt x="0" y="766648"/>
                    <a:pt x="0" y="706501"/>
                  </a:cubicBezTo>
                  <a:lnTo>
                    <a:pt x="0" y="558991"/>
                  </a:lnTo>
                  <a:lnTo>
                    <a:pt x="165926" y="558991"/>
                  </a:lnTo>
                  <a:lnTo>
                    <a:pt x="165926" y="720928"/>
                  </a:lnTo>
                  <a:cubicBezTo>
                    <a:pt x="165926" y="743077"/>
                    <a:pt x="182499" y="749097"/>
                    <a:pt x="191884" y="749097"/>
                  </a:cubicBezTo>
                  <a:cubicBezTo>
                    <a:pt x="207404" y="749097"/>
                    <a:pt x="218135" y="735597"/>
                    <a:pt x="218135" y="720928"/>
                  </a:cubicBezTo>
                  <a:lnTo>
                    <a:pt x="218135" y="521030"/>
                  </a:lnTo>
                  <a:cubicBezTo>
                    <a:pt x="218135" y="493916"/>
                    <a:pt x="213347" y="464299"/>
                    <a:pt x="151562" y="464299"/>
                  </a:cubicBezTo>
                  <a:lnTo>
                    <a:pt x="84125" y="464299"/>
                  </a:lnTo>
                  <a:lnTo>
                    <a:pt x="84125" y="369862"/>
                  </a:lnTo>
                  <a:lnTo>
                    <a:pt x="153899" y="369862"/>
                  </a:lnTo>
                  <a:cubicBezTo>
                    <a:pt x="201397" y="369862"/>
                    <a:pt x="218135" y="358673"/>
                    <a:pt x="218135" y="306019"/>
                  </a:cubicBezTo>
                  <a:lnTo>
                    <a:pt x="218135" y="135026"/>
                  </a:lnTo>
                  <a:cubicBezTo>
                    <a:pt x="218135" y="120218"/>
                    <a:pt x="207404" y="106832"/>
                    <a:pt x="191884" y="106832"/>
                  </a:cubicBezTo>
                  <a:cubicBezTo>
                    <a:pt x="182499" y="106832"/>
                    <a:pt x="165926" y="112903"/>
                    <a:pt x="165926" y="135026"/>
                  </a:cubicBezTo>
                  <a:lnTo>
                    <a:pt x="165926" y="275273"/>
                  </a:lnTo>
                  <a:lnTo>
                    <a:pt x="0" y="275273"/>
                  </a:lnTo>
                  <a:lnTo>
                    <a:pt x="0" y="153594"/>
                  </a:lnTo>
                  <a:cubicBezTo>
                    <a:pt x="0" y="93459"/>
                    <a:pt x="7049" y="0"/>
                    <a:pt x="123152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0" name="Shape 10"/>
            <p:cNvSpPr/>
            <p:nvPr userDrawn="1"/>
          </p:nvSpPr>
          <p:spPr>
            <a:xfrm>
              <a:off x="2913098" y="760376"/>
              <a:ext cx="384201" cy="860006"/>
            </a:xfrm>
            <a:custGeom>
              <a:avLst/>
              <a:gdLst/>
              <a:ahLst/>
              <a:cxnLst/>
              <a:rect l="0" t="0" r="0" b="0"/>
              <a:pathLst>
                <a:path w="384201" h="860006">
                  <a:moveTo>
                    <a:pt x="0" y="0"/>
                  </a:moveTo>
                  <a:lnTo>
                    <a:pt x="384201" y="0"/>
                  </a:lnTo>
                  <a:lnTo>
                    <a:pt x="384201" y="860006"/>
                  </a:lnTo>
                  <a:lnTo>
                    <a:pt x="218148" y="860006"/>
                  </a:lnTo>
                  <a:lnTo>
                    <a:pt x="218148" y="106743"/>
                  </a:lnTo>
                  <a:lnTo>
                    <a:pt x="165989" y="106743"/>
                  </a:lnTo>
                  <a:lnTo>
                    <a:pt x="165989" y="860006"/>
                  </a:lnTo>
                  <a:lnTo>
                    <a:pt x="0" y="86000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1" name="Shape 11"/>
            <p:cNvSpPr/>
            <p:nvPr userDrawn="1"/>
          </p:nvSpPr>
          <p:spPr>
            <a:xfrm>
              <a:off x="3406277" y="760348"/>
              <a:ext cx="191967" cy="860031"/>
            </a:xfrm>
            <a:custGeom>
              <a:avLst/>
              <a:gdLst/>
              <a:ahLst/>
              <a:cxnLst/>
              <a:rect l="0" t="0" r="0" b="0"/>
              <a:pathLst>
                <a:path w="191967" h="860031">
                  <a:moveTo>
                    <a:pt x="0" y="0"/>
                  </a:moveTo>
                  <a:lnTo>
                    <a:pt x="191967" y="0"/>
                  </a:lnTo>
                  <a:lnTo>
                    <a:pt x="191967" y="107958"/>
                  </a:lnTo>
                  <a:lnTo>
                    <a:pt x="187084" y="106820"/>
                  </a:lnTo>
                  <a:lnTo>
                    <a:pt x="165976" y="106820"/>
                  </a:lnTo>
                  <a:lnTo>
                    <a:pt x="165976" y="472948"/>
                  </a:lnTo>
                  <a:lnTo>
                    <a:pt x="187084" y="472948"/>
                  </a:lnTo>
                  <a:lnTo>
                    <a:pt x="191967" y="471819"/>
                  </a:lnTo>
                  <a:lnTo>
                    <a:pt x="191967" y="567665"/>
                  </a:lnTo>
                  <a:lnTo>
                    <a:pt x="165976" y="567665"/>
                  </a:lnTo>
                  <a:lnTo>
                    <a:pt x="165976" y="860031"/>
                  </a:lnTo>
                  <a:lnTo>
                    <a:pt x="0" y="860031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2" name="Shape 12"/>
            <p:cNvSpPr/>
            <p:nvPr userDrawn="1"/>
          </p:nvSpPr>
          <p:spPr>
            <a:xfrm>
              <a:off x="3598244" y="760348"/>
              <a:ext cx="192221" cy="567665"/>
            </a:xfrm>
            <a:custGeom>
              <a:avLst/>
              <a:gdLst/>
              <a:ahLst/>
              <a:cxnLst/>
              <a:rect l="0" t="0" r="0" b="0"/>
              <a:pathLst>
                <a:path w="192221" h="567665">
                  <a:moveTo>
                    <a:pt x="0" y="0"/>
                  </a:moveTo>
                  <a:lnTo>
                    <a:pt x="68815" y="0"/>
                  </a:lnTo>
                  <a:cubicBezTo>
                    <a:pt x="184931" y="0"/>
                    <a:pt x="192221" y="93447"/>
                    <a:pt x="192221" y="153556"/>
                  </a:cubicBezTo>
                  <a:lnTo>
                    <a:pt x="192221" y="414007"/>
                  </a:lnTo>
                  <a:cubicBezTo>
                    <a:pt x="192221" y="474205"/>
                    <a:pt x="184931" y="567665"/>
                    <a:pt x="68815" y="567665"/>
                  </a:cubicBezTo>
                  <a:lnTo>
                    <a:pt x="0" y="567665"/>
                  </a:lnTo>
                  <a:lnTo>
                    <a:pt x="0" y="471819"/>
                  </a:lnTo>
                  <a:lnTo>
                    <a:pt x="7608" y="470061"/>
                  </a:lnTo>
                  <a:cubicBezTo>
                    <a:pt x="18847" y="464356"/>
                    <a:pt x="25991" y="450409"/>
                    <a:pt x="25991" y="430111"/>
                  </a:cubicBezTo>
                  <a:lnTo>
                    <a:pt x="25991" y="149479"/>
                  </a:lnTo>
                  <a:cubicBezTo>
                    <a:pt x="25991" y="129458"/>
                    <a:pt x="18847" y="115472"/>
                    <a:pt x="7608" y="109731"/>
                  </a:cubicBezTo>
                  <a:lnTo>
                    <a:pt x="0" y="107958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3" name="Shape 13"/>
            <p:cNvSpPr/>
            <p:nvPr userDrawn="1"/>
          </p:nvSpPr>
          <p:spPr>
            <a:xfrm>
              <a:off x="3899692" y="760376"/>
              <a:ext cx="191852" cy="860006"/>
            </a:xfrm>
            <a:custGeom>
              <a:avLst/>
              <a:gdLst/>
              <a:ahLst/>
              <a:cxnLst/>
              <a:rect l="0" t="0" r="0" b="0"/>
              <a:pathLst>
                <a:path w="191852" h="860006">
                  <a:moveTo>
                    <a:pt x="122974" y="0"/>
                  </a:moveTo>
                  <a:lnTo>
                    <a:pt x="191852" y="0"/>
                  </a:lnTo>
                  <a:lnTo>
                    <a:pt x="191852" y="106802"/>
                  </a:lnTo>
                  <a:lnTo>
                    <a:pt x="175201" y="112608"/>
                  </a:lnTo>
                  <a:cubicBezTo>
                    <a:pt x="169840" y="116904"/>
                    <a:pt x="165684" y="123952"/>
                    <a:pt x="165684" y="134963"/>
                  </a:cubicBezTo>
                  <a:lnTo>
                    <a:pt x="165684" y="720827"/>
                  </a:lnTo>
                  <a:cubicBezTo>
                    <a:pt x="165684" y="731901"/>
                    <a:pt x="169840" y="738991"/>
                    <a:pt x="175201" y="743312"/>
                  </a:cubicBezTo>
                  <a:lnTo>
                    <a:pt x="191852" y="749152"/>
                  </a:lnTo>
                  <a:lnTo>
                    <a:pt x="191852" y="860006"/>
                  </a:lnTo>
                  <a:lnTo>
                    <a:pt x="122974" y="860006"/>
                  </a:lnTo>
                  <a:cubicBezTo>
                    <a:pt x="6807" y="860006"/>
                    <a:pt x="0" y="766610"/>
                    <a:pt x="0" y="706412"/>
                  </a:cubicBezTo>
                  <a:lnTo>
                    <a:pt x="0" y="153530"/>
                  </a:lnTo>
                  <a:cubicBezTo>
                    <a:pt x="0" y="93383"/>
                    <a:pt x="6807" y="0"/>
                    <a:pt x="12297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4" name="Shape 14"/>
            <p:cNvSpPr/>
            <p:nvPr userDrawn="1"/>
          </p:nvSpPr>
          <p:spPr>
            <a:xfrm>
              <a:off x="4091545" y="760376"/>
              <a:ext cx="192043" cy="860006"/>
            </a:xfrm>
            <a:custGeom>
              <a:avLst/>
              <a:gdLst/>
              <a:ahLst/>
              <a:cxnLst/>
              <a:rect l="0" t="0" r="0" b="0"/>
              <a:pathLst>
                <a:path w="192043" h="860006">
                  <a:moveTo>
                    <a:pt x="0" y="0"/>
                  </a:moveTo>
                  <a:lnTo>
                    <a:pt x="68701" y="0"/>
                  </a:lnTo>
                  <a:cubicBezTo>
                    <a:pt x="184792" y="0"/>
                    <a:pt x="192043" y="93383"/>
                    <a:pt x="192043" y="153530"/>
                  </a:cubicBezTo>
                  <a:lnTo>
                    <a:pt x="192043" y="706412"/>
                  </a:lnTo>
                  <a:cubicBezTo>
                    <a:pt x="192043" y="766610"/>
                    <a:pt x="184792" y="860006"/>
                    <a:pt x="68701" y="860006"/>
                  </a:cubicBezTo>
                  <a:lnTo>
                    <a:pt x="0" y="860006"/>
                  </a:lnTo>
                  <a:lnTo>
                    <a:pt x="0" y="749152"/>
                  </a:lnTo>
                  <a:lnTo>
                    <a:pt x="96" y="749186"/>
                  </a:lnTo>
                  <a:cubicBezTo>
                    <a:pt x="15373" y="749186"/>
                    <a:pt x="26169" y="735559"/>
                    <a:pt x="26169" y="720827"/>
                  </a:cubicBezTo>
                  <a:lnTo>
                    <a:pt x="26169" y="134963"/>
                  </a:lnTo>
                  <a:cubicBezTo>
                    <a:pt x="26169" y="120142"/>
                    <a:pt x="15373" y="106769"/>
                    <a:pt x="96" y="106769"/>
                  </a:cubicBezTo>
                  <a:lnTo>
                    <a:pt x="0" y="10680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5" name="Shape 15"/>
            <p:cNvSpPr/>
            <p:nvPr userDrawn="1"/>
          </p:nvSpPr>
          <p:spPr>
            <a:xfrm>
              <a:off x="4392441" y="760376"/>
              <a:ext cx="647446" cy="860006"/>
            </a:xfrm>
            <a:custGeom>
              <a:avLst/>
              <a:gdLst/>
              <a:ahLst/>
              <a:cxnLst/>
              <a:rect l="0" t="0" r="0" b="0"/>
              <a:pathLst>
                <a:path w="647446" h="860006">
                  <a:moveTo>
                    <a:pt x="0" y="0"/>
                  </a:moveTo>
                  <a:lnTo>
                    <a:pt x="215748" y="0"/>
                  </a:lnTo>
                  <a:lnTo>
                    <a:pt x="323571" y="604482"/>
                  </a:lnTo>
                  <a:lnTo>
                    <a:pt x="431622" y="0"/>
                  </a:lnTo>
                  <a:lnTo>
                    <a:pt x="647446" y="0"/>
                  </a:lnTo>
                  <a:lnTo>
                    <a:pt x="647446" y="860006"/>
                  </a:lnTo>
                  <a:lnTo>
                    <a:pt x="481457" y="860006"/>
                  </a:lnTo>
                  <a:lnTo>
                    <a:pt x="481457" y="320713"/>
                  </a:lnTo>
                  <a:lnTo>
                    <a:pt x="475564" y="320713"/>
                  </a:lnTo>
                  <a:lnTo>
                    <a:pt x="390080" y="860006"/>
                  </a:lnTo>
                  <a:lnTo>
                    <a:pt x="257353" y="860006"/>
                  </a:lnTo>
                  <a:lnTo>
                    <a:pt x="172072" y="320713"/>
                  </a:lnTo>
                  <a:lnTo>
                    <a:pt x="166116" y="320713"/>
                  </a:lnTo>
                  <a:lnTo>
                    <a:pt x="166116" y="860006"/>
                  </a:lnTo>
                  <a:lnTo>
                    <a:pt x="0" y="86000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6" name="Shape 16"/>
            <p:cNvSpPr/>
            <p:nvPr userDrawn="1"/>
          </p:nvSpPr>
          <p:spPr>
            <a:xfrm>
              <a:off x="914555" y="716"/>
              <a:ext cx="253761" cy="1566083"/>
            </a:xfrm>
            <a:custGeom>
              <a:avLst/>
              <a:gdLst/>
              <a:ahLst/>
              <a:cxnLst/>
              <a:rect l="0" t="0" r="0" b="0"/>
              <a:pathLst>
                <a:path w="253761" h="1566083">
                  <a:moveTo>
                    <a:pt x="253761" y="0"/>
                  </a:moveTo>
                  <a:lnTo>
                    <a:pt x="253761" y="123336"/>
                  </a:lnTo>
                  <a:lnTo>
                    <a:pt x="253187" y="122372"/>
                  </a:lnTo>
                  <a:cubicBezTo>
                    <a:pt x="240792" y="141549"/>
                    <a:pt x="174828" y="261882"/>
                    <a:pt x="116535" y="450083"/>
                  </a:cubicBezTo>
                  <a:cubicBezTo>
                    <a:pt x="101321" y="506751"/>
                    <a:pt x="73393" y="628950"/>
                    <a:pt x="68732" y="748216"/>
                  </a:cubicBezTo>
                  <a:cubicBezTo>
                    <a:pt x="63157" y="892754"/>
                    <a:pt x="82969" y="1036595"/>
                    <a:pt x="90767" y="1076993"/>
                  </a:cubicBezTo>
                  <a:cubicBezTo>
                    <a:pt x="90767" y="1029102"/>
                    <a:pt x="91618" y="869742"/>
                    <a:pt x="121323" y="737599"/>
                  </a:cubicBezTo>
                  <a:cubicBezTo>
                    <a:pt x="150901" y="606027"/>
                    <a:pt x="207353" y="453982"/>
                    <a:pt x="253187" y="376626"/>
                  </a:cubicBezTo>
                  <a:lnTo>
                    <a:pt x="253761" y="377665"/>
                  </a:lnTo>
                  <a:lnTo>
                    <a:pt x="253761" y="946279"/>
                  </a:lnTo>
                  <a:lnTo>
                    <a:pt x="247268" y="957700"/>
                  </a:lnTo>
                  <a:cubicBezTo>
                    <a:pt x="225852" y="998925"/>
                    <a:pt x="183501" y="1104875"/>
                    <a:pt x="184468" y="1226168"/>
                  </a:cubicBezTo>
                  <a:cubicBezTo>
                    <a:pt x="187230" y="1333476"/>
                    <a:pt x="210523" y="1412388"/>
                    <a:pt x="232922" y="1465637"/>
                  </a:cubicBezTo>
                  <a:lnTo>
                    <a:pt x="253761" y="1509449"/>
                  </a:lnTo>
                  <a:lnTo>
                    <a:pt x="253761" y="1566083"/>
                  </a:lnTo>
                  <a:lnTo>
                    <a:pt x="239396" y="1546438"/>
                  </a:lnTo>
                  <a:cubicBezTo>
                    <a:pt x="201129" y="1491505"/>
                    <a:pt x="150779" y="1401988"/>
                    <a:pt x="115608" y="1317722"/>
                  </a:cubicBezTo>
                  <a:cubicBezTo>
                    <a:pt x="115608" y="1317722"/>
                    <a:pt x="40145" y="1134283"/>
                    <a:pt x="20193" y="955530"/>
                  </a:cubicBezTo>
                  <a:cubicBezTo>
                    <a:pt x="0" y="776867"/>
                    <a:pt x="8534" y="595536"/>
                    <a:pt x="66891" y="390888"/>
                  </a:cubicBezTo>
                  <a:cubicBezTo>
                    <a:pt x="113652" y="230435"/>
                    <a:pt x="199978" y="83808"/>
                    <a:pt x="240108" y="20910"/>
                  </a:cubicBezTo>
                  <a:lnTo>
                    <a:pt x="253761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7" name="Shape 17"/>
            <p:cNvSpPr/>
            <p:nvPr userDrawn="1"/>
          </p:nvSpPr>
          <p:spPr>
            <a:xfrm>
              <a:off x="1168316" y="0"/>
              <a:ext cx="255433" cy="1568463"/>
            </a:xfrm>
            <a:custGeom>
              <a:avLst/>
              <a:gdLst/>
              <a:ahLst/>
              <a:cxnLst/>
              <a:rect l="0" t="0" r="0" b="0"/>
              <a:pathLst>
                <a:path w="255433" h="1568463">
                  <a:moveTo>
                    <a:pt x="468" y="0"/>
                  </a:moveTo>
                  <a:cubicBezTo>
                    <a:pt x="18514" y="30607"/>
                    <a:pt x="150442" y="217678"/>
                    <a:pt x="202969" y="447815"/>
                  </a:cubicBezTo>
                  <a:cubicBezTo>
                    <a:pt x="255433" y="678294"/>
                    <a:pt x="254455" y="819620"/>
                    <a:pt x="231633" y="981062"/>
                  </a:cubicBezTo>
                  <a:cubicBezTo>
                    <a:pt x="190447" y="1271613"/>
                    <a:pt x="58519" y="1493965"/>
                    <a:pt x="1217" y="1568463"/>
                  </a:cubicBezTo>
                  <a:lnTo>
                    <a:pt x="0" y="1566799"/>
                  </a:lnTo>
                  <a:lnTo>
                    <a:pt x="0" y="1510165"/>
                  </a:lnTo>
                  <a:lnTo>
                    <a:pt x="468" y="1511148"/>
                  </a:lnTo>
                  <a:cubicBezTo>
                    <a:pt x="27226" y="1461503"/>
                    <a:pt x="72997" y="1352829"/>
                    <a:pt x="69073" y="1214374"/>
                  </a:cubicBezTo>
                  <a:cubicBezTo>
                    <a:pt x="63434" y="1072985"/>
                    <a:pt x="15809" y="969683"/>
                    <a:pt x="1217" y="944855"/>
                  </a:cubicBezTo>
                  <a:lnTo>
                    <a:pt x="0" y="946995"/>
                  </a:lnTo>
                  <a:lnTo>
                    <a:pt x="0" y="378381"/>
                  </a:lnTo>
                  <a:lnTo>
                    <a:pt x="18529" y="411924"/>
                  </a:lnTo>
                  <a:cubicBezTo>
                    <a:pt x="63994" y="501411"/>
                    <a:pt x="114020" y="647248"/>
                    <a:pt x="133144" y="739381"/>
                  </a:cubicBezTo>
                  <a:cubicBezTo>
                    <a:pt x="155166" y="844588"/>
                    <a:pt x="166774" y="979234"/>
                    <a:pt x="161732" y="1074890"/>
                  </a:cubicBezTo>
                  <a:cubicBezTo>
                    <a:pt x="175169" y="1019327"/>
                    <a:pt x="185659" y="926579"/>
                    <a:pt x="187754" y="838733"/>
                  </a:cubicBezTo>
                  <a:cubicBezTo>
                    <a:pt x="189406" y="751015"/>
                    <a:pt x="180884" y="601840"/>
                    <a:pt x="137869" y="446189"/>
                  </a:cubicBezTo>
                  <a:cubicBezTo>
                    <a:pt x="100275" y="309894"/>
                    <a:pt x="31965" y="179424"/>
                    <a:pt x="7171" y="136089"/>
                  </a:cubicBezTo>
                  <a:lnTo>
                    <a:pt x="0" y="124052"/>
                  </a:lnTo>
                  <a:lnTo>
                    <a:pt x="0" y="716"/>
                  </a:lnTo>
                  <a:lnTo>
                    <a:pt x="46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8" name="Shape 18"/>
            <p:cNvSpPr/>
            <p:nvPr userDrawn="1"/>
          </p:nvSpPr>
          <p:spPr>
            <a:xfrm>
              <a:off x="0" y="764211"/>
              <a:ext cx="1484503" cy="1716049"/>
            </a:xfrm>
            <a:custGeom>
              <a:avLst/>
              <a:gdLst/>
              <a:ahLst/>
              <a:cxnLst/>
              <a:rect l="0" t="0" r="0" b="0"/>
              <a:pathLst>
                <a:path w="1484503" h="1716049">
                  <a:moveTo>
                    <a:pt x="858114" y="0"/>
                  </a:moveTo>
                  <a:lnTo>
                    <a:pt x="858114" y="645084"/>
                  </a:lnTo>
                  <a:cubicBezTo>
                    <a:pt x="734835" y="645084"/>
                    <a:pt x="611556" y="691960"/>
                    <a:pt x="517296" y="786092"/>
                  </a:cubicBezTo>
                  <a:cubicBezTo>
                    <a:pt x="494957" y="808787"/>
                    <a:pt x="475323" y="832599"/>
                    <a:pt x="458267" y="857885"/>
                  </a:cubicBezTo>
                  <a:cubicBezTo>
                    <a:pt x="331864" y="1045172"/>
                    <a:pt x="351498" y="1301788"/>
                    <a:pt x="517296" y="1467587"/>
                  </a:cubicBezTo>
                  <a:cubicBezTo>
                    <a:pt x="611556" y="1561605"/>
                    <a:pt x="734835" y="1608773"/>
                    <a:pt x="858114" y="1608773"/>
                  </a:cubicBezTo>
                  <a:cubicBezTo>
                    <a:pt x="981075" y="1608773"/>
                    <a:pt x="1103744" y="1561897"/>
                    <a:pt x="1197635" y="1468819"/>
                  </a:cubicBezTo>
                  <a:cubicBezTo>
                    <a:pt x="1198118" y="1468564"/>
                    <a:pt x="1198740" y="1467955"/>
                    <a:pt x="1199096" y="1467345"/>
                  </a:cubicBezTo>
                  <a:cubicBezTo>
                    <a:pt x="1199413" y="1466977"/>
                    <a:pt x="1199896" y="1466723"/>
                    <a:pt x="1200391" y="1466368"/>
                  </a:cubicBezTo>
                  <a:cubicBezTo>
                    <a:pt x="1294524" y="1372108"/>
                    <a:pt x="1294524" y="1219378"/>
                    <a:pt x="1200391" y="1125004"/>
                  </a:cubicBezTo>
                  <a:cubicBezTo>
                    <a:pt x="1106018" y="1031050"/>
                    <a:pt x="953338" y="1031050"/>
                    <a:pt x="859219" y="1125004"/>
                  </a:cubicBezTo>
                  <a:cubicBezTo>
                    <a:pt x="858723" y="1125550"/>
                    <a:pt x="858418" y="1125919"/>
                    <a:pt x="858114" y="1126287"/>
                  </a:cubicBezTo>
                  <a:lnTo>
                    <a:pt x="858114" y="857885"/>
                  </a:lnTo>
                  <a:lnTo>
                    <a:pt x="1484503" y="857885"/>
                  </a:lnTo>
                  <a:lnTo>
                    <a:pt x="1484503" y="1444511"/>
                  </a:lnTo>
                  <a:cubicBezTo>
                    <a:pt x="1327848" y="1611478"/>
                    <a:pt x="1105218" y="1716049"/>
                    <a:pt x="858114" y="1716049"/>
                  </a:cubicBezTo>
                  <a:cubicBezTo>
                    <a:pt x="384200" y="1716049"/>
                    <a:pt x="0" y="1331849"/>
                    <a:pt x="0" y="857885"/>
                  </a:cubicBezTo>
                  <a:cubicBezTo>
                    <a:pt x="0" y="384226"/>
                    <a:pt x="384200" y="0"/>
                    <a:pt x="85811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9" name="Shape 174"/>
            <p:cNvSpPr/>
            <p:nvPr userDrawn="1"/>
          </p:nvSpPr>
          <p:spPr>
            <a:xfrm>
              <a:off x="1586293" y="1888160"/>
              <a:ext cx="3453702" cy="591299"/>
            </a:xfrm>
            <a:custGeom>
              <a:avLst/>
              <a:gdLst/>
              <a:ahLst/>
              <a:cxnLst/>
              <a:rect l="0" t="0" r="0" b="0"/>
              <a:pathLst>
                <a:path w="3453702" h="591299">
                  <a:moveTo>
                    <a:pt x="0" y="0"/>
                  </a:moveTo>
                  <a:lnTo>
                    <a:pt x="3453702" y="0"/>
                  </a:lnTo>
                  <a:lnTo>
                    <a:pt x="3453702" y="591299"/>
                  </a:lnTo>
                  <a:lnTo>
                    <a:pt x="0" y="591299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0" name="Shape 20"/>
            <p:cNvSpPr/>
            <p:nvPr userDrawn="1"/>
          </p:nvSpPr>
          <p:spPr>
            <a:xfrm>
              <a:off x="1683837" y="2003604"/>
              <a:ext cx="235979" cy="357442"/>
            </a:xfrm>
            <a:custGeom>
              <a:avLst/>
              <a:gdLst/>
              <a:ahLst/>
              <a:cxnLst/>
              <a:rect l="0" t="0" r="0" b="0"/>
              <a:pathLst>
                <a:path w="235979" h="357442">
                  <a:moveTo>
                    <a:pt x="0" y="0"/>
                  </a:moveTo>
                  <a:lnTo>
                    <a:pt x="82144" y="0"/>
                  </a:lnTo>
                  <a:lnTo>
                    <a:pt x="82144" y="142380"/>
                  </a:lnTo>
                  <a:lnTo>
                    <a:pt x="142392" y="0"/>
                  </a:lnTo>
                  <a:lnTo>
                    <a:pt x="235979" y="0"/>
                  </a:lnTo>
                  <a:lnTo>
                    <a:pt x="156820" y="157823"/>
                  </a:lnTo>
                  <a:lnTo>
                    <a:pt x="235979" y="357442"/>
                  </a:lnTo>
                  <a:lnTo>
                    <a:pt x="145377" y="357442"/>
                  </a:lnTo>
                  <a:lnTo>
                    <a:pt x="105550" y="232994"/>
                  </a:lnTo>
                  <a:lnTo>
                    <a:pt x="82144" y="274307"/>
                  </a:lnTo>
                  <a:lnTo>
                    <a:pt x="82144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1" name="Shape 21"/>
            <p:cNvSpPr/>
            <p:nvPr userDrawn="1"/>
          </p:nvSpPr>
          <p:spPr>
            <a:xfrm>
              <a:off x="2000961" y="2003603"/>
              <a:ext cx="114745" cy="357442"/>
            </a:xfrm>
            <a:custGeom>
              <a:avLst/>
              <a:gdLst/>
              <a:ahLst/>
              <a:cxnLst/>
              <a:rect l="0" t="0" r="0" b="0"/>
              <a:pathLst>
                <a:path w="114745" h="357442">
                  <a:moveTo>
                    <a:pt x="0" y="0"/>
                  </a:moveTo>
                  <a:lnTo>
                    <a:pt x="86119" y="0"/>
                  </a:lnTo>
                  <a:lnTo>
                    <a:pt x="86119" y="137909"/>
                  </a:lnTo>
                  <a:lnTo>
                    <a:pt x="114745" y="137909"/>
                  </a:lnTo>
                  <a:lnTo>
                    <a:pt x="114745" y="203980"/>
                  </a:lnTo>
                  <a:lnTo>
                    <a:pt x="102552" y="202121"/>
                  </a:lnTo>
                  <a:lnTo>
                    <a:pt x="86119" y="202121"/>
                  </a:lnTo>
                  <a:lnTo>
                    <a:pt x="86119" y="293230"/>
                  </a:lnTo>
                  <a:lnTo>
                    <a:pt x="101054" y="293230"/>
                  </a:lnTo>
                  <a:lnTo>
                    <a:pt x="114745" y="291729"/>
                  </a:lnTo>
                  <a:lnTo>
                    <a:pt x="114745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2" name="Shape 22"/>
            <p:cNvSpPr/>
            <p:nvPr userDrawn="1"/>
          </p:nvSpPr>
          <p:spPr>
            <a:xfrm>
              <a:off x="2115706" y="2141512"/>
              <a:ext cx="114757" cy="219532"/>
            </a:xfrm>
            <a:custGeom>
              <a:avLst/>
              <a:gdLst/>
              <a:ahLst/>
              <a:cxnLst/>
              <a:rect l="0" t="0" r="0" b="0"/>
              <a:pathLst>
                <a:path w="114757" h="219532">
                  <a:moveTo>
                    <a:pt x="0" y="0"/>
                  </a:moveTo>
                  <a:lnTo>
                    <a:pt x="10211" y="0"/>
                  </a:lnTo>
                  <a:cubicBezTo>
                    <a:pt x="60985" y="0"/>
                    <a:pt x="114757" y="22390"/>
                    <a:pt x="114757" y="110503"/>
                  </a:cubicBezTo>
                  <a:cubicBezTo>
                    <a:pt x="114757" y="201613"/>
                    <a:pt x="59995" y="219532"/>
                    <a:pt x="10211" y="219532"/>
                  </a:cubicBezTo>
                  <a:lnTo>
                    <a:pt x="0" y="219532"/>
                  </a:lnTo>
                  <a:lnTo>
                    <a:pt x="0" y="153820"/>
                  </a:lnTo>
                  <a:lnTo>
                    <a:pt x="3423" y="153445"/>
                  </a:lnTo>
                  <a:cubicBezTo>
                    <a:pt x="18824" y="149405"/>
                    <a:pt x="28626" y="138011"/>
                    <a:pt x="28626" y="111493"/>
                  </a:cubicBezTo>
                  <a:cubicBezTo>
                    <a:pt x="28626" y="84623"/>
                    <a:pt x="17703" y="71462"/>
                    <a:pt x="3214" y="66561"/>
                  </a:cubicBezTo>
                  <a:lnTo>
                    <a:pt x="0" y="66071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3" name="Shape 175"/>
            <p:cNvSpPr/>
            <p:nvPr userDrawn="1"/>
          </p:nvSpPr>
          <p:spPr>
            <a:xfrm>
              <a:off x="2264804" y="2003603"/>
              <a:ext cx="86131" cy="357442"/>
            </a:xfrm>
            <a:custGeom>
              <a:avLst/>
              <a:gdLst/>
              <a:ahLst/>
              <a:cxnLst/>
              <a:rect l="0" t="0" r="0" b="0"/>
              <a:pathLst>
                <a:path w="86131" h="357442">
                  <a:moveTo>
                    <a:pt x="0" y="0"/>
                  </a:moveTo>
                  <a:lnTo>
                    <a:pt x="86131" y="0"/>
                  </a:lnTo>
                  <a:lnTo>
                    <a:pt x="86131" y="357442"/>
                  </a:lnTo>
                  <a:lnTo>
                    <a:pt x="0" y="357442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4" name="Shape 24"/>
            <p:cNvSpPr/>
            <p:nvPr userDrawn="1"/>
          </p:nvSpPr>
          <p:spPr>
            <a:xfrm>
              <a:off x="2449501" y="2003609"/>
              <a:ext cx="114757" cy="357442"/>
            </a:xfrm>
            <a:custGeom>
              <a:avLst/>
              <a:gdLst/>
              <a:ahLst/>
              <a:cxnLst/>
              <a:rect l="0" t="0" r="0" b="0"/>
              <a:pathLst>
                <a:path w="114757" h="357442">
                  <a:moveTo>
                    <a:pt x="0" y="0"/>
                  </a:moveTo>
                  <a:lnTo>
                    <a:pt x="114757" y="0"/>
                  </a:lnTo>
                  <a:lnTo>
                    <a:pt x="114757" y="65807"/>
                  </a:lnTo>
                  <a:lnTo>
                    <a:pt x="100076" y="64211"/>
                  </a:lnTo>
                  <a:lnTo>
                    <a:pt x="86131" y="64211"/>
                  </a:lnTo>
                  <a:lnTo>
                    <a:pt x="86131" y="153822"/>
                  </a:lnTo>
                  <a:lnTo>
                    <a:pt x="101562" y="153822"/>
                  </a:lnTo>
                  <a:lnTo>
                    <a:pt x="114757" y="151971"/>
                  </a:lnTo>
                  <a:lnTo>
                    <a:pt x="114757" y="218059"/>
                  </a:lnTo>
                  <a:lnTo>
                    <a:pt x="86131" y="218059"/>
                  </a:lnTo>
                  <a:lnTo>
                    <a:pt x="86131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5" name="Shape 25"/>
            <p:cNvSpPr/>
            <p:nvPr userDrawn="1"/>
          </p:nvSpPr>
          <p:spPr>
            <a:xfrm>
              <a:off x="2564258" y="2003609"/>
              <a:ext cx="114745" cy="218059"/>
            </a:xfrm>
            <a:custGeom>
              <a:avLst/>
              <a:gdLst/>
              <a:ahLst/>
              <a:cxnLst/>
              <a:rect l="0" t="0" r="0" b="0"/>
              <a:pathLst>
                <a:path w="114745" h="218059">
                  <a:moveTo>
                    <a:pt x="0" y="0"/>
                  </a:moveTo>
                  <a:lnTo>
                    <a:pt x="10198" y="0"/>
                  </a:lnTo>
                  <a:cubicBezTo>
                    <a:pt x="59982" y="0"/>
                    <a:pt x="114745" y="17920"/>
                    <a:pt x="114745" y="109030"/>
                  </a:cubicBezTo>
                  <a:cubicBezTo>
                    <a:pt x="114745" y="197142"/>
                    <a:pt x="60985" y="218059"/>
                    <a:pt x="10198" y="218059"/>
                  </a:cubicBezTo>
                  <a:lnTo>
                    <a:pt x="0" y="218059"/>
                  </a:lnTo>
                  <a:lnTo>
                    <a:pt x="0" y="151971"/>
                  </a:lnTo>
                  <a:lnTo>
                    <a:pt x="2367" y="151639"/>
                  </a:lnTo>
                  <a:cubicBezTo>
                    <a:pt x="17139" y="147046"/>
                    <a:pt x="28626" y="134547"/>
                    <a:pt x="28626" y="108039"/>
                  </a:cubicBezTo>
                  <a:cubicBezTo>
                    <a:pt x="28626" y="81521"/>
                    <a:pt x="18260" y="70127"/>
                    <a:pt x="2582" y="66087"/>
                  </a:cubicBezTo>
                  <a:lnTo>
                    <a:pt x="0" y="6580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6" name="Shape 26"/>
            <p:cNvSpPr/>
            <p:nvPr userDrawn="1"/>
          </p:nvSpPr>
          <p:spPr>
            <a:xfrm>
              <a:off x="2773594" y="2003605"/>
              <a:ext cx="200139" cy="357442"/>
            </a:xfrm>
            <a:custGeom>
              <a:avLst/>
              <a:gdLst/>
              <a:ahLst/>
              <a:cxnLst/>
              <a:rect l="0" t="0" r="0" b="0"/>
              <a:pathLst>
                <a:path w="200139" h="357442">
                  <a:moveTo>
                    <a:pt x="0" y="0"/>
                  </a:moveTo>
                  <a:lnTo>
                    <a:pt x="200139" y="0"/>
                  </a:lnTo>
                  <a:lnTo>
                    <a:pt x="200139" y="67704"/>
                  </a:lnTo>
                  <a:lnTo>
                    <a:pt x="86119" y="67704"/>
                  </a:lnTo>
                  <a:lnTo>
                    <a:pt x="86119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7" name="Shape 27"/>
            <p:cNvSpPr/>
            <p:nvPr userDrawn="1"/>
          </p:nvSpPr>
          <p:spPr>
            <a:xfrm>
              <a:off x="3059836" y="2003603"/>
              <a:ext cx="114764" cy="357442"/>
            </a:xfrm>
            <a:custGeom>
              <a:avLst/>
              <a:gdLst/>
              <a:ahLst/>
              <a:cxnLst/>
              <a:rect l="0" t="0" r="0" b="0"/>
              <a:pathLst>
                <a:path w="114764" h="357442">
                  <a:moveTo>
                    <a:pt x="0" y="0"/>
                  </a:moveTo>
                  <a:lnTo>
                    <a:pt x="86132" y="0"/>
                  </a:lnTo>
                  <a:lnTo>
                    <a:pt x="86132" y="137909"/>
                  </a:lnTo>
                  <a:lnTo>
                    <a:pt x="114764" y="137909"/>
                  </a:lnTo>
                  <a:lnTo>
                    <a:pt x="114764" y="203981"/>
                  </a:lnTo>
                  <a:lnTo>
                    <a:pt x="102565" y="202121"/>
                  </a:lnTo>
                  <a:lnTo>
                    <a:pt x="86132" y="202121"/>
                  </a:lnTo>
                  <a:lnTo>
                    <a:pt x="86132" y="293230"/>
                  </a:lnTo>
                  <a:lnTo>
                    <a:pt x="101067" y="293230"/>
                  </a:lnTo>
                  <a:lnTo>
                    <a:pt x="114764" y="291729"/>
                  </a:lnTo>
                  <a:lnTo>
                    <a:pt x="114764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8" name="Shape 28"/>
            <p:cNvSpPr/>
            <p:nvPr userDrawn="1"/>
          </p:nvSpPr>
          <p:spPr>
            <a:xfrm>
              <a:off x="3174600" y="2141512"/>
              <a:ext cx="114751" cy="219532"/>
            </a:xfrm>
            <a:custGeom>
              <a:avLst/>
              <a:gdLst/>
              <a:ahLst/>
              <a:cxnLst/>
              <a:rect l="0" t="0" r="0" b="0"/>
              <a:pathLst>
                <a:path w="114751" h="219532">
                  <a:moveTo>
                    <a:pt x="0" y="0"/>
                  </a:moveTo>
                  <a:lnTo>
                    <a:pt x="10192" y="0"/>
                  </a:lnTo>
                  <a:cubicBezTo>
                    <a:pt x="60979" y="0"/>
                    <a:pt x="114751" y="22390"/>
                    <a:pt x="114751" y="110503"/>
                  </a:cubicBezTo>
                  <a:cubicBezTo>
                    <a:pt x="114751" y="201613"/>
                    <a:pt x="59976" y="219532"/>
                    <a:pt x="10192" y="219532"/>
                  </a:cubicBezTo>
                  <a:lnTo>
                    <a:pt x="0" y="219532"/>
                  </a:lnTo>
                  <a:lnTo>
                    <a:pt x="0" y="153820"/>
                  </a:lnTo>
                  <a:lnTo>
                    <a:pt x="3418" y="153445"/>
                  </a:lnTo>
                  <a:cubicBezTo>
                    <a:pt x="18824" y="149405"/>
                    <a:pt x="28632" y="138011"/>
                    <a:pt x="28632" y="111493"/>
                  </a:cubicBezTo>
                  <a:cubicBezTo>
                    <a:pt x="28632" y="84623"/>
                    <a:pt x="17702" y="71462"/>
                    <a:pt x="3209" y="66561"/>
                  </a:cubicBezTo>
                  <a:lnTo>
                    <a:pt x="0" y="66071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9" name="Shape 176"/>
            <p:cNvSpPr/>
            <p:nvPr userDrawn="1"/>
          </p:nvSpPr>
          <p:spPr>
            <a:xfrm>
              <a:off x="3323704" y="2003603"/>
              <a:ext cx="86119" cy="357442"/>
            </a:xfrm>
            <a:custGeom>
              <a:avLst/>
              <a:gdLst/>
              <a:ahLst/>
              <a:cxnLst/>
              <a:rect l="0" t="0" r="0" b="0"/>
              <a:pathLst>
                <a:path w="86119" h="357442">
                  <a:moveTo>
                    <a:pt x="0" y="0"/>
                  </a:moveTo>
                  <a:lnTo>
                    <a:pt x="86119" y="0"/>
                  </a:lnTo>
                  <a:lnTo>
                    <a:pt x="86119" y="357442"/>
                  </a:lnTo>
                  <a:lnTo>
                    <a:pt x="0" y="357442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0" name="Shape 30"/>
            <p:cNvSpPr/>
            <p:nvPr userDrawn="1"/>
          </p:nvSpPr>
          <p:spPr>
            <a:xfrm>
              <a:off x="3498439" y="1995641"/>
              <a:ext cx="227013" cy="373863"/>
            </a:xfrm>
            <a:custGeom>
              <a:avLst/>
              <a:gdLst/>
              <a:ahLst/>
              <a:cxnLst/>
              <a:rect l="0" t="0" r="0" b="0"/>
              <a:pathLst>
                <a:path w="227013" h="373863">
                  <a:moveTo>
                    <a:pt x="108039" y="0"/>
                  </a:moveTo>
                  <a:cubicBezTo>
                    <a:pt x="176238" y="0"/>
                    <a:pt x="214579" y="44298"/>
                    <a:pt x="214579" y="94590"/>
                  </a:cubicBezTo>
                  <a:cubicBezTo>
                    <a:pt x="214579" y="138900"/>
                    <a:pt x="200139" y="161290"/>
                    <a:pt x="163779" y="177229"/>
                  </a:cubicBezTo>
                  <a:lnTo>
                    <a:pt x="164795" y="177229"/>
                  </a:lnTo>
                  <a:cubicBezTo>
                    <a:pt x="201130" y="190678"/>
                    <a:pt x="227013" y="205613"/>
                    <a:pt x="227013" y="269824"/>
                  </a:cubicBezTo>
                  <a:cubicBezTo>
                    <a:pt x="227013" y="340513"/>
                    <a:pt x="181216" y="373863"/>
                    <a:pt x="113005" y="373863"/>
                  </a:cubicBezTo>
                  <a:cubicBezTo>
                    <a:pt x="59741" y="373863"/>
                    <a:pt x="0" y="350469"/>
                    <a:pt x="0" y="258369"/>
                  </a:cubicBezTo>
                  <a:lnTo>
                    <a:pt x="79159" y="258369"/>
                  </a:lnTo>
                  <a:cubicBezTo>
                    <a:pt x="79159" y="298196"/>
                    <a:pt x="90615" y="309639"/>
                    <a:pt x="109525" y="309639"/>
                  </a:cubicBezTo>
                  <a:cubicBezTo>
                    <a:pt x="131928" y="309639"/>
                    <a:pt x="140894" y="298196"/>
                    <a:pt x="140894" y="258369"/>
                  </a:cubicBezTo>
                  <a:cubicBezTo>
                    <a:pt x="140894" y="225019"/>
                    <a:pt x="130442" y="211582"/>
                    <a:pt x="103048" y="211582"/>
                  </a:cubicBezTo>
                  <a:lnTo>
                    <a:pt x="90615" y="211582"/>
                  </a:lnTo>
                  <a:lnTo>
                    <a:pt x="90615" y="147358"/>
                  </a:lnTo>
                  <a:lnTo>
                    <a:pt x="111023" y="147358"/>
                  </a:lnTo>
                  <a:cubicBezTo>
                    <a:pt x="123470" y="147358"/>
                    <a:pt x="136906" y="133414"/>
                    <a:pt x="136906" y="108026"/>
                  </a:cubicBezTo>
                  <a:cubicBezTo>
                    <a:pt x="136906" y="81153"/>
                    <a:pt x="128448" y="64224"/>
                    <a:pt x="108039" y="64224"/>
                  </a:cubicBezTo>
                  <a:cubicBezTo>
                    <a:pt x="86132" y="64224"/>
                    <a:pt x="79159" y="80150"/>
                    <a:pt x="79159" y="116992"/>
                  </a:cubicBezTo>
                  <a:lnTo>
                    <a:pt x="0" y="116992"/>
                  </a:lnTo>
                  <a:cubicBezTo>
                    <a:pt x="0" y="42812"/>
                    <a:pt x="46304" y="0"/>
                    <a:pt x="108039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1" name="Shape 31"/>
            <p:cNvSpPr/>
            <p:nvPr userDrawn="1"/>
          </p:nvSpPr>
          <p:spPr>
            <a:xfrm>
              <a:off x="3816059" y="1995639"/>
              <a:ext cx="232994" cy="373863"/>
            </a:xfrm>
            <a:custGeom>
              <a:avLst/>
              <a:gdLst/>
              <a:ahLst/>
              <a:cxnLst/>
              <a:rect l="0" t="0" r="0" b="0"/>
              <a:pathLst>
                <a:path w="232994" h="373863">
                  <a:moveTo>
                    <a:pt x="116497" y="0"/>
                  </a:moveTo>
                  <a:cubicBezTo>
                    <a:pt x="197155" y="0"/>
                    <a:pt x="232994" y="45809"/>
                    <a:pt x="232994" y="101549"/>
                  </a:cubicBezTo>
                  <a:lnTo>
                    <a:pt x="232994" y="125946"/>
                  </a:lnTo>
                  <a:lnTo>
                    <a:pt x="146863" y="125946"/>
                  </a:lnTo>
                  <a:lnTo>
                    <a:pt x="146863" y="93586"/>
                  </a:lnTo>
                  <a:cubicBezTo>
                    <a:pt x="146863" y="74676"/>
                    <a:pt x="128943" y="65710"/>
                    <a:pt x="115507" y="65710"/>
                  </a:cubicBezTo>
                  <a:cubicBezTo>
                    <a:pt x="101054" y="65710"/>
                    <a:pt x="86132" y="73685"/>
                    <a:pt x="86132" y="92100"/>
                  </a:cubicBezTo>
                  <a:lnTo>
                    <a:pt x="86132" y="270320"/>
                  </a:lnTo>
                  <a:cubicBezTo>
                    <a:pt x="86132" y="297205"/>
                    <a:pt x="97574" y="308166"/>
                    <a:pt x="115507" y="308166"/>
                  </a:cubicBezTo>
                  <a:cubicBezTo>
                    <a:pt x="133922" y="308166"/>
                    <a:pt x="146863" y="298196"/>
                    <a:pt x="146863" y="271310"/>
                  </a:cubicBezTo>
                  <a:lnTo>
                    <a:pt x="146863" y="224028"/>
                  </a:lnTo>
                  <a:lnTo>
                    <a:pt x="232994" y="224028"/>
                  </a:lnTo>
                  <a:lnTo>
                    <a:pt x="232994" y="257366"/>
                  </a:lnTo>
                  <a:cubicBezTo>
                    <a:pt x="232994" y="338519"/>
                    <a:pt x="196152" y="373863"/>
                    <a:pt x="116497" y="373863"/>
                  </a:cubicBezTo>
                  <a:cubicBezTo>
                    <a:pt x="37338" y="373863"/>
                    <a:pt x="0" y="339026"/>
                    <a:pt x="0" y="256870"/>
                  </a:cubicBezTo>
                  <a:lnTo>
                    <a:pt x="0" y="101054"/>
                  </a:lnTo>
                  <a:cubicBezTo>
                    <a:pt x="0" y="44806"/>
                    <a:pt x="34849" y="0"/>
                    <a:pt x="116497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2" name="Shape 32"/>
            <p:cNvSpPr/>
            <p:nvPr userDrawn="1"/>
          </p:nvSpPr>
          <p:spPr>
            <a:xfrm>
              <a:off x="4126710" y="2003605"/>
              <a:ext cx="210096" cy="357442"/>
            </a:xfrm>
            <a:custGeom>
              <a:avLst/>
              <a:gdLst/>
              <a:ahLst/>
              <a:cxnLst/>
              <a:rect l="0" t="0" r="0" b="0"/>
              <a:pathLst>
                <a:path w="210096" h="357442">
                  <a:moveTo>
                    <a:pt x="0" y="0"/>
                  </a:moveTo>
                  <a:lnTo>
                    <a:pt x="210096" y="0"/>
                  </a:lnTo>
                  <a:lnTo>
                    <a:pt x="210096" y="67704"/>
                  </a:lnTo>
                  <a:lnTo>
                    <a:pt x="146863" y="67704"/>
                  </a:lnTo>
                  <a:lnTo>
                    <a:pt x="146863" y="357442"/>
                  </a:lnTo>
                  <a:lnTo>
                    <a:pt x="67704" y="357442"/>
                  </a:lnTo>
                  <a:lnTo>
                    <a:pt x="67704" y="67704"/>
                  </a:lnTo>
                  <a:lnTo>
                    <a:pt x="0" y="67704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3" name="Shape 33"/>
            <p:cNvSpPr/>
            <p:nvPr userDrawn="1"/>
          </p:nvSpPr>
          <p:spPr>
            <a:xfrm>
              <a:off x="4378621" y="2003609"/>
              <a:ext cx="127940" cy="357442"/>
            </a:xfrm>
            <a:custGeom>
              <a:avLst/>
              <a:gdLst/>
              <a:ahLst/>
              <a:cxnLst/>
              <a:rect l="0" t="0" r="0" b="0"/>
              <a:pathLst>
                <a:path w="127940" h="357442">
                  <a:moveTo>
                    <a:pt x="77661" y="0"/>
                  </a:moveTo>
                  <a:lnTo>
                    <a:pt x="127940" y="0"/>
                  </a:lnTo>
                  <a:lnTo>
                    <a:pt x="127940" y="64214"/>
                  </a:lnTo>
                  <a:lnTo>
                    <a:pt x="127940" y="64211"/>
                  </a:lnTo>
                  <a:lnTo>
                    <a:pt x="127445" y="64211"/>
                  </a:lnTo>
                  <a:lnTo>
                    <a:pt x="105042" y="221539"/>
                  </a:lnTo>
                  <a:lnTo>
                    <a:pt x="127940" y="221539"/>
                  </a:lnTo>
                  <a:lnTo>
                    <a:pt x="127940" y="285750"/>
                  </a:lnTo>
                  <a:lnTo>
                    <a:pt x="96584" y="285750"/>
                  </a:lnTo>
                  <a:lnTo>
                    <a:pt x="85623" y="357442"/>
                  </a:lnTo>
                  <a:lnTo>
                    <a:pt x="0" y="357442"/>
                  </a:lnTo>
                  <a:lnTo>
                    <a:pt x="77661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4" name="Shape 34"/>
            <p:cNvSpPr/>
            <p:nvPr userDrawn="1"/>
          </p:nvSpPr>
          <p:spPr>
            <a:xfrm>
              <a:off x="4506562" y="2003609"/>
              <a:ext cx="131927" cy="357442"/>
            </a:xfrm>
            <a:custGeom>
              <a:avLst/>
              <a:gdLst/>
              <a:ahLst/>
              <a:cxnLst/>
              <a:rect l="0" t="0" r="0" b="0"/>
              <a:pathLst>
                <a:path w="131927" h="357442">
                  <a:moveTo>
                    <a:pt x="0" y="0"/>
                  </a:moveTo>
                  <a:lnTo>
                    <a:pt x="52781" y="0"/>
                  </a:lnTo>
                  <a:lnTo>
                    <a:pt x="131927" y="357442"/>
                  </a:lnTo>
                  <a:lnTo>
                    <a:pt x="47294" y="357442"/>
                  </a:lnTo>
                  <a:lnTo>
                    <a:pt x="34353" y="285750"/>
                  </a:lnTo>
                  <a:lnTo>
                    <a:pt x="0" y="285750"/>
                  </a:lnTo>
                  <a:lnTo>
                    <a:pt x="0" y="221539"/>
                  </a:lnTo>
                  <a:lnTo>
                    <a:pt x="22898" y="221539"/>
                  </a:lnTo>
                  <a:lnTo>
                    <a:pt x="0" y="64214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5" name="Shape 35"/>
            <p:cNvSpPr/>
            <p:nvPr userDrawn="1"/>
          </p:nvSpPr>
          <p:spPr>
            <a:xfrm>
              <a:off x="4714653" y="2003610"/>
              <a:ext cx="228511" cy="357442"/>
            </a:xfrm>
            <a:custGeom>
              <a:avLst/>
              <a:gdLst/>
              <a:ahLst/>
              <a:cxnLst/>
              <a:rect l="0" t="0" r="0" b="0"/>
              <a:pathLst>
                <a:path w="228511" h="357442">
                  <a:moveTo>
                    <a:pt x="0" y="0"/>
                  </a:moveTo>
                  <a:lnTo>
                    <a:pt x="86119" y="0"/>
                  </a:lnTo>
                  <a:lnTo>
                    <a:pt x="86119" y="137897"/>
                  </a:lnTo>
                  <a:lnTo>
                    <a:pt x="142380" y="137897"/>
                  </a:lnTo>
                  <a:lnTo>
                    <a:pt x="142380" y="0"/>
                  </a:lnTo>
                  <a:lnTo>
                    <a:pt x="228511" y="0"/>
                  </a:lnTo>
                  <a:lnTo>
                    <a:pt x="228511" y="357442"/>
                  </a:lnTo>
                  <a:lnTo>
                    <a:pt x="142380" y="357442"/>
                  </a:lnTo>
                  <a:lnTo>
                    <a:pt x="142380" y="205600"/>
                  </a:lnTo>
                  <a:lnTo>
                    <a:pt x="86119" y="205600"/>
                  </a:lnTo>
                  <a:lnTo>
                    <a:pt x="86119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</p:grpSp>
    </p:spTree>
    <p:extLst>
      <p:ext uri="{BB962C8B-B14F-4D97-AF65-F5344CB8AC3E}">
        <p14:creationId xmlns:p14="http://schemas.microsoft.com/office/powerpoint/2010/main" val="19509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7" r:id="rId2"/>
    <p:sldLayoutId id="2147483658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6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27.pn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chart" Target="../charts/chart7.xml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16.png"/><Relationship Id="rId9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0DAFCF-2F02-421A-826D-7D6ADD0CF4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8" y="-2584"/>
            <a:ext cx="12195148" cy="6860584"/>
          </a:xfrm>
          <a:prstGeom prst="rect">
            <a:avLst/>
          </a:prstGeom>
        </p:spPr>
      </p:pic>
      <p:grpSp>
        <p:nvGrpSpPr>
          <p:cNvPr id="4" name="Group 165">
            <a:extLst>
              <a:ext uri="{FF2B5EF4-FFF2-40B4-BE49-F238E27FC236}">
                <a16:creationId xmlns:a16="http://schemas.microsoft.com/office/drawing/2014/main" id="{71501C2D-9803-4902-90B6-DDC4E72B338A}"/>
              </a:ext>
            </a:extLst>
          </p:cNvPr>
          <p:cNvGrpSpPr/>
          <p:nvPr/>
        </p:nvGrpSpPr>
        <p:grpSpPr>
          <a:xfrm>
            <a:off x="646101" y="1961760"/>
            <a:ext cx="4214224" cy="1811169"/>
            <a:chOff x="0" y="0"/>
            <a:chExt cx="5039995" cy="2480260"/>
          </a:xfrm>
        </p:grpSpPr>
        <p:sp>
          <p:nvSpPr>
            <p:cNvPr id="5" name="Shape 6">
              <a:extLst>
                <a:ext uri="{FF2B5EF4-FFF2-40B4-BE49-F238E27FC236}">
                  <a16:creationId xmlns:a16="http://schemas.microsoft.com/office/drawing/2014/main" id="{D3F02E60-C154-48CB-95C5-EADE7BE5F46E}"/>
                </a:ext>
              </a:extLst>
            </p:cNvPr>
            <p:cNvSpPr/>
            <p:nvPr userDrawn="1"/>
          </p:nvSpPr>
          <p:spPr>
            <a:xfrm>
              <a:off x="1585079" y="760376"/>
              <a:ext cx="316446" cy="860006"/>
            </a:xfrm>
            <a:custGeom>
              <a:avLst/>
              <a:gdLst/>
              <a:ahLst/>
              <a:cxnLst/>
              <a:rect l="0" t="0" r="0" b="0"/>
              <a:pathLst>
                <a:path w="316446" h="860006">
                  <a:moveTo>
                    <a:pt x="0" y="0"/>
                  </a:moveTo>
                  <a:lnTo>
                    <a:pt x="316446" y="0"/>
                  </a:lnTo>
                  <a:lnTo>
                    <a:pt x="316446" y="106743"/>
                  </a:lnTo>
                  <a:lnTo>
                    <a:pt x="165926" y="106743"/>
                  </a:lnTo>
                  <a:lnTo>
                    <a:pt x="165926" y="860006"/>
                  </a:lnTo>
                  <a:lnTo>
                    <a:pt x="0" y="86000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6" name="Shape 7">
              <a:extLst>
                <a:ext uri="{FF2B5EF4-FFF2-40B4-BE49-F238E27FC236}">
                  <a16:creationId xmlns:a16="http://schemas.microsoft.com/office/drawing/2014/main" id="{714458EA-AD07-4B69-A045-9FC55497219B}"/>
                </a:ext>
              </a:extLst>
            </p:cNvPr>
            <p:cNvSpPr/>
            <p:nvPr userDrawn="1"/>
          </p:nvSpPr>
          <p:spPr>
            <a:xfrm>
              <a:off x="1914474" y="760348"/>
              <a:ext cx="216884" cy="860031"/>
            </a:xfrm>
            <a:custGeom>
              <a:avLst/>
              <a:gdLst/>
              <a:ahLst/>
              <a:cxnLst/>
              <a:rect l="0" t="0" r="0" b="0"/>
              <a:pathLst>
                <a:path w="216884" h="860031">
                  <a:moveTo>
                    <a:pt x="86525" y="0"/>
                  </a:moveTo>
                  <a:lnTo>
                    <a:pt x="216884" y="0"/>
                  </a:lnTo>
                  <a:lnTo>
                    <a:pt x="216884" y="106820"/>
                  </a:lnTo>
                  <a:lnTo>
                    <a:pt x="212192" y="106820"/>
                  </a:lnTo>
                  <a:lnTo>
                    <a:pt x="183655" y="536918"/>
                  </a:lnTo>
                  <a:lnTo>
                    <a:pt x="216884" y="536918"/>
                  </a:lnTo>
                  <a:lnTo>
                    <a:pt x="216884" y="631635"/>
                  </a:lnTo>
                  <a:lnTo>
                    <a:pt x="177889" y="631635"/>
                  </a:lnTo>
                  <a:lnTo>
                    <a:pt x="162306" y="860031"/>
                  </a:lnTo>
                  <a:lnTo>
                    <a:pt x="0" y="860031"/>
                  </a:lnTo>
                  <a:lnTo>
                    <a:pt x="8652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8" name="Shape 8">
              <a:extLst>
                <a:ext uri="{FF2B5EF4-FFF2-40B4-BE49-F238E27FC236}">
                  <a16:creationId xmlns:a16="http://schemas.microsoft.com/office/drawing/2014/main" id="{09ED1A1F-DA5A-4383-84D0-E0D89F5B5D4D}"/>
                </a:ext>
              </a:extLst>
            </p:cNvPr>
            <p:cNvSpPr/>
            <p:nvPr userDrawn="1"/>
          </p:nvSpPr>
          <p:spPr>
            <a:xfrm>
              <a:off x="2131359" y="760348"/>
              <a:ext cx="216960" cy="860031"/>
            </a:xfrm>
            <a:custGeom>
              <a:avLst/>
              <a:gdLst/>
              <a:ahLst/>
              <a:cxnLst/>
              <a:rect l="0" t="0" r="0" b="0"/>
              <a:pathLst>
                <a:path w="216960" h="860031">
                  <a:moveTo>
                    <a:pt x="0" y="0"/>
                  </a:moveTo>
                  <a:lnTo>
                    <a:pt x="130550" y="0"/>
                  </a:lnTo>
                  <a:lnTo>
                    <a:pt x="216960" y="860031"/>
                  </a:lnTo>
                  <a:lnTo>
                    <a:pt x="54527" y="860031"/>
                  </a:lnTo>
                  <a:lnTo>
                    <a:pt x="39249" y="631635"/>
                  </a:lnTo>
                  <a:lnTo>
                    <a:pt x="0" y="631635"/>
                  </a:lnTo>
                  <a:lnTo>
                    <a:pt x="0" y="536918"/>
                  </a:lnTo>
                  <a:lnTo>
                    <a:pt x="33230" y="536918"/>
                  </a:lnTo>
                  <a:lnTo>
                    <a:pt x="4756" y="106820"/>
                  </a:lnTo>
                  <a:lnTo>
                    <a:pt x="0" y="10682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10" name="Shape 9">
              <a:extLst>
                <a:ext uri="{FF2B5EF4-FFF2-40B4-BE49-F238E27FC236}">
                  <a16:creationId xmlns:a16="http://schemas.microsoft.com/office/drawing/2014/main" id="{7A5D51C3-9E5E-4A23-8255-5711C8362FEA}"/>
                </a:ext>
              </a:extLst>
            </p:cNvPr>
            <p:cNvSpPr/>
            <p:nvPr userDrawn="1"/>
          </p:nvSpPr>
          <p:spPr>
            <a:xfrm>
              <a:off x="2419986" y="760340"/>
              <a:ext cx="384137" cy="860044"/>
            </a:xfrm>
            <a:custGeom>
              <a:avLst/>
              <a:gdLst/>
              <a:ahLst/>
              <a:cxnLst/>
              <a:rect l="0" t="0" r="0" b="0"/>
              <a:pathLst>
                <a:path w="384137" h="860044">
                  <a:moveTo>
                    <a:pt x="123152" y="0"/>
                  </a:moveTo>
                  <a:lnTo>
                    <a:pt x="260731" y="0"/>
                  </a:lnTo>
                  <a:cubicBezTo>
                    <a:pt x="377012" y="0"/>
                    <a:pt x="384137" y="93459"/>
                    <a:pt x="384137" y="153594"/>
                  </a:cubicBezTo>
                  <a:lnTo>
                    <a:pt x="384137" y="291389"/>
                  </a:lnTo>
                  <a:cubicBezTo>
                    <a:pt x="384137" y="384683"/>
                    <a:pt x="321285" y="410401"/>
                    <a:pt x="271285" y="407937"/>
                  </a:cubicBezTo>
                  <a:lnTo>
                    <a:pt x="271285" y="416649"/>
                  </a:lnTo>
                  <a:cubicBezTo>
                    <a:pt x="382778" y="414020"/>
                    <a:pt x="384137" y="502564"/>
                    <a:pt x="384137" y="533375"/>
                  </a:cubicBezTo>
                  <a:lnTo>
                    <a:pt x="384137" y="706501"/>
                  </a:lnTo>
                  <a:cubicBezTo>
                    <a:pt x="384137" y="766648"/>
                    <a:pt x="377012" y="860044"/>
                    <a:pt x="260731" y="860044"/>
                  </a:cubicBezTo>
                  <a:lnTo>
                    <a:pt x="123152" y="860044"/>
                  </a:lnTo>
                  <a:cubicBezTo>
                    <a:pt x="7049" y="860044"/>
                    <a:pt x="0" y="766648"/>
                    <a:pt x="0" y="706501"/>
                  </a:cubicBezTo>
                  <a:lnTo>
                    <a:pt x="0" y="558991"/>
                  </a:lnTo>
                  <a:lnTo>
                    <a:pt x="165926" y="558991"/>
                  </a:lnTo>
                  <a:lnTo>
                    <a:pt x="165926" y="720928"/>
                  </a:lnTo>
                  <a:cubicBezTo>
                    <a:pt x="165926" y="743077"/>
                    <a:pt x="182499" y="749097"/>
                    <a:pt x="191884" y="749097"/>
                  </a:cubicBezTo>
                  <a:cubicBezTo>
                    <a:pt x="207404" y="749097"/>
                    <a:pt x="218135" y="735597"/>
                    <a:pt x="218135" y="720928"/>
                  </a:cubicBezTo>
                  <a:lnTo>
                    <a:pt x="218135" y="521030"/>
                  </a:lnTo>
                  <a:cubicBezTo>
                    <a:pt x="218135" y="493916"/>
                    <a:pt x="213347" y="464299"/>
                    <a:pt x="151562" y="464299"/>
                  </a:cubicBezTo>
                  <a:lnTo>
                    <a:pt x="84125" y="464299"/>
                  </a:lnTo>
                  <a:lnTo>
                    <a:pt x="84125" y="369862"/>
                  </a:lnTo>
                  <a:lnTo>
                    <a:pt x="153899" y="369862"/>
                  </a:lnTo>
                  <a:cubicBezTo>
                    <a:pt x="201397" y="369862"/>
                    <a:pt x="218135" y="358673"/>
                    <a:pt x="218135" y="306019"/>
                  </a:cubicBezTo>
                  <a:lnTo>
                    <a:pt x="218135" y="135026"/>
                  </a:lnTo>
                  <a:cubicBezTo>
                    <a:pt x="218135" y="120218"/>
                    <a:pt x="207404" y="106832"/>
                    <a:pt x="191884" y="106832"/>
                  </a:cubicBezTo>
                  <a:cubicBezTo>
                    <a:pt x="182499" y="106832"/>
                    <a:pt x="165926" y="112903"/>
                    <a:pt x="165926" y="135026"/>
                  </a:cubicBezTo>
                  <a:lnTo>
                    <a:pt x="165926" y="275273"/>
                  </a:lnTo>
                  <a:lnTo>
                    <a:pt x="0" y="275273"/>
                  </a:lnTo>
                  <a:lnTo>
                    <a:pt x="0" y="153594"/>
                  </a:lnTo>
                  <a:cubicBezTo>
                    <a:pt x="0" y="93459"/>
                    <a:pt x="7049" y="0"/>
                    <a:pt x="123152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11" name="Shape 10">
              <a:extLst>
                <a:ext uri="{FF2B5EF4-FFF2-40B4-BE49-F238E27FC236}">
                  <a16:creationId xmlns:a16="http://schemas.microsoft.com/office/drawing/2014/main" id="{C142984A-76DB-4791-8AD0-8AF4E323684F}"/>
                </a:ext>
              </a:extLst>
            </p:cNvPr>
            <p:cNvSpPr/>
            <p:nvPr userDrawn="1"/>
          </p:nvSpPr>
          <p:spPr>
            <a:xfrm>
              <a:off x="2913098" y="760376"/>
              <a:ext cx="384201" cy="860006"/>
            </a:xfrm>
            <a:custGeom>
              <a:avLst/>
              <a:gdLst/>
              <a:ahLst/>
              <a:cxnLst/>
              <a:rect l="0" t="0" r="0" b="0"/>
              <a:pathLst>
                <a:path w="384201" h="860006">
                  <a:moveTo>
                    <a:pt x="0" y="0"/>
                  </a:moveTo>
                  <a:lnTo>
                    <a:pt x="384201" y="0"/>
                  </a:lnTo>
                  <a:lnTo>
                    <a:pt x="384201" y="860006"/>
                  </a:lnTo>
                  <a:lnTo>
                    <a:pt x="218148" y="860006"/>
                  </a:lnTo>
                  <a:lnTo>
                    <a:pt x="218148" y="106743"/>
                  </a:lnTo>
                  <a:lnTo>
                    <a:pt x="165989" y="106743"/>
                  </a:lnTo>
                  <a:lnTo>
                    <a:pt x="165989" y="860006"/>
                  </a:lnTo>
                  <a:lnTo>
                    <a:pt x="0" y="86000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12" name="Shape 11">
              <a:extLst>
                <a:ext uri="{FF2B5EF4-FFF2-40B4-BE49-F238E27FC236}">
                  <a16:creationId xmlns:a16="http://schemas.microsoft.com/office/drawing/2014/main" id="{4A134E99-086F-414E-B48F-F733F6367ED9}"/>
                </a:ext>
              </a:extLst>
            </p:cNvPr>
            <p:cNvSpPr/>
            <p:nvPr userDrawn="1"/>
          </p:nvSpPr>
          <p:spPr>
            <a:xfrm>
              <a:off x="3406277" y="760348"/>
              <a:ext cx="191967" cy="860031"/>
            </a:xfrm>
            <a:custGeom>
              <a:avLst/>
              <a:gdLst/>
              <a:ahLst/>
              <a:cxnLst/>
              <a:rect l="0" t="0" r="0" b="0"/>
              <a:pathLst>
                <a:path w="191967" h="860031">
                  <a:moveTo>
                    <a:pt x="0" y="0"/>
                  </a:moveTo>
                  <a:lnTo>
                    <a:pt x="191967" y="0"/>
                  </a:lnTo>
                  <a:lnTo>
                    <a:pt x="191967" y="107958"/>
                  </a:lnTo>
                  <a:lnTo>
                    <a:pt x="187084" y="106820"/>
                  </a:lnTo>
                  <a:lnTo>
                    <a:pt x="165976" y="106820"/>
                  </a:lnTo>
                  <a:lnTo>
                    <a:pt x="165976" y="472948"/>
                  </a:lnTo>
                  <a:lnTo>
                    <a:pt x="187084" y="472948"/>
                  </a:lnTo>
                  <a:lnTo>
                    <a:pt x="191967" y="471819"/>
                  </a:lnTo>
                  <a:lnTo>
                    <a:pt x="191967" y="567665"/>
                  </a:lnTo>
                  <a:lnTo>
                    <a:pt x="165976" y="567665"/>
                  </a:lnTo>
                  <a:lnTo>
                    <a:pt x="165976" y="860031"/>
                  </a:lnTo>
                  <a:lnTo>
                    <a:pt x="0" y="860031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13" name="Shape 12">
              <a:extLst>
                <a:ext uri="{FF2B5EF4-FFF2-40B4-BE49-F238E27FC236}">
                  <a16:creationId xmlns:a16="http://schemas.microsoft.com/office/drawing/2014/main" id="{6F4786E6-60A8-49B5-8816-98A82A243F77}"/>
                </a:ext>
              </a:extLst>
            </p:cNvPr>
            <p:cNvSpPr/>
            <p:nvPr userDrawn="1"/>
          </p:nvSpPr>
          <p:spPr>
            <a:xfrm>
              <a:off x="3598244" y="760348"/>
              <a:ext cx="192221" cy="567665"/>
            </a:xfrm>
            <a:custGeom>
              <a:avLst/>
              <a:gdLst/>
              <a:ahLst/>
              <a:cxnLst/>
              <a:rect l="0" t="0" r="0" b="0"/>
              <a:pathLst>
                <a:path w="192221" h="567665">
                  <a:moveTo>
                    <a:pt x="0" y="0"/>
                  </a:moveTo>
                  <a:lnTo>
                    <a:pt x="68815" y="0"/>
                  </a:lnTo>
                  <a:cubicBezTo>
                    <a:pt x="184931" y="0"/>
                    <a:pt x="192221" y="93447"/>
                    <a:pt x="192221" y="153556"/>
                  </a:cubicBezTo>
                  <a:lnTo>
                    <a:pt x="192221" y="414007"/>
                  </a:lnTo>
                  <a:cubicBezTo>
                    <a:pt x="192221" y="474205"/>
                    <a:pt x="184931" y="567665"/>
                    <a:pt x="68815" y="567665"/>
                  </a:cubicBezTo>
                  <a:lnTo>
                    <a:pt x="0" y="567665"/>
                  </a:lnTo>
                  <a:lnTo>
                    <a:pt x="0" y="471819"/>
                  </a:lnTo>
                  <a:lnTo>
                    <a:pt x="7608" y="470061"/>
                  </a:lnTo>
                  <a:cubicBezTo>
                    <a:pt x="18847" y="464356"/>
                    <a:pt x="25991" y="450409"/>
                    <a:pt x="25991" y="430111"/>
                  </a:cubicBezTo>
                  <a:lnTo>
                    <a:pt x="25991" y="149479"/>
                  </a:lnTo>
                  <a:cubicBezTo>
                    <a:pt x="25991" y="129458"/>
                    <a:pt x="18847" y="115472"/>
                    <a:pt x="7608" y="109731"/>
                  </a:cubicBezTo>
                  <a:lnTo>
                    <a:pt x="0" y="107958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14" name="Shape 13">
              <a:extLst>
                <a:ext uri="{FF2B5EF4-FFF2-40B4-BE49-F238E27FC236}">
                  <a16:creationId xmlns:a16="http://schemas.microsoft.com/office/drawing/2014/main" id="{C92A989E-B478-4769-8934-EF5FD08593D9}"/>
                </a:ext>
              </a:extLst>
            </p:cNvPr>
            <p:cNvSpPr/>
            <p:nvPr userDrawn="1"/>
          </p:nvSpPr>
          <p:spPr>
            <a:xfrm>
              <a:off x="3899692" y="760376"/>
              <a:ext cx="191852" cy="860006"/>
            </a:xfrm>
            <a:custGeom>
              <a:avLst/>
              <a:gdLst/>
              <a:ahLst/>
              <a:cxnLst/>
              <a:rect l="0" t="0" r="0" b="0"/>
              <a:pathLst>
                <a:path w="191852" h="860006">
                  <a:moveTo>
                    <a:pt x="122974" y="0"/>
                  </a:moveTo>
                  <a:lnTo>
                    <a:pt x="191852" y="0"/>
                  </a:lnTo>
                  <a:lnTo>
                    <a:pt x="191852" y="106802"/>
                  </a:lnTo>
                  <a:lnTo>
                    <a:pt x="175201" y="112608"/>
                  </a:lnTo>
                  <a:cubicBezTo>
                    <a:pt x="169840" y="116904"/>
                    <a:pt x="165684" y="123952"/>
                    <a:pt x="165684" y="134963"/>
                  </a:cubicBezTo>
                  <a:lnTo>
                    <a:pt x="165684" y="720827"/>
                  </a:lnTo>
                  <a:cubicBezTo>
                    <a:pt x="165684" y="731901"/>
                    <a:pt x="169840" y="738991"/>
                    <a:pt x="175201" y="743312"/>
                  </a:cubicBezTo>
                  <a:lnTo>
                    <a:pt x="191852" y="749152"/>
                  </a:lnTo>
                  <a:lnTo>
                    <a:pt x="191852" y="860006"/>
                  </a:lnTo>
                  <a:lnTo>
                    <a:pt x="122974" y="860006"/>
                  </a:lnTo>
                  <a:cubicBezTo>
                    <a:pt x="6807" y="860006"/>
                    <a:pt x="0" y="766610"/>
                    <a:pt x="0" y="706412"/>
                  </a:cubicBezTo>
                  <a:lnTo>
                    <a:pt x="0" y="153530"/>
                  </a:lnTo>
                  <a:cubicBezTo>
                    <a:pt x="0" y="93383"/>
                    <a:pt x="6807" y="0"/>
                    <a:pt x="12297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15" name="Shape 14">
              <a:extLst>
                <a:ext uri="{FF2B5EF4-FFF2-40B4-BE49-F238E27FC236}">
                  <a16:creationId xmlns:a16="http://schemas.microsoft.com/office/drawing/2014/main" id="{0AE81758-B30C-4EFB-9FFE-72775DA7593D}"/>
                </a:ext>
              </a:extLst>
            </p:cNvPr>
            <p:cNvSpPr/>
            <p:nvPr userDrawn="1"/>
          </p:nvSpPr>
          <p:spPr>
            <a:xfrm>
              <a:off x="4091545" y="760376"/>
              <a:ext cx="192043" cy="860006"/>
            </a:xfrm>
            <a:custGeom>
              <a:avLst/>
              <a:gdLst/>
              <a:ahLst/>
              <a:cxnLst/>
              <a:rect l="0" t="0" r="0" b="0"/>
              <a:pathLst>
                <a:path w="192043" h="860006">
                  <a:moveTo>
                    <a:pt x="0" y="0"/>
                  </a:moveTo>
                  <a:lnTo>
                    <a:pt x="68701" y="0"/>
                  </a:lnTo>
                  <a:cubicBezTo>
                    <a:pt x="184792" y="0"/>
                    <a:pt x="192043" y="93383"/>
                    <a:pt x="192043" y="153530"/>
                  </a:cubicBezTo>
                  <a:lnTo>
                    <a:pt x="192043" y="706412"/>
                  </a:lnTo>
                  <a:cubicBezTo>
                    <a:pt x="192043" y="766610"/>
                    <a:pt x="184792" y="860006"/>
                    <a:pt x="68701" y="860006"/>
                  </a:cubicBezTo>
                  <a:lnTo>
                    <a:pt x="0" y="860006"/>
                  </a:lnTo>
                  <a:lnTo>
                    <a:pt x="0" y="749152"/>
                  </a:lnTo>
                  <a:lnTo>
                    <a:pt x="96" y="749186"/>
                  </a:lnTo>
                  <a:cubicBezTo>
                    <a:pt x="15373" y="749186"/>
                    <a:pt x="26169" y="735559"/>
                    <a:pt x="26169" y="720827"/>
                  </a:cubicBezTo>
                  <a:lnTo>
                    <a:pt x="26169" y="134963"/>
                  </a:lnTo>
                  <a:cubicBezTo>
                    <a:pt x="26169" y="120142"/>
                    <a:pt x="15373" y="106769"/>
                    <a:pt x="96" y="106769"/>
                  </a:cubicBezTo>
                  <a:lnTo>
                    <a:pt x="0" y="10680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16" name="Shape 15">
              <a:extLst>
                <a:ext uri="{FF2B5EF4-FFF2-40B4-BE49-F238E27FC236}">
                  <a16:creationId xmlns:a16="http://schemas.microsoft.com/office/drawing/2014/main" id="{58BE7B68-3D37-48CD-A6BF-1C01B830867E}"/>
                </a:ext>
              </a:extLst>
            </p:cNvPr>
            <p:cNvSpPr/>
            <p:nvPr userDrawn="1"/>
          </p:nvSpPr>
          <p:spPr>
            <a:xfrm>
              <a:off x="4392441" y="760376"/>
              <a:ext cx="647446" cy="860006"/>
            </a:xfrm>
            <a:custGeom>
              <a:avLst/>
              <a:gdLst/>
              <a:ahLst/>
              <a:cxnLst/>
              <a:rect l="0" t="0" r="0" b="0"/>
              <a:pathLst>
                <a:path w="647446" h="860006">
                  <a:moveTo>
                    <a:pt x="0" y="0"/>
                  </a:moveTo>
                  <a:lnTo>
                    <a:pt x="215748" y="0"/>
                  </a:lnTo>
                  <a:lnTo>
                    <a:pt x="323571" y="604482"/>
                  </a:lnTo>
                  <a:lnTo>
                    <a:pt x="431622" y="0"/>
                  </a:lnTo>
                  <a:lnTo>
                    <a:pt x="647446" y="0"/>
                  </a:lnTo>
                  <a:lnTo>
                    <a:pt x="647446" y="860006"/>
                  </a:lnTo>
                  <a:lnTo>
                    <a:pt x="481457" y="860006"/>
                  </a:lnTo>
                  <a:lnTo>
                    <a:pt x="481457" y="320713"/>
                  </a:lnTo>
                  <a:lnTo>
                    <a:pt x="475564" y="320713"/>
                  </a:lnTo>
                  <a:lnTo>
                    <a:pt x="390080" y="860006"/>
                  </a:lnTo>
                  <a:lnTo>
                    <a:pt x="257353" y="860006"/>
                  </a:lnTo>
                  <a:lnTo>
                    <a:pt x="172072" y="320713"/>
                  </a:lnTo>
                  <a:lnTo>
                    <a:pt x="166116" y="320713"/>
                  </a:lnTo>
                  <a:lnTo>
                    <a:pt x="166116" y="860006"/>
                  </a:lnTo>
                  <a:lnTo>
                    <a:pt x="0" y="86000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17" name="Shape 16">
              <a:extLst>
                <a:ext uri="{FF2B5EF4-FFF2-40B4-BE49-F238E27FC236}">
                  <a16:creationId xmlns:a16="http://schemas.microsoft.com/office/drawing/2014/main" id="{CC815B90-3A51-45D1-88EB-08160A220CED}"/>
                </a:ext>
              </a:extLst>
            </p:cNvPr>
            <p:cNvSpPr/>
            <p:nvPr userDrawn="1"/>
          </p:nvSpPr>
          <p:spPr>
            <a:xfrm>
              <a:off x="914555" y="716"/>
              <a:ext cx="253761" cy="1566083"/>
            </a:xfrm>
            <a:custGeom>
              <a:avLst/>
              <a:gdLst/>
              <a:ahLst/>
              <a:cxnLst/>
              <a:rect l="0" t="0" r="0" b="0"/>
              <a:pathLst>
                <a:path w="253761" h="1566083">
                  <a:moveTo>
                    <a:pt x="253761" y="0"/>
                  </a:moveTo>
                  <a:lnTo>
                    <a:pt x="253761" y="123336"/>
                  </a:lnTo>
                  <a:lnTo>
                    <a:pt x="253187" y="122372"/>
                  </a:lnTo>
                  <a:cubicBezTo>
                    <a:pt x="240792" y="141549"/>
                    <a:pt x="174828" y="261882"/>
                    <a:pt x="116535" y="450083"/>
                  </a:cubicBezTo>
                  <a:cubicBezTo>
                    <a:pt x="101321" y="506751"/>
                    <a:pt x="73393" y="628950"/>
                    <a:pt x="68732" y="748216"/>
                  </a:cubicBezTo>
                  <a:cubicBezTo>
                    <a:pt x="63157" y="892754"/>
                    <a:pt x="82969" y="1036595"/>
                    <a:pt x="90767" y="1076993"/>
                  </a:cubicBezTo>
                  <a:cubicBezTo>
                    <a:pt x="90767" y="1029102"/>
                    <a:pt x="91618" y="869742"/>
                    <a:pt x="121323" y="737599"/>
                  </a:cubicBezTo>
                  <a:cubicBezTo>
                    <a:pt x="150901" y="606027"/>
                    <a:pt x="207353" y="453982"/>
                    <a:pt x="253187" y="376626"/>
                  </a:cubicBezTo>
                  <a:lnTo>
                    <a:pt x="253761" y="377665"/>
                  </a:lnTo>
                  <a:lnTo>
                    <a:pt x="253761" y="946279"/>
                  </a:lnTo>
                  <a:lnTo>
                    <a:pt x="247268" y="957700"/>
                  </a:lnTo>
                  <a:cubicBezTo>
                    <a:pt x="225852" y="998925"/>
                    <a:pt x="183501" y="1104875"/>
                    <a:pt x="184468" y="1226168"/>
                  </a:cubicBezTo>
                  <a:cubicBezTo>
                    <a:pt x="187230" y="1333476"/>
                    <a:pt x="210523" y="1412388"/>
                    <a:pt x="232922" y="1465637"/>
                  </a:cubicBezTo>
                  <a:lnTo>
                    <a:pt x="253761" y="1509449"/>
                  </a:lnTo>
                  <a:lnTo>
                    <a:pt x="253761" y="1566083"/>
                  </a:lnTo>
                  <a:lnTo>
                    <a:pt x="239396" y="1546438"/>
                  </a:lnTo>
                  <a:cubicBezTo>
                    <a:pt x="201129" y="1491505"/>
                    <a:pt x="150779" y="1401988"/>
                    <a:pt x="115608" y="1317722"/>
                  </a:cubicBezTo>
                  <a:cubicBezTo>
                    <a:pt x="115608" y="1317722"/>
                    <a:pt x="40145" y="1134283"/>
                    <a:pt x="20193" y="955530"/>
                  </a:cubicBezTo>
                  <a:cubicBezTo>
                    <a:pt x="0" y="776867"/>
                    <a:pt x="8534" y="595536"/>
                    <a:pt x="66891" y="390888"/>
                  </a:cubicBezTo>
                  <a:cubicBezTo>
                    <a:pt x="113652" y="230435"/>
                    <a:pt x="199978" y="83808"/>
                    <a:pt x="240108" y="20910"/>
                  </a:cubicBezTo>
                  <a:lnTo>
                    <a:pt x="253761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18" name="Shape 17">
              <a:extLst>
                <a:ext uri="{FF2B5EF4-FFF2-40B4-BE49-F238E27FC236}">
                  <a16:creationId xmlns:a16="http://schemas.microsoft.com/office/drawing/2014/main" id="{EDCD7CF0-6DDD-49D7-B9D3-6FE74E1D705C}"/>
                </a:ext>
              </a:extLst>
            </p:cNvPr>
            <p:cNvSpPr/>
            <p:nvPr userDrawn="1"/>
          </p:nvSpPr>
          <p:spPr>
            <a:xfrm>
              <a:off x="1168316" y="0"/>
              <a:ext cx="255433" cy="1568463"/>
            </a:xfrm>
            <a:custGeom>
              <a:avLst/>
              <a:gdLst/>
              <a:ahLst/>
              <a:cxnLst/>
              <a:rect l="0" t="0" r="0" b="0"/>
              <a:pathLst>
                <a:path w="255433" h="1568463">
                  <a:moveTo>
                    <a:pt x="468" y="0"/>
                  </a:moveTo>
                  <a:cubicBezTo>
                    <a:pt x="18514" y="30607"/>
                    <a:pt x="150442" y="217678"/>
                    <a:pt x="202969" y="447815"/>
                  </a:cubicBezTo>
                  <a:cubicBezTo>
                    <a:pt x="255433" y="678294"/>
                    <a:pt x="254455" y="819620"/>
                    <a:pt x="231633" y="981062"/>
                  </a:cubicBezTo>
                  <a:cubicBezTo>
                    <a:pt x="190447" y="1271613"/>
                    <a:pt x="58519" y="1493965"/>
                    <a:pt x="1217" y="1568463"/>
                  </a:cubicBezTo>
                  <a:lnTo>
                    <a:pt x="0" y="1566799"/>
                  </a:lnTo>
                  <a:lnTo>
                    <a:pt x="0" y="1510165"/>
                  </a:lnTo>
                  <a:lnTo>
                    <a:pt x="468" y="1511148"/>
                  </a:lnTo>
                  <a:cubicBezTo>
                    <a:pt x="27226" y="1461503"/>
                    <a:pt x="72997" y="1352829"/>
                    <a:pt x="69073" y="1214374"/>
                  </a:cubicBezTo>
                  <a:cubicBezTo>
                    <a:pt x="63434" y="1072985"/>
                    <a:pt x="15809" y="969683"/>
                    <a:pt x="1217" y="944855"/>
                  </a:cubicBezTo>
                  <a:lnTo>
                    <a:pt x="0" y="946995"/>
                  </a:lnTo>
                  <a:lnTo>
                    <a:pt x="0" y="378381"/>
                  </a:lnTo>
                  <a:lnTo>
                    <a:pt x="18529" y="411924"/>
                  </a:lnTo>
                  <a:cubicBezTo>
                    <a:pt x="63994" y="501411"/>
                    <a:pt x="114020" y="647248"/>
                    <a:pt x="133144" y="739381"/>
                  </a:cubicBezTo>
                  <a:cubicBezTo>
                    <a:pt x="155166" y="844588"/>
                    <a:pt x="166774" y="979234"/>
                    <a:pt x="161732" y="1074890"/>
                  </a:cubicBezTo>
                  <a:cubicBezTo>
                    <a:pt x="175169" y="1019327"/>
                    <a:pt x="185659" y="926579"/>
                    <a:pt x="187754" y="838733"/>
                  </a:cubicBezTo>
                  <a:cubicBezTo>
                    <a:pt x="189406" y="751015"/>
                    <a:pt x="180884" y="601840"/>
                    <a:pt x="137869" y="446189"/>
                  </a:cubicBezTo>
                  <a:cubicBezTo>
                    <a:pt x="100275" y="309894"/>
                    <a:pt x="31965" y="179424"/>
                    <a:pt x="7171" y="136089"/>
                  </a:cubicBezTo>
                  <a:lnTo>
                    <a:pt x="0" y="124052"/>
                  </a:lnTo>
                  <a:lnTo>
                    <a:pt x="0" y="716"/>
                  </a:lnTo>
                  <a:lnTo>
                    <a:pt x="46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19" name="Shape 18">
              <a:extLst>
                <a:ext uri="{FF2B5EF4-FFF2-40B4-BE49-F238E27FC236}">
                  <a16:creationId xmlns:a16="http://schemas.microsoft.com/office/drawing/2014/main" id="{BE723B89-B16B-4B47-B2F9-D7CA1C7B76EF}"/>
                </a:ext>
              </a:extLst>
            </p:cNvPr>
            <p:cNvSpPr/>
            <p:nvPr userDrawn="1"/>
          </p:nvSpPr>
          <p:spPr>
            <a:xfrm>
              <a:off x="0" y="764211"/>
              <a:ext cx="1484503" cy="1716049"/>
            </a:xfrm>
            <a:custGeom>
              <a:avLst/>
              <a:gdLst/>
              <a:ahLst/>
              <a:cxnLst/>
              <a:rect l="0" t="0" r="0" b="0"/>
              <a:pathLst>
                <a:path w="1484503" h="1716049">
                  <a:moveTo>
                    <a:pt x="858114" y="0"/>
                  </a:moveTo>
                  <a:lnTo>
                    <a:pt x="858114" y="645084"/>
                  </a:lnTo>
                  <a:cubicBezTo>
                    <a:pt x="734835" y="645084"/>
                    <a:pt x="611556" y="691960"/>
                    <a:pt x="517296" y="786092"/>
                  </a:cubicBezTo>
                  <a:cubicBezTo>
                    <a:pt x="494957" y="808787"/>
                    <a:pt x="475323" y="832599"/>
                    <a:pt x="458267" y="857885"/>
                  </a:cubicBezTo>
                  <a:cubicBezTo>
                    <a:pt x="331864" y="1045172"/>
                    <a:pt x="351498" y="1301788"/>
                    <a:pt x="517296" y="1467587"/>
                  </a:cubicBezTo>
                  <a:cubicBezTo>
                    <a:pt x="611556" y="1561605"/>
                    <a:pt x="734835" y="1608773"/>
                    <a:pt x="858114" y="1608773"/>
                  </a:cubicBezTo>
                  <a:cubicBezTo>
                    <a:pt x="981075" y="1608773"/>
                    <a:pt x="1103744" y="1561897"/>
                    <a:pt x="1197635" y="1468819"/>
                  </a:cubicBezTo>
                  <a:cubicBezTo>
                    <a:pt x="1198118" y="1468564"/>
                    <a:pt x="1198740" y="1467955"/>
                    <a:pt x="1199096" y="1467345"/>
                  </a:cubicBezTo>
                  <a:cubicBezTo>
                    <a:pt x="1199413" y="1466977"/>
                    <a:pt x="1199896" y="1466723"/>
                    <a:pt x="1200391" y="1466368"/>
                  </a:cubicBezTo>
                  <a:cubicBezTo>
                    <a:pt x="1294524" y="1372108"/>
                    <a:pt x="1294524" y="1219378"/>
                    <a:pt x="1200391" y="1125004"/>
                  </a:cubicBezTo>
                  <a:cubicBezTo>
                    <a:pt x="1106018" y="1031050"/>
                    <a:pt x="953338" y="1031050"/>
                    <a:pt x="859219" y="1125004"/>
                  </a:cubicBezTo>
                  <a:cubicBezTo>
                    <a:pt x="858723" y="1125550"/>
                    <a:pt x="858418" y="1125919"/>
                    <a:pt x="858114" y="1126287"/>
                  </a:cubicBezTo>
                  <a:lnTo>
                    <a:pt x="858114" y="857885"/>
                  </a:lnTo>
                  <a:lnTo>
                    <a:pt x="1484503" y="857885"/>
                  </a:lnTo>
                  <a:lnTo>
                    <a:pt x="1484503" y="1444511"/>
                  </a:lnTo>
                  <a:cubicBezTo>
                    <a:pt x="1327848" y="1611478"/>
                    <a:pt x="1105218" y="1716049"/>
                    <a:pt x="858114" y="1716049"/>
                  </a:cubicBezTo>
                  <a:cubicBezTo>
                    <a:pt x="384200" y="1716049"/>
                    <a:pt x="0" y="1331849"/>
                    <a:pt x="0" y="857885"/>
                  </a:cubicBezTo>
                  <a:cubicBezTo>
                    <a:pt x="0" y="384226"/>
                    <a:pt x="384200" y="0"/>
                    <a:pt x="85811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0" name="Shape 174">
              <a:extLst>
                <a:ext uri="{FF2B5EF4-FFF2-40B4-BE49-F238E27FC236}">
                  <a16:creationId xmlns:a16="http://schemas.microsoft.com/office/drawing/2014/main" id="{4FE0AEBA-74B4-4A69-A2D8-723BCB055FB0}"/>
                </a:ext>
              </a:extLst>
            </p:cNvPr>
            <p:cNvSpPr/>
            <p:nvPr userDrawn="1"/>
          </p:nvSpPr>
          <p:spPr>
            <a:xfrm>
              <a:off x="1586293" y="1888160"/>
              <a:ext cx="3453702" cy="591299"/>
            </a:xfrm>
            <a:custGeom>
              <a:avLst/>
              <a:gdLst/>
              <a:ahLst/>
              <a:cxnLst/>
              <a:rect l="0" t="0" r="0" b="0"/>
              <a:pathLst>
                <a:path w="3453702" h="591299">
                  <a:moveTo>
                    <a:pt x="0" y="0"/>
                  </a:moveTo>
                  <a:lnTo>
                    <a:pt x="3453702" y="0"/>
                  </a:lnTo>
                  <a:lnTo>
                    <a:pt x="3453702" y="591299"/>
                  </a:lnTo>
                  <a:lnTo>
                    <a:pt x="0" y="591299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1" name="Shape 20">
              <a:extLst>
                <a:ext uri="{FF2B5EF4-FFF2-40B4-BE49-F238E27FC236}">
                  <a16:creationId xmlns:a16="http://schemas.microsoft.com/office/drawing/2014/main" id="{13AD3D5D-E996-4A67-8CF7-BCC98FCC4603}"/>
                </a:ext>
              </a:extLst>
            </p:cNvPr>
            <p:cNvSpPr/>
            <p:nvPr userDrawn="1"/>
          </p:nvSpPr>
          <p:spPr>
            <a:xfrm>
              <a:off x="1683837" y="2003604"/>
              <a:ext cx="235979" cy="357442"/>
            </a:xfrm>
            <a:custGeom>
              <a:avLst/>
              <a:gdLst/>
              <a:ahLst/>
              <a:cxnLst/>
              <a:rect l="0" t="0" r="0" b="0"/>
              <a:pathLst>
                <a:path w="235979" h="357442">
                  <a:moveTo>
                    <a:pt x="0" y="0"/>
                  </a:moveTo>
                  <a:lnTo>
                    <a:pt x="82144" y="0"/>
                  </a:lnTo>
                  <a:lnTo>
                    <a:pt x="82144" y="142380"/>
                  </a:lnTo>
                  <a:lnTo>
                    <a:pt x="142392" y="0"/>
                  </a:lnTo>
                  <a:lnTo>
                    <a:pt x="235979" y="0"/>
                  </a:lnTo>
                  <a:lnTo>
                    <a:pt x="156820" y="157823"/>
                  </a:lnTo>
                  <a:lnTo>
                    <a:pt x="235979" y="357442"/>
                  </a:lnTo>
                  <a:lnTo>
                    <a:pt x="145377" y="357442"/>
                  </a:lnTo>
                  <a:lnTo>
                    <a:pt x="105550" y="232994"/>
                  </a:lnTo>
                  <a:lnTo>
                    <a:pt x="82144" y="274307"/>
                  </a:lnTo>
                  <a:lnTo>
                    <a:pt x="82144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2" name="Shape 21">
              <a:extLst>
                <a:ext uri="{FF2B5EF4-FFF2-40B4-BE49-F238E27FC236}">
                  <a16:creationId xmlns:a16="http://schemas.microsoft.com/office/drawing/2014/main" id="{C1EF8270-157E-4485-B4C3-0B813BD0E103}"/>
                </a:ext>
              </a:extLst>
            </p:cNvPr>
            <p:cNvSpPr/>
            <p:nvPr userDrawn="1"/>
          </p:nvSpPr>
          <p:spPr>
            <a:xfrm>
              <a:off x="2000961" y="2003603"/>
              <a:ext cx="114745" cy="357442"/>
            </a:xfrm>
            <a:custGeom>
              <a:avLst/>
              <a:gdLst/>
              <a:ahLst/>
              <a:cxnLst/>
              <a:rect l="0" t="0" r="0" b="0"/>
              <a:pathLst>
                <a:path w="114745" h="357442">
                  <a:moveTo>
                    <a:pt x="0" y="0"/>
                  </a:moveTo>
                  <a:lnTo>
                    <a:pt x="86119" y="0"/>
                  </a:lnTo>
                  <a:lnTo>
                    <a:pt x="86119" y="137909"/>
                  </a:lnTo>
                  <a:lnTo>
                    <a:pt x="114745" y="137909"/>
                  </a:lnTo>
                  <a:lnTo>
                    <a:pt x="114745" y="203980"/>
                  </a:lnTo>
                  <a:lnTo>
                    <a:pt x="102552" y="202121"/>
                  </a:lnTo>
                  <a:lnTo>
                    <a:pt x="86119" y="202121"/>
                  </a:lnTo>
                  <a:lnTo>
                    <a:pt x="86119" y="293230"/>
                  </a:lnTo>
                  <a:lnTo>
                    <a:pt x="101054" y="293230"/>
                  </a:lnTo>
                  <a:lnTo>
                    <a:pt x="114745" y="291729"/>
                  </a:lnTo>
                  <a:lnTo>
                    <a:pt x="114745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3" name="Shape 22">
              <a:extLst>
                <a:ext uri="{FF2B5EF4-FFF2-40B4-BE49-F238E27FC236}">
                  <a16:creationId xmlns:a16="http://schemas.microsoft.com/office/drawing/2014/main" id="{B75D8342-BD1B-42F5-90A7-4940994DD535}"/>
                </a:ext>
              </a:extLst>
            </p:cNvPr>
            <p:cNvSpPr/>
            <p:nvPr userDrawn="1"/>
          </p:nvSpPr>
          <p:spPr>
            <a:xfrm>
              <a:off x="2115706" y="2141512"/>
              <a:ext cx="114757" cy="219532"/>
            </a:xfrm>
            <a:custGeom>
              <a:avLst/>
              <a:gdLst/>
              <a:ahLst/>
              <a:cxnLst/>
              <a:rect l="0" t="0" r="0" b="0"/>
              <a:pathLst>
                <a:path w="114757" h="219532">
                  <a:moveTo>
                    <a:pt x="0" y="0"/>
                  </a:moveTo>
                  <a:lnTo>
                    <a:pt x="10211" y="0"/>
                  </a:lnTo>
                  <a:cubicBezTo>
                    <a:pt x="60985" y="0"/>
                    <a:pt x="114757" y="22390"/>
                    <a:pt x="114757" y="110503"/>
                  </a:cubicBezTo>
                  <a:cubicBezTo>
                    <a:pt x="114757" y="201613"/>
                    <a:pt x="59995" y="219532"/>
                    <a:pt x="10211" y="219532"/>
                  </a:cubicBezTo>
                  <a:lnTo>
                    <a:pt x="0" y="219532"/>
                  </a:lnTo>
                  <a:lnTo>
                    <a:pt x="0" y="153820"/>
                  </a:lnTo>
                  <a:lnTo>
                    <a:pt x="3423" y="153445"/>
                  </a:lnTo>
                  <a:cubicBezTo>
                    <a:pt x="18824" y="149405"/>
                    <a:pt x="28626" y="138011"/>
                    <a:pt x="28626" y="111493"/>
                  </a:cubicBezTo>
                  <a:cubicBezTo>
                    <a:pt x="28626" y="84623"/>
                    <a:pt x="17703" y="71462"/>
                    <a:pt x="3214" y="66561"/>
                  </a:cubicBezTo>
                  <a:lnTo>
                    <a:pt x="0" y="66071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4" name="Shape 175">
              <a:extLst>
                <a:ext uri="{FF2B5EF4-FFF2-40B4-BE49-F238E27FC236}">
                  <a16:creationId xmlns:a16="http://schemas.microsoft.com/office/drawing/2014/main" id="{F1721E9E-1BC6-4B12-AB0E-94DA416157EA}"/>
                </a:ext>
              </a:extLst>
            </p:cNvPr>
            <p:cNvSpPr/>
            <p:nvPr userDrawn="1"/>
          </p:nvSpPr>
          <p:spPr>
            <a:xfrm>
              <a:off x="2264804" y="2003603"/>
              <a:ext cx="86131" cy="357442"/>
            </a:xfrm>
            <a:custGeom>
              <a:avLst/>
              <a:gdLst/>
              <a:ahLst/>
              <a:cxnLst/>
              <a:rect l="0" t="0" r="0" b="0"/>
              <a:pathLst>
                <a:path w="86131" h="357442">
                  <a:moveTo>
                    <a:pt x="0" y="0"/>
                  </a:moveTo>
                  <a:lnTo>
                    <a:pt x="86131" y="0"/>
                  </a:lnTo>
                  <a:lnTo>
                    <a:pt x="86131" y="357442"/>
                  </a:lnTo>
                  <a:lnTo>
                    <a:pt x="0" y="357442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5" name="Shape 24">
              <a:extLst>
                <a:ext uri="{FF2B5EF4-FFF2-40B4-BE49-F238E27FC236}">
                  <a16:creationId xmlns:a16="http://schemas.microsoft.com/office/drawing/2014/main" id="{72A89B4A-7637-4882-BD1E-2FE28E843032}"/>
                </a:ext>
              </a:extLst>
            </p:cNvPr>
            <p:cNvSpPr/>
            <p:nvPr userDrawn="1"/>
          </p:nvSpPr>
          <p:spPr>
            <a:xfrm>
              <a:off x="2449501" y="2003609"/>
              <a:ext cx="114757" cy="357442"/>
            </a:xfrm>
            <a:custGeom>
              <a:avLst/>
              <a:gdLst/>
              <a:ahLst/>
              <a:cxnLst/>
              <a:rect l="0" t="0" r="0" b="0"/>
              <a:pathLst>
                <a:path w="114757" h="357442">
                  <a:moveTo>
                    <a:pt x="0" y="0"/>
                  </a:moveTo>
                  <a:lnTo>
                    <a:pt x="114757" y="0"/>
                  </a:lnTo>
                  <a:lnTo>
                    <a:pt x="114757" y="65807"/>
                  </a:lnTo>
                  <a:lnTo>
                    <a:pt x="100076" y="64211"/>
                  </a:lnTo>
                  <a:lnTo>
                    <a:pt x="86131" y="64211"/>
                  </a:lnTo>
                  <a:lnTo>
                    <a:pt x="86131" y="153822"/>
                  </a:lnTo>
                  <a:lnTo>
                    <a:pt x="101562" y="153822"/>
                  </a:lnTo>
                  <a:lnTo>
                    <a:pt x="114757" y="151971"/>
                  </a:lnTo>
                  <a:lnTo>
                    <a:pt x="114757" y="218059"/>
                  </a:lnTo>
                  <a:lnTo>
                    <a:pt x="86131" y="218059"/>
                  </a:lnTo>
                  <a:lnTo>
                    <a:pt x="86131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6" name="Shape 25">
              <a:extLst>
                <a:ext uri="{FF2B5EF4-FFF2-40B4-BE49-F238E27FC236}">
                  <a16:creationId xmlns:a16="http://schemas.microsoft.com/office/drawing/2014/main" id="{571B5412-44B6-4A01-9180-6AC2B3DE8811}"/>
                </a:ext>
              </a:extLst>
            </p:cNvPr>
            <p:cNvSpPr/>
            <p:nvPr userDrawn="1"/>
          </p:nvSpPr>
          <p:spPr>
            <a:xfrm>
              <a:off x="2564258" y="2003609"/>
              <a:ext cx="114745" cy="218059"/>
            </a:xfrm>
            <a:custGeom>
              <a:avLst/>
              <a:gdLst/>
              <a:ahLst/>
              <a:cxnLst/>
              <a:rect l="0" t="0" r="0" b="0"/>
              <a:pathLst>
                <a:path w="114745" h="218059">
                  <a:moveTo>
                    <a:pt x="0" y="0"/>
                  </a:moveTo>
                  <a:lnTo>
                    <a:pt x="10198" y="0"/>
                  </a:lnTo>
                  <a:cubicBezTo>
                    <a:pt x="59982" y="0"/>
                    <a:pt x="114745" y="17920"/>
                    <a:pt x="114745" y="109030"/>
                  </a:cubicBezTo>
                  <a:cubicBezTo>
                    <a:pt x="114745" y="197142"/>
                    <a:pt x="60985" y="218059"/>
                    <a:pt x="10198" y="218059"/>
                  </a:cubicBezTo>
                  <a:lnTo>
                    <a:pt x="0" y="218059"/>
                  </a:lnTo>
                  <a:lnTo>
                    <a:pt x="0" y="151971"/>
                  </a:lnTo>
                  <a:lnTo>
                    <a:pt x="2367" y="151639"/>
                  </a:lnTo>
                  <a:cubicBezTo>
                    <a:pt x="17139" y="147046"/>
                    <a:pt x="28626" y="134547"/>
                    <a:pt x="28626" y="108039"/>
                  </a:cubicBezTo>
                  <a:cubicBezTo>
                    <a:pt x="28626" y="81521"/>
                    <a:pt x="18260" y="70127"/>
                    <a:pt x="2582" y="66087"/>
                  </a:cubicBezTo>
                  <a:lnTo>
                    <a:pt x="0" y="6580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7" name="Shape 26">
              <a:extLst>
                <a:ext uri="{FF2B5EF4-FFF2-40B4-BE49-F238E27FC236}">
                  <a16:creationId xmlns:a16="http://schemas.microsoft.com/office/drawing/2014/main" id="{AE3E0C3B-74EB-435D-9469-396B16D7EDD8}"/>
                </a:ext>
              </a:extLst>
            </p:cNvPr>
            <p:cNvSpPr/>
            <p:nvPr userDrawn="1"/>
          </p:nvSpPr>
          <p:spPr>
            <a:xfrm>
              <a:off x="2773594" y="2003605"/>
              <a:ext cx="200139" cy="357442"/>
            </a:xfrm>
            <a:custGeom>
              <a:avLst/>
              <a:gdLst/>
              <a:ahLst/>
              <a:cxnLst/>
              <a:rect l="0" t="0" r="0" b="0"/>
              <a:pathLst>
                <a:path w="200139" h="357442">
                  <a:moveTo>
                    <a:pt x="0" y="0"/>
                  </a:moveTo>
                  <a:lnTo>
                    <a:pt x="200139" y="0"/>
                  </a:lnTo>
                  <a:lnTo>
                    <a:pt x="200139" y="67704"/>
                  </a:lnTo>
                  <a:lnTo>
                    <a:pt x="86119" y="67704"/>
                  </a:lnTo>
                  <a:lnTo>
                    <a:pt x="86119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8" name="Shape 27">
              <a:extLst>
                <a:ext uri="{FF2B5EF4-FFF2-40B4-BE49-F238E27FC236}">
                  <a16:creationId xmlns:a16="http://schemas.microsoft.com/office/drawing/2014/main" id="{D2B9E4B5-B471-4B97-B22D-2CEB81040686}"/>
                </a:ext>
              </a:extLst>
            </p:cNvPr>
            <p:cNvSpPr/>
            <p:nvPr userDrawn="1"/>
          </p:nvSpPr>
          <p:spPr>
            <a:xfrm>
              <a:off x="3059836" y="2003603"/>
              <a:ext cx="114764" cy="357442"/>
            </a:xfrm>
            <a:custGeom>
              <a:avLst/>
              <a:gdLst/>
              <a:ahLst/>
              <a:cxnLst/>
              <a:rect l="0" t="0" r="0" b="0"/>
              <a:pathLst>
                <a:path w="114764" h="357442">
                  <a:moveTo>
                    <a:pt x="0" y="0"/>
                  </a:moveTo>
                  <a:lnTo>
                    <a:pt x="86132" y="0"/>
                  </a:lnTo>
                  <a:lnTo>
                    <a:pt x="86132" y="137909"/>
                  </a:lnTo>
                  <a:lnTo>
                    <a:pt x="114764" y="137909"/>
                  </a:lnTo>
                  <a:lnTo>
                    <a:pt x="114764" y="203981"/>
                  </a:lnTo>
                  <a:lnTo>
                    <a:pt x="102565" y="202121"/>
                  </a:lnTo>
                  <a:lnTo>
                    <a:pt x="86132" y="202121"/>
                  </a:lnTo>
                  <a:lnTo>
                    <a:pt x="86132" y="293230"/>
                  </a:lnTo>
                  <a:lnTo>
                    <a:pt x="101067" y="293230"/>
                  </a:lnTo>
                  <a:lnTo>
                    <a:pt x="114764" y="291729"/>
                  </a:lnTo>
                  <a:lnTo>
                    <a:pt x="114764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29" name="Shape 28">
              <a:extLst>
                <a:ext uri="{FF2B5EF4-FFF2-40B4-BE49-F238E27FC236}">
                  <a16:creationId xmlns:a16="http://schemas.microsoft.com/office/drawing/2014/main" id="{C9AE0BF7-877C-47CD-AE76-F42AEF88D278}"/>
                </a:ext>
              </a:extLst>
            </p:cNvPr>
            <p:cNvSpPr/>
            <p:nvPr userDrawn="1"/>
          </p:nvSpPr>
          <p:spPr>
            <a:xfrm>
              <a:off x="3174600" y="2141512"/>
              <a:ext cx="114751" cy="219532"/>
            </a:xfrm>
            <a:custGeom>
              <a:avLst/>
              <a:gdLst/>
              <a:ahLst/>
              <a:cxnLst/>
              <a:rect l="0" t="0" r="0" b="0"/>
              <a:pathLst>
                <a:path w="114751" h="219532">
                  <a:moveTo>
                    <a:pt x="0" y="0"/>
                  </a:moveTo>
                  <a:lnTo>
                    <a:pt x="10192" y="0"/>
                  </a:lnTo>
                  <a:cubicBezTo>
                    <a:pt x="60979" y="0"/>
                    <a:pt x="114751" y="22390"/>
                    <a:pt x="114751" y="110503"/>
                  </a:cubicBezTo>
                  <a:cubicBezTo>
                    <a:pt x="114751" y="201613"/>
                    <a:pt x="59976" y="219532"/>
                    <a:pt x="10192" y="219532"/>
                  </a:cubicBezTo>
                  <a:lnTo>
                    <a:pt x="0" y="219532"/>
                  </a:lnTo>
                  <a:lnTo>
                    <a:pt x="0" y="153820"/>
                  </a:lnTo>
                  <a:lnTo>
                    <a:pt x="3418" y="153445"/>
                  </a:lnTo>
                  <a:cubicBezTo>
                    <a:pt x="18824" y="149405"/>
                    <a:pt x="28632" y="138011"/>
                    <a:pt x="28632" y="111493"/>
                  </a:cubicBezTo>
                  <a:cubicBezTo>
                    <a:pt x="28632" y="84623"/>
                    <a:pt x="17702" y="71462"/>
                    <a:pt x="3209" y="66561"/>
                  </a:cubicBezTo>
                  <a:lnTo>
                    <a:pt x="0" y="66071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0" name="Shape 176">
              <a:extLst>
                <a:ext uri="{FF2B5EF4-FFF2-40B4-BE49-F238E27FC236}">
                  <a16:creationId xmlns:a16="http://schemas.microsoft.com/office/drawing/2014/main" id="{A584A39F-1D36-40B6-95A4-23E21299CD9B}"/>
                </a:ext>
              </a:extLst>
            </p:cNvPr>
            <p:cNvSpPr/>
            <p:nvPr userDrawn="1"/>
          </p:nvSpPr>
          <p:spPr>
            <a:xfrm>
              <a:off x="3323704" y="2003603"/>
              <a:ext cx="86119" cy="357442"/>
            </a:xfrm>
            <a:custGeom>
              <a:avLst/>
              <a:gdLst/>
              <a:ahLst/>
              <a:cxnLst/>
              <a:rect l="0" t="0" r="0" b="0"/>
              <a:pathLst>
                <a:path w="86119" h="357442">
                  <a:moveTo>
                    <a:pt x="0" y="0"/>
                  </a:moveTo>
                  <a:lnTo>
                    <a:pt x="86119" y="0"/>
                  </a:lnTo>
                  <a:lnTo>
                    <a:pt x="86119" y="357442"/>
                  </a:lnTo>
                  <a:lnTo>
                    <a:pt x="0" y="357442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1" name="Shape 30">
              <a:extLst>
                <a:ext uri="{FF2B5EF4-FFF2-40B4-BE49-F238E27FC236}">
                  <a16:creationId xmlns:a16="http://schemas.microsoft.com/office/drawing/2014/main" id="{0B51032B-E02C-433C-B82A-D1DF80A5B971}"/>
                </a:ext>
              </a:extLst>
            </p:cNvPr>
            <p:cNvSpPr/>
            <p:nvPr userDrawn="1"/>
          </p:nvSpPr>
          <p:spPr>
            <a:xfrm>
              <a:off x="3498439" y="1995641"/>
              <a:ext cx="227013" cy="373863"/>
            </a:xfrm>
            <a:custGeom>
              <a:avLst/>
              <a:gdLst/>
              <a:ahLst/>
              <a:cxnLst/>
              <a:rect l="0" t="0" r="0" b="0"/>
              <a:pathLst>
                <a:path w="227013" h="373863">
                  <a:moveTo>
                    <a:pt x="108039" y="0"/>
                  </a:moveTo>
                  <a:cubicBezTo>
                    <a:pt x="176238" y="0"/>
                    <a:pt x="214579" y="44298"/>
                    <a:pt x="214579" y="94590"/>
                  </a:cubicBezTo>
                  <a:cubicBezTo>
                    <a:pt x="214579" y="138900"/>
                    <a:pt x="200139" y="161290"/>
                    <a:pt x="163779" y="177229"/>
                  </a:cubicBezTo>
                  <a:lnTo>
                    <a:pt x="164795" y="177229"/>
                  </a:lnTo>
                  <a:cubicBezTo>
                    <a:pt x="201130" y="190678"/>
                    <a:pt x="227013" y="205613"/>
                    <a:pt x="227013" y="269824"/>
                  </a:cubicBezTo>
                  <a:cubicBezTo>
                    <a:pt x="227013" y="340513"/>
                    <a:pt x="181216" y="373863"/>
                    <a:pt x="113005" y="373863"/>
                  </a:cubicBezTo>
                  <a:cubicBezTo>
                    <a:pt x="59741" y="373863"/>
                    <a:pt x="0" y="350469"/>
                    <a:pt x="0" y="258369"/>
                  </a:cubicBezTo>
                  <a:lnTo>
                    <a:pt x="79159" y="258369"/>
                  </a:lnTo>
                  <a:cubicBezTo>
                    <a:pt x="79159" y="298196"/>
                    <a:pt x="90615" y="309639"/>
                    <a:pt x="109525" y="309639"/>
                  </a:cubicBezTo>
                  <a:cubicBezTo>
                    <a:pt x="131928" y="309639"/>
                    <a:pt x="140894" y="298196"/>
                    <a:pt x="140894" y="258369"/>
                  </a:cubicBezTo>
                  <a:cubicBezTo>
                    <a:pt x="140894" y="225019"/>
                    <a:pt x="130442" y="211582"/>
                    <a:pt x="103048" y="211582"/>
                  </a:cubicBezTo>
                  <a:lnTo>
                    <a:pt x="90615" y="211582"/>
                  </a:lnTo>
                  <a:lnTo>
                    <a:pt x="90615" y="147358"/>
                  </a:lnTo>
                  <a:lnTo>
                    <a:pt x="111023" y="147358"/>
                  </a:lnTo>
                  <a:cubicBezTo>
                    <a:pt x="123470" y="147358"/>
                    <a:pt x="136906" y="133414"/>
                    <a:pt x="136906" y="108026"/>
                  </a:cubicBezTo>
                  <a:cubicBezTo>
                    <a:pt x="136906" y="81153"/>
                    <a:pt x="128448" y="64224"/>
                    <a:pt x="108039" y="64224"/>
                  </a:cubicBezTo>
                  <a:cubicBezTo>
                    <a:pt x="86132" y="64224"/>
                    <a:pt x="79159" y="80150"/>
                    <a:pt x="79159" y="116992"/>
                  </a:cubicBezTo>
                  <a:lnTo>
                    <a:pt x="0" y="116992"/>
                  </a:lnTo>
                  <a:cubicBezTo>
                    <a:pt x="0" y="42812"/>
                    <a:pt x="46304" y="0"/>
                    <a:pt x="108039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2" name="Shape 31">
              <a:extLst>
                <a:ext uri="{FF2B5EF4-FFF2-40B4-BE49-F238E27FC236}">
                  <a16:creationId xmlns:a16="http://schemas.microsoft.com/office/drawing/2014/main" id="{D3BA00B8-E759-491D-808F-A065F86A7895}"/>
                </a:ext>
              </a:extLst>
            </p:cNvPr>
            <p:cNvSpPr/>
            <p:nvPr userDrawn="1"/>
          </p:nvSpPr>
          <p:spPr>
            <a:xfrm>
              <a:off x="3816059" y="1995639"/>
              <a:ext cx="232994" cy="373863"/>
            </a:xfrm>
            <a:custGeom>
              <a:avLst/>
              <a:gdLst/>
              <a:ahLst/>
              <a:cxnLst/>
              <a:rect l="0" t="0" r="0" b="0"/>
              <a:pathLst>
                <a:path w="232994" h="373863">
                  <a:moveTo>
                    <a:pt x="116497" y="0"/>
                  </a:moveTo>
                  <a:cubicBezTo>
                    <a:pt x="197155" y="0"/>
                    <a:pt x="232994" y="45809"/>
                    <a:pt x="232994" y="101549"/>
                  </a:cubicBezTo>
                  <a:lnTo>
                    <a:pt x="232994" y="125946"/>
                  </a:lnTo>
                  <a:lnTo>
                    <a:pt x="146863" y="125946"/>
                  </a:lnTo>
                  <a:lnTo>
                    <a:pt x="146863" y="93586"/>
                  </a:lnTo>
                  <a:cubicBezTo>
                    <a:pt x="146863" y="74676"/>
                    <a:pt x="128943" y="65710"/>
                    <a:pt x="115507" y="65710"/>
                  </a:cubicBezTo>
                  <a:cubicBezTo>
                    <a:pt x="101054" y="65710"/>
                    <a:pt x="86132" y="73685"/>
                    <a:pt x="86132" y="92100"/>
                  </a:cubicBezTo>
                  <a:lnTo>
                    <a:pt x="86132" y="270320"/>
                  </a:lnTo>
                  <a:cubicBezTo>
                    <a:pt x="86132" y="297205"/>
                    <a:pt x="97574" y="308166"/>
                    <a:pt x="115507" y="308166"/>
                  </a:cubicBezTo>
                  <a:cubicBezTo>
                    <a:pt x="133922" y="308166"/>
                    <a:pt x="146863" y="298196"/>
                    <a:pt x="146863" y="271310"/>
                  </a:cubicBezTo>
                  <a:lnTo>
                    <a:pt x="146863" y="224028"/>
                  </a:lnTo>
                  <a:lnTo>
                    <a:pt x="232994" y="224028"/>
                  </a:lnTo>
                  <a:lnTo>
                    <a:pt x="232994" y="257366"/>
                  </a:lnTo>
                  <a:cubicBezTo>
                    <a:pt x="232994" y="338519"/>
                    <a:pt x="196152" y="373863"/>
                    <a:pt x="116497" y="373863"/>
                  </a:cubicBezTo>
                  <a:cubicBezTo>
                    <a:pt x="37338" y="373863"/>
                    <a:pt x="0" y="339026"/>
                    <a:pt x="0" y="256870"/>
                  </a:cubicBezTo>
                  <a:lnTo>
                    <a:pt x="0" y="101054"/>
                  </a:lnTo>
                  <a:cubicBezTo>
                    <a:pt x="0" y="44806"/>
                    <a:pt x="34849" y="0"/>
                    <a:pt x="116497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3" name="Shape 32">
              <a:extLst>
                <a:ext uri="{FF2B5EF4-FFF2-40B4-BE49-F238E27FC236}">
                  <a16:creationId xmlns:a16="http://schemas.microsoft.com/office/drawing/2014/main" id="{CC071B59-89E3-4D21-8371-23215AC03235}"/>
                </a:ext>
              </a:extLst>
            </p:cNvPr>
            <p:cNvSpPr/>
            <p:nvPr userDrawn="1"/>
          </p:nvSpPr>
          <p:spPr>
            <a:xfrm>
              <a:off x="4126710" y="2003605"/>
              <a:ext cx="210096" cy="357442"/>
            </a:xfrm>
            <a:custGeom>
              <a:avLst/>
              <a:gdLst/>
              <a:ahLst/>
              <a:cxnLst/>
              <a:rect l="0" t="0" r="0" b="0"/>
              <a:pathLst>
                <a:path w="210096" h="357442">
                  <a:moveTo>
                    <a:pt x="0" y="0"/>
                  </a:moveTo>
                  <a:lnTo>
                    <a:pt x="210096" y="0"/>
                  </a:lnTo>
                  <a:lnTo>
                    <a:pt x="210096" y="67704"/>
                  </a:lnTo>
                  <a:lnTo>
                    <a:pt x="146863" y="67704"/>
                  </a:lnTo>
                  <a:lnTo>
                    <a:pt x="146863" y="357442"/>
                  </a:lnTo>
                  <a:lnTo>
                    <a:pt x="67704" y="357442"/>
                  </a:lnTo>
                  <a:lnTo>
                    <a:pt x="67704" y="67704"/>
                  </a:lnTo>
                  <a:lnTo>
                    <a:pt x="0" y="67704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4" name="Shape 33">
              <a:extLst>
                <a:ext uri="{FF2B5EF4-FFF2-40B4-BE49-F238E27FC236}">
                  <a16:creationId xmlns:a16="http://schemas.microsoft.com/office/drawing/2014/main" id="{FB63F112-7A87-40F1-99C2-52E620913096}"/>
                </a:ext>
              </a:extLst>
            </p:cNvPr>
            <p:cNvSpPr/>
            <p:nvPr userDrawn="1"/>
          </p:nvSpPr>
          <p:spPr>
            <a:xfrm>
              <a:off x="4378621" y="2003609"/>
              <a:ext cx="127940" cy="357442"/>
            </a:xfrm>
            <a:custGeom>
              <a:avLst/>
              <a:gdLst/>
              <a:ahLst/>
              <a:cxnLst/>
              <a:rect l="0" t="0" r="0" b="0"/>
              <a:pathLst>
                <a:path w="127940" h="357442">
                  <a:moveTo>
                    <a:pt x="77661" y="0"/>
                  </a:moveTo>
                  <a:lnTo>
                    <a:pt x="127940" y="0"/>
                  </a:lnTo>
                  <a:lnTo>
                    <a:pt x="127940" y="64214"/>
                  </a:lnTo>
                  <a:lnTo>
                    <a:pt x="127940" y="64211"/>
                  </a:lnTo>
                  <a:lnTo>
                    <a:pt x="127445" y="64211"/>
                  </a:lnTo>
                  <a:lnTo>
                    <a:pt x="105042" y="221539"/>
                  </a:lnTo>
                  <a:lnTo>
                    <a:pt x="127940" y="221539"/>
                  </a:lnTo>
                  <a:lnTo>
                    <a:pt x="127940" y="285750"/>
                  </a:lnTo>
                  <a:lnTo>
                    <a:pt x="96584" y="285750"/>
                  </a:lnTo>
                  <a:lnTo>
                    <a:pt x="85623" y="357442"/>
                  </a:lnTo>
                  <a:lnTo>
                    <a:pt x="0" y="357442"/>
                  </a:lnTo>
                  <a:lnTo>
                    <a:pt x="77661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5" name="Shape 34">
              <a:extLst>
                <a:ext uri="{FF2B5EF4-FFF2-40B4-BE49-F238E27FC236}">
                  <a16:creationId xmlns:a16="http://schemas.microsoft.com/office/drawing/2014/main" id="{1BAE9912-791B-4D0D-ABFA-84609C0E05D5}"/>
                </a:ext>
              </a:extLst>
            </p:cNvPr>
            <p:cNvSpPr/>
            <p:nvPr userDrawn="1"/>
          </p:nvSpPr>
          <p:spPr>
            <a:xfrm>
              <a:off x="4506562" y="2003609"/>
              <a:ext cx="131927" cy="357442"/>
            </a:xfrm>
            <a:custGeom>
              <a:avLst/>
              <a:gdLst/>
              <a:ahLst/>
              <a:cxnLst/>
              <a:rect l="0" t="0" r="0" b="0"/>
              <a:pathLst>
                <a:path w="131927" h="357442">
                  <a:moveTo>
                    <a:pt x="0" y="0"/>
                  </a:moveTo>
                  <a:lnTo>
                    <a:pt x="52781" y="0"/>
                  </a:lnTo>
                  <a:lnTo>
                    <a:pt x="131927" y="357442"/>
                  </a:lnTo>
                  <a:lnTo>
                    <a:pt x="47294" y="357442"/>
                  </a:lnTo>
                  <a:lnTo>
                    <a:pt x="34353" y="285750"/>
                  </a:lnTo>
                  <a:lnTo>
                    <a:pt x="0" y="285750"/>
                  </a:lnTo>
                  <a:lnTo>
                    <a:pt x="0" y="221539"/>
                  </a:lnTo>
                  <a:lnTo>
                    <a:pt x="22898" y="221539"/>
                  </a:lnTo>
                  <a:lnTo>
                    <a:pt x="0" y="64214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6" name="Shape 35">
              <a:extLst>
                <a:ext uri="{FF2B5EF4-FFF2-40B4-BE49-F238E27FC236}">
                  <a16:creationId xmlns:a16="http://schemas.microsoft.com/office/drawing/2014/main" id="{A6D237F2-2EBC-439D-A970-6A19910565D4}"/>
                </a:ext>
              </a:extLst>
            </p:cNvPr>
            <p:cNvSpPr/>
            <p:nvPr userDrawn="1"/>
          </p:nvSpPr>
          <p:spPr>
            <a:xfrm>
              <a:off x="4714653" y="2003610"/>
              <a:ext cx="228511" cy="357442"/>
            </a:xfrm>
            <a:custGeom>
              <a:avLst/>
              <a:gdLst/>
              <a:ahLst/>
              <a:cxnLst/>
              <a:rect l="0" t="0" r="0" b="0"/>
              <a:pathLst>
                <a:path w="228511" h="357442">
                  <a:moveTo>
                    <a:pt x="0" y="0"/>
                  </a:moveTo>
                  <a:lnTo>
                    <a:pt x="86119" y="0"/>
                  </a:lnTo>
                  <a:lnTo>
                    <a:pt x="86119" y="137897"/>
                  </a:lnTo>
                  <a:lnTo>
                    <a:pt x="142380" y="137897"/>
                  </a:lnTo>
                  <a:lnTo>
                    <a:pt x="142380" y="0"/>
                  </a:lnTo>
                  <a:lnTo>
                    <a:pt x="228511" y="0"/>
                  </a:lnTo>
                  <a:lnTo>
                    <a:pt x="228511" y="357442"/>
                  </a:lnTo>
                  <a:lnTo>
                    <a:pt x="142380" y="357442"/>
                  </a:lnTo>
                  <a:lnTo>
                    <a:pt x="142380" y="205600"/>
                  </a:lnTo>
                  <a:lnTo>
                    <a:pt x="86119" y="205600"/>
                  </a:lnTo>
                  <a:lnTo>
                    <a:pt x="86119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31A6EEF6-40DE-4767-83BC-5B22C5F2720D}"/>
              </a:ext>
            </a:extLst>
          </p:cNvPr>
          <p:cNvSpPr txBox="1"/>
          <p:nvPr/>
        </p:nvSpPr>
        <p:spPr>
          <a:xfrm>
            <a:off x="7717637" y="5495566"/>
            <a:ext cx="40267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b="1" dirty="0">
                <a:solidFill>
                  <a:schemeClr val="tx2"/>
                </a:solidFill>
              </a:rPr>
              <a:t>Заместитель генерального директора </a:t>
            </a:r>
          </a:p>
          <a:p>
            <a:pPr algn="r"/>
            <a:r>
              <a:rPr lang="ru-RU" b="1" dirty="0">
                <a:solidFill>
                  <a:schemeClr val="tx2"/>
                </a:solidFill>
              </a:rPr>
              <a:t>по экономике и финансам</a:t>
            </a:r>
          </a:p>
          <a:p>
            <a:pPr algn="r"/>
            <a:r>
              <a:rPr lang="ru-RU" dirty="0">
                <a:solidFill>
                  <a:schemeClr val="tx2"/>
                </a:solidFill>
              </a:rPr>
              <a:t>Алдаяров Арзымат Нуркулович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C73788-61A0-4CB5-8829-5077E30F53FC}"/>
              </a:ext>
            </a:extLst>
          </p:cNvPr>
          <p:cNvSpPr txBox="1"/>
          <p:nvPr/>
        </p:nvSpPr>
        <p:spPr>
          <a:xfrm>
            <a:off x="6082013" y="2556551"/>
            <a:ext cx="541366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65AE"/>
                </a:solidFill>
              </a:rPr>
              <a:t>Деятельность </a:t>
            </a:r>
          </a:p>
          <a:p>
            <a:r>
              <a:rPr lang="ru-RU" sz="3200" b="1" dirty="0" err="1">
                <a:solidFill>
                  <a:srgbClr val="0065AE"/>
                </a:solidFill>
              </a:rPr>
              <a:t>ОсОО</a:t>
            </a:r>
            <a:r>
              <a:rPr lang="ru-RU" sz="3200" b="1" dirty="0">
                <a:solidFill>
                  <a:srgbClr val="0065AE"/>
                </a:solidFill>
              </a:rPr>
              <a:t> «Газпром Кыргызстан»</a:t>
            </a:r>
          </a:p>
        </p:txBody>
      </p:sp>
    </p:spTree>
    <p:extLst>
      <p:ext uri="{BB962C8B-B14F-4D97-AF65-F5344CB8AC3E}">
        <p14:creationId xmlns:p14="http://schemas.microsoft.com/office/powerpoint/2010/main" val="2100773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336928" y="2107329"/>
            <a:ext cx="3745327" cy="28187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799015" y="4082631"/>
            <a:ext cx="30826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36699"/>
                </a:solidFill>
              </a:rPr>
              <a:t>Группа компаний Газпром в Кыргызстане</a:t>
            </a:r>
            <a:endParaRPr lang="ru-RU" sz="1600" b="1" dirty="0">
              <a:solidFill>
                <a:srgbClr val="336699"/>
              </a:solidFill>
            </a:endParaRPr>
          </a:p>
        </p:txBody>
      </p:sp>
      <p:sp>
        <p:nvSpPr>
          <p:cNvPr id="25" name="Правая фигурная скобка 24"/>
          <p:cNvSpPr/>
          <p:nvPr/>
        </p:nvSpPr>
        <p:spPr>
          <a:xfrm>
            <a:off x="5343723" y="1981797"/>
            <a:ext cx="600869" cy="3207443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8735979" y="2125244"/>
            <a:ext cx="2358518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600" b="1" dirty="0"/>
              <a:t>- </a:t>
            </a:r>
            <a:r>
              <a:rPr lang="ru-RU" sz="1600" b="1" dirty="0"/>
              <a:t>ИНВЕСТИЦИИ</a:t>
            </a:r>
            <a:r>
              <a:rPr lang="en-US" sz="1600" b="1" dirty="0"/>
              <a:t> </a:t>
            </a:r>
            <a:r>
              <a:rPr lang="ru-RU" sz="1600" b="1" dirty="0"/>
              <a:t>В ПРОИЗВОДСТВЕННУЮ ДЕЯТЕЛЬНОСТЬ</a:t>
            </a:r>
            <a:endParaRPr lang="ru-RU" sz="2000" b="1" i="1" u="sng" dirty="0">
              <a:solidFill>
                <a:srgbClr val="0065AE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735979" y="3669277"/>
            <a:ext cx="2865324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600" b="1" dirty="0"/>
              <a:t>- </a:t>
            </a:r>
            <a:r>
              <a:rPr lang="ru-RU" sz="1600" b="1" dirty="0"/>
              <a:t>НАЛОГИ И ИНЫЕ ПЛАТЕЖИ</a:t>
            </a:r>
            <a:endParaRPr lang="ru-RU" sz="2000" b="1" i="1" u="sng" dirty="0">
              <a:solidFill>
                <a:srgbClr val="0065AE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8735979" y="4390408"/>
            <a:ext cx="1788244" cy="33855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600" b="1" dirty="0"/>
              <a:t>- </a:t>
            </a:r>
            <a:r>
              <a:rPr lang="ru-RU" sz="1600" b="1" dirty="0"/>
              <a:t>РАБОЧИЕ МЕСТА</a:t>
            </a:r>
            <a:endParaRPr lang="ru-RU" sz="2000" b="1" i="1" u="sng" dirty="0">
              <a:solidFill>
                <a:srgbClr val="0065AE"/>
              </a:solidFill>
            </a:endParaRP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2258008" y="4733"/>
            <a:ext cx="9933991" cy="89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ru-RU" sz="2400" dirty="0">
                <a:solidFill>
                  <a:srgbClr val="0065AE"/>
                </a:solidFill>
                <a:latin typeface="+mn-lt"/>
                <a:cs typeface="Times New Roman" panose="02020603050405020304" pitchFamily="18" charset="0"/>
              </a:rPr>
              <a:t>О КОМПАНИИ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3A5A20AE-0799-4F84-A626-802D758FEEBA}"/>
              </a:ext>
            </a:extLst>
          </p:cNvPr>
          <p:cNvSpPr/>
          <p:nvPr/>
        </p:nvSpPr>
        <p:spPr>
          <a:xfrm>
            <a:off x="6025737" y="3603879"/>
            <a:ext cx="2609951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3200" b="1" dirty="0">
                <a:solidFill>
                  <a:srgbClr val="0065AE"/>
                </a:solidFill>
              </a:rPr>
              <a:t>85 млрд. сом</a:t>
            </a:r>
            <a:r>
              <a:rPr lang="en-US" sz="3200" b="1" dirty="0">
                <a:solidFill>
                  <a:srgbClr val="0065AE"/>
                </a:solidFill>
              </a:rPr>
              <a:t> </a:t>
            </a:r>
            <a:endParaRPr lang="ru-RU" sz="2400" i="1" dirty="0">
              <a:solidFill>
                <a:srgbClr val="0065AE"/>
              </a:solidFill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A8279C48-B710-4849-84B6-30106998F9FB}"/>
              </a:ext>
            </a:extLst>
          </p:cNvPr>
          <p:cNvSpPr/>
          <p:nvPr/>
        </p:nvSpPr>
        <p:spPr>
          <a:xfrm>
            <a:off x="6035310" y="2229957"/>
            <a:ext cx="2609951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3200" b="1" dirty="0">
                <a:solidFill>
                  <a:srgbClr val="0065AE"/>
                </a:solidFill>
              </a:rPr>
              <a:t>43</a:t>
            </a:r>
            <a:r>
              <a:rPr lang="en-US" sz="3200" b="1" dirty="0">
                <a:solidFill>
                  <a:srgbClr val="0065AE"/>
                </a:solidFill>
              </a:rPr>
              <a:t> </a:t>
            </a:r>
            <a:r>
              <a:rPr lang="ru-RU" sz="3200" b="1" dirty="0">
                <a:solidFill>
                  <a:srgbClr val="0065AE"/>
                </a:solidFill>
              </a:rPr>
              <a:t>млрд. сом</a:t>
            </a:r>
            <a:r>
              <a:rPr lang="en-US" sz="3200" b="1" dirty="0">
                <a:solidFill>
                  <a:srgbClr val="0065AE"/>
                </a:solidFill>
              </a:rPr>
              <a:t> </a:t>
            </a:r>
            <a:endParaRPr lang="ru-RU" sz="2400" i="1" dirty="0">
              <a:solidFill>
                <a:srgbClr val="0065AE"/>
              </a:solidFill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373DAEB1-93BD-4F6E-A06C-1B7F9175216A}"/>
              </a:ext>
            </a:extLst>
          </p:cNvPr>
          <p:cNvSpPr/>
          <p:nvPr/>
        </p:nvSpPr>
        <p:spPr>
          <a:xfrm>
            <a:off x="6025735" y="4267298"/>
            <a:ext cx="2609951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200" b="1" dirty="0">
                <a:solidFill>
                  <a:srgbClr val="0065AE"/>
                </a:solidFill>
              </a:rPr>
              <a:t>10</a:t>
            </a:r>
            <a:r>
              <a:rPr lang="ru-RU" sz="3200" b="1" dirty="0">
                <a:solidFill>
                  <a:srgbClr val="0065AE"/>
                </a:solidFill>
              </a:rPr>
              <a:t> тыс.</a:t>
            </a:r>
            <a:r>
              <a:rPr lang="en-US" sz="3200" b="1" dirty="0">
                <a:solidFill>
                  <a:srgbClr val="0065AE"/>
                </a:solidFill>
              </a:rPr>
              <a:t> </a:t>
            </a:r>
            <a:r>
              <a:rPr lang="ru-RU" sz="3200" b="1" dirty="0">
                <a:solidFill>
                  <a:srgbClr val="0065AE"/>
                </a:solidFill>
              </a:rPr>
              <a:t>чел.</a:t>
            </a:r>
            <a:endParaRPr lang="ru-RU" sz="2400" i="1" dirty="0">
              <a:solidFill>
                <a:srgbClr val="0065AE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6C8509-A69D-42C2-A587-87A721C59A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565" y="2291233"/>
            <a:ext cx="3232052" cy="158825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704F198-11F7-4F44-8BCD-54E0C6A19AB4}"/>
              </a:ext>
            </a:extLst>
          </p:cNvPr>
          <p:cNvSpPr/>
          <p:nvPr/>
        </p:nvSpPr>
        <p:spPr>
          <a:xfrm>
            <a:off x="6035310" y="2956240"/>
            <a:ext cx="2609951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3200" b="1" dirty="0">
                <a:solidFill>
                  <a:srgbClr val="0065AE"/>
                </a:solidFill>
              </a:rPr>
              <a:t>4</a:t>
            </a:r>
            <a:r>
              <a:rPr lang="en-US" sz="3200" b="1" dirty="0">
                <a:solidFill>
                  <a:srgbClr val="0065AE"/>
                </a:solidFill>
              </a:rPr>
              <a:t> </a:t>
            </a:r>
            <a:r>
              <a:rPr lang="ru-RU" sz="3200" b="1" dirty="0">
                <a:solidFill>
                  <a:srgbClr val="0065AE"/>
                </a:solidFill>
              </a:rPr>
              <a:t>млрд. сом</a:t>
            </a:r>
            <a:r>
              <a:rPr lang="en-US" sz="3200" b="1" dirty="0">
                <a:solidFill>
                  <a:srgbClr val="0065AE"/>
                </a:solidFill>
              </a:rPr>
              <a:t> </a:t>
            </a:r>
            <a:endParaRPr lang="ru-RU" sz="2400" i="1" dirty="0">
              <a:solidFill>
                <a:srgbClr val="0065AE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A891ECF-C388-4399-9A13-076C1200695B}"/>
              </a:ext>
            </a:extLst>
          </p:cNvPr>
          <p:cNvSpPr/>
          <p:nvPr/>
        </p:nvSpPr>
        <p:spPr>
          <a:xfrm>
            <a:off x="8735979" y="3003707"/>
            <a:ext cx="2358518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600" b="1" dirty="0"/>
              <a:t>- </a:t>
            </a:r>
            <a:r>
              <a:rPr lang="ru-RU" sz="1600" b="1" dirty="0"/>
              <a:t>ИНВЕСТИЦИИ</a:t>
            </a:r>
            <a:r>
              <a:rPr lang="en-US" sz="1600" b="1" dirty="0"/>
              <a:t> </a:t>
            </a:r>
            <a:r>
              <a:rPr lang="ru-RU" sz="1600" b="1" dirty="0"/>
              <a:t>В СОЦИАЛЬНУЮ СФЕРУ</a:t>
            </a:r>
            <a:endParaRPr lang="ru-RU" sz="2000" b="1" i="1" u="sng" dirty="0">
              <a:solidFill>
                <a:srgbClr val="0065A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733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258008" y="4733"/>
            <a:ext cx="9933991" cy="89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0065AE"/>
                </a:solidFill>
                <a:latin typeface="Calibri"/>
                <a:cs typeface="Times New Roman" panose="02020603050405020304" pitchFamily="18" charset="0"/>
              </a:rPr>
              <a:t>РЕЗУЛЬТАТЫ ДЕЯТЕЛЬНОСТИ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65AE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90" name="Диаграмма 89">
            <a:extLst>
              <a:ext uri="{FF2B5EF4-FFF2-40B4-BE49-F238E27FC236}">
                <a16:creationId xmlns:a16="http://schemas.microsoft.com/office/drawing/2014/main" id="{CF073946-7318-42F1-AF0A-F4AB1954295B}"/>
              </a:ext>
            </a:extLst>
          </p:cNvPr>
          <p:cNvGraphicFramePr>
            <a:graphicFrameLocks/>
          </p:cNvGraphicFramePr>
          <p:nvPr/>
        </p:nvGraphicFramePr>
        <p:xfrm>
          <a:off x="7616931" y="3764981"/>
          <a:ext cx="4327403" cy="2659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1" name="Диаграмма 90">
            <a:extLst>
              <a:ext uri="{FF2B5EF4-FFF2-40B4-BE49-F238E27FC236}">
                <a16:creationId xmlns:a16="http://schemas.microsoft.com/office/drawing/2014/main" id="{3D3AF7BF-1A5E-49FF-861F-73DFF275FC1A}"/>
              </a:ext>
            </a:extLst>
          </p:cNvPr>
          <p:cNvGraphicFramePr>
            <a:graphicFrameLocks/>
          </p:cNvGraphicFramePr>
          <p:nvPr/>
        </p:nvGraphicFramePr>
        <p:xfrm>
          <a:off x="7616931" y="1005149"/>
          <a:ext cx="4327403" cy="2659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C2C3FC2C-1CDE-4A6E-BEFF-C65F01AC17FD}"/>
              </a:ext>
            </a:extLst>
          </p:cNvPr>
          <p:cNvSpPr/>
          <p:nvPr/>
        </p:nvSpPr>
        <p:spPr>
          <a:xfrm>
            <a:off x="2258009" y="1095585"/>
            <a:ext cx="52819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Строительство и реконструкция </a:t>
            </a: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112</a:t>
            </a:r>
            <a:r>
              <a:rPr lang="ru-RU" sz="20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км</a:t>
            </a:r>
            <a:r>
              <a:rPr lang="ru-RU" sz="2000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магистрального газопровода «Бухарский газоносный район – Ташкент – Бишкек – Алматы»;</a:t>
            </a:r>
            <a:endParaRPr lang="en-US" sz="1600" dirty="0">
              <a:solidFill>
                <a:schemeClr val="tx2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B5417A07-4F31-4E34-82C8-ACA297241C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93" y="1101158"/>
            <a:ext cx="2010342" cy="1340228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0CDCD4E2-BD96-4495-90CA-7B463610BB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93" y="2465862"/>
            <a:ext cx="2010342" cy="1340229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ED5F550E-F795-41B5-AE9A-F6B8846D03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66" y="3830568"/>
            <a:ext cx="2010342" cy="1343734"/>
          </a:xfrm>
          <a:prstGeom prst="rect">
            <a:avLst/>
          </a:prstGeom>
        </p:spPr>
      </p:pic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44D06661-94BB-400B-BD4C-C218BAF6B6DD}"/>
              </a:ext>
            </a:extLst>
          </p:cNvPr>
          <p:cNvSpPr/>
          <p:nvPr/>
        </p:nvSpPr>
        <p:spPr>
          <a:xfrm>
            <a:off x="2293148" y="2318433"/>
            <a:ext cx="527667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Строительство </a:t>
            </a: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1 400 </a:t>
            </a:r>
            <a:r>
              <a:rPr lang="ru-RU" sz="20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км</a:t>
            </a:r>
            <a:r>
              <a:rPr lang="ru-RU" sz="2000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уличных газовых сетей по </a:t>
            </a: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54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жилым массивам и населенным пунктам. 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Возможность подключения к газу предоставлена более чем </a:t>
            </a: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60</a:t>
            </a:r>
            <a:r>
              <a:rPr lang="ru-RU" sz="20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тыс.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домовладениям или порядка </a:t>
            </a: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300</a:t>
            </a:r>
            <a:r>
              <a:rPr lang="ru-RU" sz="20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тыс</a:t>
            </a:r>
            <a:r>
              <a:rPr lang="ru-RU" sz="16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жителям;</a:t>
            </a:r>
            <a:endParaRPr lang="en-US" sz="1600" dirty="0">
              <a:solidFill>
                <a:schemeClr val="tx2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F34FDF9D-37D3-4D12-8AF1-27C53ACEDE9D}"/>
              </a:ext>
            </a:extLst>
          </p:cNvPr>
          <p:cNvSpPr/>
          <p:nvPr/>
        </p:nvSpPr>
        <p:spPr>
          <a:xfrm>
            <a:off x="2337057" y="4160923"/>
            <a:ext cx="52499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Реконструкция </a:t>
            </a: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4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газораспределительных станций и газопроводов-отводов и Бишкек-2, Сокулук, Токмок; Кант.</a:t>
            </a:r>
            <a:endParaRPr lang="en-US" sz="1600" dirty="0">
              <a:solidFill>
                <a:schemeClr val="tx2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3272738C-7158-413C-B66C-67A28BD0C347}"/>
              </a:ext>
            </a:extLst>
          </p:cNvPr>
          <p:cNvSpPr/>
          <p:nvPr/>
        </p:nvSpPr>
        <p:spPr>
          <a:xfrm>
            <a:off x="2293149" y="5583875"/>
            <a:ext cx="52939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Реконструкция </a:t>
            </a:r>
            <a:r>
              <a:rPr lang="ru-RU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АГНКС</a:t>
            </a:r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в селе Ленинское и г. </a:t>
            </a:r>
            <a:r>
              <a:rPr lang="ru-RU" sz="1600" dirty="0" err="1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Токмок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Чуйской области;</a:t>
            </a:r>
            <a:endParaRPr lang="en-US" sz="1600" dirty="0">
              <a:solidFill>
                <a:schemeClr val="tx2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99" name="Прямая со стрелкой 98">
            <a:extLst>
              <a:ext uri="{FF2B5EF4-FFF2-40B4-BE49-F238E27FC236}">
                <a16:creationId xmlns:a16="http://schemas.microsoft.com/office/drawing/2014/main" id="{EB71B637-CB34-4F01-B96D-292A0CF565B2}"/>
              </a:ext>
            </a:extLst>
          </p:cNvPr>
          <p:cNvCxnSpPr>
            <a:cxnSpLocks/>
          </p:cNvCxnSpPr>
          <p:nvPr/>
        </p:nvCxnSpPr>
        <p:spPr>
          <a:xfrm flipV="1">
            <a:off x="8252315" y="4502435"/>
            <a:ext cx="2306361" cy="94020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TextBox 138">
            <a:extLst>
              <a:ext uri="{FF2B5EF4-FFF2-40B4-BE49-F238E27FC236}">
                <a16:creationId xmlns:a16="http://schemas.microsoft.com/office/drawing/2014/main" id="{015AE961-470F-4088-9BE0-58422BF675B3}"/>
              </a:ext>
            </a:extLst>
          </p:cNvPr>
          <p:cNvSpPr txBox="1"/>
          <p:nvPr/>
        </p:nvSpPr>
        <p:spPr>
          <a:xfrm>
            <a:off x="9959820" y="3976534"/>
            <a:ext cx="879176" cy="47677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rgbClr val="1F78B4"/>
                </a:solidFill>
              </a:rPr>
              <a:t>в </a:t>
            </a:r>
            <a:r>
              <a:rPr lang="ru-RU" sz="2800" b="1" dirty="0">
                <a:solidFill>
                  <a:srgbClr val="1F78B4"/>
                </a:solidFill>
              </a:rPr>
              <a:t>+2,7</a:t>
            </a:r>
            <a:r>
              <a:rPr lang="ru-RU" sz="1200" b="1" dirty="0">
                <a:solidFill>
                  <a:srgbClr val="1F78B4"/>
                </a:solidFill>
              </a:rPr>
              <a:t>раза</a:t>
            </a:r>
            <a:endParaRPr lang="ru-RU" sz="2800" b="1" dirty="0">
              <a:solidFill>
                <a:srgbClr val="1F78B4"/>
              </a:solidFill>
            </a:endParaRPr>
          </a:p>
        </p:txBody>
      </p:sp>
      <p:cxnSp>
        <p:nvCxnSpPr>
          <p:cNvPr id="101" name="Прямая со стрелкой 100">
            <a:extLst>
              <a:ext uri="{FF2B5EF4-FFF2-40B4-BE49-F238E27FC236}">
                <a16:creationId xmlns:a16="http://schemas.microsoft.com/office/drawing/2014/main" id="{1D33E1B4-C6CD-4675-9BFB-47BDE3AF3A0D}"/>
              </a:ext>
            </a:extLst>
          </p:cNvPr>
          <p:cNvCxnSpPr>
            <a:cxnSpLocks/>
          </p:cNvCxnSpPr>
          <p:nvPr/>
        </p:nvCxnSpPr>
        <p:spPr>
          <a:xfrm flipV="1">
            <a:off x="8281913" y="1606511"/>
            <a:ext cx="1964494" cy="67783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" name="TextBox 138">
            <a:extLst>
              <a:ext uri="{FF2B5EF4-FFF2-40B4-BE49-F238E27FC236}">
                <a16:creationId xmlns:a16="http://schemas.microsoft.com/office/drawing/2014/main" id="{FF502A52-F0B4-40E0-BCDE-BB9A0A6B2769}"/>
              </a:ext>
            </a:extLst>
          </p:cNvPr>
          <p:cNvSpPr txBox="1"/>
          <p:nvPr/>
        </p:nvSpPr>
        <p:spPr>
          <a:xfrm>
            <a:off x="10204948" y="1232577"/>
            <a:ext cx="1268097" cy="47677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rgbClr val="007400"/>
                </a:solidFill>
              </a:rPr>
              <a:t>+150тыс.</a:t>
            </a:r>
          </a:p>
        </p:txBody>
      </p: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4C262D1E-C84A-4F6F-B1AB-341FE8D94A8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606" y="5207980"/>
            <a:ext cx="2015601" cy="134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63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183363" y="4733"/>
            <a:ext cx="10008636" cy="89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ru-RU" sz="2400" dirty="0">
                <a:solidFill>
                  <a:srgbClr val="006BA7"/>
                </a:solidFill>
                <a:latin typeface="+mn-lt"/>
                <a:cs typeface="Times New Roman" panose="02020603050405020304" pitchFamily="18" charset="0"/>
              </a:rPr>
              <a:t>ОБЗОР ГАЗИФИКАЦИИ (2016-2026гг.)</a:t>
            </a:r>
            <a:endParaRPr lang="ru-RU" sz="2400" kern="0" dirty="0">
              <a:solidFill>
                <a:srgbClr val="006BA7"/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E995BFF-7F22-4DB2-BBDC-81755CAEA8FE}"/>
              </a:ext>
            </a:extLst>
          </p:cNvPr>
          <p:cNvGraphicFramePr>
            <a:graphicFrameLocks noGrp="1"/>
          </p:cNvGraphicFramePr>
          <p:nvPr/>
        </p:nvGraphicFramePr>
        <p:xfrm>
          <a:off x="636876" y="2722119"/>
          <a:ext cx="5683567" cy="3598672"/>
        </p:xfrm>
        <a:graphic>
          <a:graphicData uri="http://schemas.openxmlformats.org/drawingml/2006/table">
            <a:tbl>
              <a:tblPr/>
              <a:tblGrid>
                <a:gridCol w="471521">
                  <a:extLst>
                    <a:ext uri="{9D8B030D-6E8A-4147-A177-3AD203B41FA5}">
                      <a16:colId xmlns:a16="http://schemas.microsoft.com/office/drawing/2014/main" val="2364048259"/>
                    </a:ext>
                  </a:extLst>
                </a:gridCol>
                <a:gridCol w="1479631">
                  <a:extLst>
                    <a:ext uri="{9D8B030D-6E8A-4147-A177-3AD203B41FA5}">
                      <a16:colId xmlns:a16="http://schemas.microsoft.com/office/drawing/2014/main" val="892098485"/>
                    </a:ext>
                  </a:extLst>
                </a:gridCol>
                <a:gridCol w="340822">
                  <a:extLst>
                    <a:ext uri="{9D8B030D-6E8A-4147-A177-3AD203B41FA5}">
                      <a16:colId xmlns:a16="http://schemas.microsoft.com/office/drawing/2014/main" val="3228003769"/>
                    </a:ext>
                  </a:extLst>
                </a:gridCol>
                <a:gridCol w="1438102">
                  <a:extLst>
                    <a:ext uri="{9D8B030D-6E8A-4147-A177-3AD203B41FA5}">
                      <a16:colId xmlns:a16="http://schemas.microsoft.com/office/drawing/2014/main" val="3630184157"/>
                    </a:ext>
                  </a:extLst>
                </a:gridCol>
                <a:gridCol w="357447">
                  <a:extLst>
                    <a:ext uri="{9D8B030D-6E8A-4147-A177-3AD203B41FA5}">
                      <a16:colId xmlns:a16="http://schemas.microsoft.com/office/drawing/2014/main" val="1931769288"/>
                    </a:ext>
                  </a:extLst>
                </a:gridCol>
                <a:gridCol w="1596044">
                  <a:extLst>
                    <a:ext uri="{9D8B030D-6E8A-4147-A177-3AD203B41FA5}">
                      <a16:colId xmlns:a16="http://schemas.microsoft.com/office/drawing/2014/main" val="1572680898"/>
                    </a:ext>
                  </a:extLst>
                </a:gridCol>
              </a:tblGrid>
              <a:tr h="162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г. БИШКЕК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619510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№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Наименование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№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Наименование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№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Наименование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23416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Салам-Алик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Ак-Ордо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Кырман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1252150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Жениш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Ак-Орго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28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Ак-</a:t>
                      </a:r>
                      <a:r>
                        <a:rPr lang="ru-RU" sz="1050" i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Тилек</a:t>
                      </a:r>
                      <a:r>
                        <a:rPr lang="ru-RU" sz="105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ru-RU" sz="105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76936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Кайынды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Арча-Бешик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Ак-Тилек-2 </a:t>
                      </a:r>
                      <a:endParaRPr lang="ru-RU" sz="105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930379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Керамическая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Чалбай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Ак-</a:t>
                      </a:r>
                      <a:r>
                        <a:rPr lang="ru-RU" sz="1050" i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Тилек</a:t>
                      </a:r>
                      <a:r>
                        <a:rPr lang="ru-RU" sz="105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Турбаза </a:t>
                      </a:r>
                      <a:endParaRPr lang="ru-RU" sz="105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743115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Щербакова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Маданият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Бакай-</a:t>
                      </a:r>
                      <a:r>
                        <a:rPr lang="ru-RU" sz="1050" i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Ата</a:t>
                      </a:r>
                      <a:r>
                        <a:rPr lang="ru-RU" sz="105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ru-RU" sz="105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067902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Бурдинская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19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Учкун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Ала-Арча</a:t>
                      </a:r>
                      <a:endParaRPr lang="ru-RU" sz="105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971596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Керемет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Достук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Верх. Кок-Жар </a:t>
                      </a:r>
                      <a:endParaRPr lang="ru-RU" sz="105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59792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Касым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Аска-Таш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i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Попеновка</a:t>
                      </a:r>
                      <a:r>
                        <a:rPr lang="ru-RU" sz="105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endParaRPr lang="ru-RU" sz="105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411124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Балбан-Таймаш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Алтын-Бешик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Товарная</a:t>
                      </a:r>
                      <a:endParaRPr lang="ru-RU" sz="105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649670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Кок-Жар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Киргизия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i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Токолдош</a:t>
                      </a:r>
                      <a:endParaRPr lang="ru-RU" sz="105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567846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Ала-Тоо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Ынтымак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6365633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Колмо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Алтын-Ордо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3347468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Кара-Жыгач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Рухий-Мурас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321719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Регионы Кыргызстана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579176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с. </a:t>
                      </a:r>
                      <a:r>
                        <a:rPr lang="ru-RU" sz="105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Мыкан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г. Кант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49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с. Чон-Арык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14131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г. Кара-Балта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с. Ленинское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с. Кок-Жар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932510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с. Сокулук 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с. Жапалак (Ош)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с. Лебединовка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08289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с. Люксембург 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с. Гавриловка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с. Новопавловка</a:t>
                      </a:r>
                      <a:endParaRPr lang="ru-RU" sz="105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004055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г. Токмок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с. Романовка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с. Селекционное</a:t>
                      </a:r>
                      <a:endParaRPr lang="ru-RU" sz="105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781189"/>
                  </a:ext>
                </a:extLst>
              </a:tr>
              <a:tr h="162375"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г. </a:t>
                      </a:r>
                      <a:r>
                        <a:rPr lang="ru-RU" sz="105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Шопоков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с. Александровка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с. Новопокровка</a:t>
                      </a:r>
                      <a:endParaRPr lang="ru-RU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315178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D0790CE8-4B5F-4D92-94D7-227BE2AB8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822964"/>
              </p:ext>
            </p:extLst>
          </p:nvPr>
        </p:nvGraphicFramePr>
        <p:xfrm>
          <a:off x="636877" y="1086753"/>
          <a:ext cx="5683567" cy="1529715"/>
        </p:xfrm>
        <a:graphic>
          <a:graphicData uri="http://schemas.openxmlformats.org/drawingml/2006/table">
            <a:tbl>
              <a:tblPr/>
              <a:tblGrid>
                <a:gridCol w="417082">
                  <a:extLst>
                    <a:ext uri="{9D8B030D-6E8A-4147-A177-3AD203B41FA5}">
                      <a16:colId xmlns:a16="http://schemas.microsoft.com/office/drawing/2014/main" val="452628698"/>
                    </a:ext>
                  </a:extLst>
                </a:gridCol>
                <a:gridCol w="2977715">
                  <a:extLst>
                    <a:ext uri="{9D8B030D-6E8A-4147-A177-3AD203B41FA5}">
                      <a16:colId xmlns:a16="http://schemas.microsoft.com/office/drawing/2014/main" val="2427001330"/>
                    </a:ext>
                  </a:extLst>
                </a:gridCol>
                <a:gridCol w="709782">
                  <a:extLst>
                    <a:ext uri="{9D8B030D-6E8A-4147-A177-3AD203B41FA5}">
                      <a16:colId xmlns:a16="http://schemas.microsoft.com/office/drawing/2014/main" val="1005136251"/>
                    </a:ext>
                  </a:extLst>
                </a:gridCol>
                <a:gridCol w="1578988">
                  <a:extLst>
                    <a:ext uri="{9D8B030D-6E8A-4147-A177-3AD203B41FA5}">
                      <a16:colId xmlns:a16="http://schemas.microsoft.com/office/drawing/2014/main" val="3000949780"/>
                    </a:ext>
                  </a:extLst>
                </a:gridCol>
              </a:tblGrid>
              <a:tr h="1574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Показатель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Ед. изм.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ИП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496880"/>
                  </a:ext>
                </a:extLst>
              </a:tr>
              <a:tr h="1823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Кол-во газифицированных жилых массивов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ед.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4352928"/>
                  </a:ext>
                </a:extLst>
              </a:tr>
              <a:tr h="1823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Протяженность газопроводов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Км.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2562244"/>
                  </a:ext>
                </a:extLst>
              </a:tr>
              <a:tr h="1823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Охват газификации домовладений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ед.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тыс.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677705"/>
                  </a:ext>
                </a:extLst>
              </a:tr>
              <a:tr h="1823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Кол-во подключенных к газу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ед.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65AE"/>
                          </a:solidFill>
                          <a:effectLst/>
                          <a:latin typeface="Calibri" panose="020F0502020204030204" pitchFamily="34" charset="0"/>
                        </a:rPr>
                        <a:t>51 тыс.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2628981"/>
                  </a:ext>
                </a:extLst>
              </a:tr>
              <a:tr h="1823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Уровень газификации по объектам ИП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A200"/>
                          </a:solidFill>
                          <a:effectLst/>
                          <a:latin typeface="Calibri" panose="020F0502020204030204" pitchFamily="34" charset="0"/>
                        </a:rPr>
                        <a:t>85%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543516"/>
                  </a:ext>
                </a:extLst>
              </a:tr>
              <a:tr h="1823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Кол-во котлов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Ед.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38 тыс.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3585831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04A4DB-AC61-4130-8D3E-A55F39722A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41" t="8606" r="16997" b="364"/>
          <a:stretch/>
        </p:blipFill>
        <p:spPr>
          <a:xfrm>
            <a:off x="6511458" y="1109302"/>
            <a:ext cx="4857581" cy="52114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F1B539-ED60-411D-807D-1BF05AE27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5498" y="5967225"/>
            <a:ext cx="2003541" cy="35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97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E37D94-CC9A-4D54-9AC7-22046E15EB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96" t="41668" r="24278" b="22617"/>
          <a:stretch/>
        </p:blipFill>
        <p:spPr>
          <a:xfrm>
            <a:off x="521599" y="1671428"/>
            <a:ext cx="11256247" cy="4073542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C69F5BB-F460-4597-9EE6-D3EC750D9AE9}"/>
              </a:ext>
            </a:extLst>
          </p:cNvPr>
          <p:cNvSpPr txBox="1">
            <a:spLocks/>
          </p:cNvSpPr>
          <p:nvPr/>
        </p:nvSpPr>
        <p:spPr>
          <a:xfrm>
            <a:off x="2183363" y="4733"/>
            <a:ext cx="10008636" cy="89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ru-RU" sz="2400" dirty="0">
                <a:solidFill>
                  <a:srgbClr val="006BA7"/>
                </a:solidFill>
                <a:latin typeface="+mn-lt"/>
                <a:cs typeface="Times New Roman" panose="02020603050405020304" pitchFamily="18" charset="0"/>
              </a:rPr>
              <a:t>ОБЗОР ГАЗИФИКАЦИИ (2016-2026гг.)</a:t>
            </a:r>
            <a:endParaRPr lang="ru-RU" sz="2400" kern="0" dirty="0">
              <a:solidFill>
                <a:srgbClr val="006BA7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A984CD50-E27F-4D87-8CE6-303125062B49}"/>
              </a:ext>
            </a:extLst>
          </p:cNvPr>
          <p:cNvSpPr/>
          <p:nvPr/>
        </p:nvSpPr>
        <p:spPr>
          <a:xfrm>
            <a:off x="688825" y="3608172"/>
            <a:ext cx="601363" cy="568411"/>
          </a:xfrm>
          <a:prstGeom prst="ellipse">
            <a:avLst/>
          </a:prstGeom>
          <a:solidFill>
            <a:schemeClr val="accent1">
              <a:alpha val="3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E6F8B9D5-D266-4E55-B532-2442BE6564ED}"/>
              </a:ext>
            </a:extLst>
          </p:cNvPr>
          <p:cNvSpPr/>
          <p:nvPr/>
        </p:nvSpPr>
        <p:spPr>
          <a:xfrm>
            <a:off x="3859426" y="3323967"/>
            <a:ext cx="601363" cy="568411"/>
          </a:xfrm>
          <a:prstGeom prst="ellipse">
            <a:avLst/>
          </a:prstGeom>
          <a:solidFill>
            <a:schemeClr val="accent1">
              <a:alpha val="3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F4DA0EBD-5578-46C7-85DB-3BB86841C133}"/>
              </a:ext>
            </a:extLst>
          </p:cNvPr>
          <p:cNvSpPr/>
          <p:nvPr/>
        </p:nvSpPr>
        <p:spPr>
          <a:xfrm>
            <a:off x="10943012" y="3562338"/>
            <a:ext cx="601363" cy="568411"/>
          </a:xfrm>
          <a:prstGeom prst="ellipse">
            <a:avLst/>
          </a:prstGeom>
          <a:solidFill>
            <a:schemeClr val="accent1">
              <a:alpha val="3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6C051DC7-28B1-4B68-8FC1-0F3CC52245C3}"/>
              </a:ext>
            </a:extLst>
          </p:cNvPr>
          <p:cNvSpPr/>
          <p:nvPr/>
        </p:nvSpPr>
        <p:spPr>
          <a:xfrm>
            <a:off x="7724336" y="3039761"/>
            <a:ext cx="601363" cy="568411"/>
          </a:xfrm>
          <a:prstGeom prst="ellipse">
            <a:avLst/>
          </a:prstGeom>
          <a:solidFill>
            <a:schemeClr val="accent1">
              <a:alpha val="3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97A42DDB-B01D-4F42-A070-4DE94AFB8860}"/>
              </a:ext>
            </a:extLst>
          </p:cNvPr>
          <p:cNvSpPr/>
          <p:nvPr/>
        </p:nvSpPr>
        <p:spPr>
          <a:xfrm>
            <a:off x="6343134" y="2454876"/>
            <a:ext cx="300682" cy="284206"/>
          </a:xfrm>
          <a:prstGeom prst="ellipse">
            <a:avLst/>
          </a:prstGeom>
          <a:solidFill>
            <a:schemeClr val="accent1">
              <a:alpha val="3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5BFAC26C-BB7A-4BFF-B77F-1479DB4416B9}"/>
              </a:ext>
            </a:extLst>
          </p:cNvPr>
          <p:cNvSpPr/>
          <p:nvPr/>
        </p:nvSpPr>
        <p:spPr>
          <a:xfrm>
            <a:off x="3558743" y="3511904"/>
            <a:ext cx="300682" cy="284206"/>
          </a:xfrm>
          <a:prstGeom prst="ellipse">
            <a:avLst/>
          </a:prstGeom>
          <a:solidFill>
            <a:schemeClr val="accent1">
              <a:alpha val="3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E146371E-1D6D-4A33-83C6-6577C85E50A1}"/>
              </a:ext>
            </a:extLst>
          </p:cNvPr>
          <p:cNvSpPr/>
          <p:nvPr/>
        </p:nvSpPr>
        <p:spPr>
          <a:xfrm>
            <a:off x="6771502" y="3407880"/>
            <a:ext cx="300682" cy="284206"/>
          </a:xfrm>
          <a:prstGeom prst="ellipse">
            <a:avLst/>
          </a:prstGeom>
          <a:solidFill>
            <a:schemeClr val="accent1">
              <a:alpha val="3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B4E8010C-8559-4A2F-8984-6E19E016D268}"/>
              </a:ext>
            </a:extLst>
          </p:cNvPr>
          <p:cNvSpPr/>
          <p:nvPr/>
        </p:nvSpPr>
        <p:spPr>
          <a:xfrm>
            <a:off x="5172499" y="3420761"/>
            <a:ext cx="300682" cy="284206"/>
          </a:xfrm>
          <a:prstGeom prst="ellipse">
            <a:avLst/>
          </a:prstGeom>
          <a:solidFill>
            <a:schemeClr val="accent1">
              <a:alpha val="3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4BB1E7DE-EF97-4D6B-8C1A-94E79F51FC82}"/>
              </a:ext>
            </a:extLst>
          </p:cNvPr>
          <p:cNvSpPr/>
          <p:nvPr/>
        </p:nvSpPr>
        <p:spPr>
          <a:xfrm>
            <a:off x="7422294" y="3389871"/>
            <a:ext cx="300682" cy="284206"/>
          </a:xfrm>
          <a:prstGeom prst="ellipse">
            <a:avLst/>
          </a:prstGeom>
          <a:solidFill>
            <a:schemeClr val="accent1">
              <a:alpha val="3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BE8EFDF7-8B4F-4449-B67A-4E1367DB4792}"/>
              </a:ext>
            </a:extLst>
          </p:cNvPr>
          <p:cNvSpPr/>
          <p:nvPr/>
        </p:nvSpPr>
        <p:spPr>
          <a:xfrm>
            <a:off x="3288804" y="3562338"/>
            <a:ext cx="300682" cy="284206"/>
          </a:xfrm>
          <a:prstGeom prst="ellipse">
            <a:avLst/>
          </a:prstGeom>
          <a:solidFill>
            <a:schemeClr val="accent1">
              <a:alpha val="3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9C6A97-E02C-484C-8AAB-9B4A58368B61}"/>
              </a:ext>
            </a:extLst>
          </p:cNvPr>
          <p:cNvSpPr txBox="1"/>
          <p:nvPr/>
        </p:nvSpPr>
        <p:spPr>
          <a:xfrm>
            <a:off x="2857844" y="3352843"/>
            <a:ext cx="76865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Александровка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B6F159B-29EA-462C-ABD1-709753040818}"/>
              </a:ext>
            </a:extLst>
          </p:cNvPr>
          <p:cNvSpPr txBox="1"/>
          <p:nvPr/>
        </p:nvSpPr>
        <p:spPr>
          <a:xfrm>
            <a:off x="7253414" y="3608172"/>
            <a:ext cx="7125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Люксембург</a:t>
            </a:r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B0D7FFF3-A573-444E-92E9-F11E169648CA}"/>
              </a:ext>
            </a:extLst>
          </p:cNvPr>
          <p:cNvCxnSpPr>
            <a:cxnSpLocks/>
            <a:endCxn id="32" idx="2"/>
          </p:cNvCxnSpPr>
          <p:nvPr/>
        </p:nvCxnSpPr>
        <p:spPr>
          <a:xfrm>
            <a:off x="521599" y="3892378"/>
            <a:ext cx="167226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C618E010-D327-447F-AE92-4772427F3B21}"/>
              </a:ext>
            </a:extLst>
          </p:cNvPr>
          <p:cNvCxnSpPr>
            <a:cxnSpLocks/>
            <a:stCxn id="32" idx="6"/>
            <a:endCxn id="42" idx="3"/>
          </p:cNvCxnSpPr>
          <p:nvPr/>
        </p:nvCxnSpPr>
        <p:spPr>
          <a:xfrm flipV="1">
            <a:off x="1290188" y="3804923"/>
            <a:ext cx="2042650" cy="87455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F56A4E6B-39C7-4FF8-9E08-52CCC02B48EF}"/>
              </a:ext>
            </a:extLst>
          </p:cNvPr>
          <p:cNvCxnSpPr>
            <a:cxnSpLocks/>
            <a:stCxn id="33" idx="6"/>
            <a:endCxn id="40" idx="2"/>
          </p:cNvCxnSpPr>
          <p:nvPr/>
        </p:nvCxnSpPr>
        <p:spPr>
          <a:xfrm flipV="1">
            <a:off x="4460789" y="3562864"/>
            <a:ext cx="711710" cy="45309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олилиния: фигура 56">
            <a:extLst>
              <a:ext uri="{FF2B5EF4-FFF2-40B4-BE49-F238E27FC236}">
                <a16:creationId xmlns:a16="http://schemas.microsoft.com/office/drawing/2014/main" id="{4C26EA9B-F413-4491-8FB9-ED1B982AF66A}"/>
              </a:ext>
            </a:extLst>
          </p:cNvPr>
          <p:cNvSpPr/>
          <p:nvPr/>
        </p:nvSpPr>
        <p:spPr>
          <a:xfrm>
            <a:off x="5296930" y="2857558"/>
            <a:ext cx="1705586" cy="561145"/>
          </a:xfrm>
          <a:custGeom>
            <a:avLst/>
            <a:gdLst>
              <a:gd name="connsiteX0" fmla="*/ 0 w 1705586"/>
              <a:gd name="connsiteY0" fmla="*/ 561145 h 561145"/>
              <a:gd name="connsiteX1" fmla="*/ 280086 w 1705586"/>
              <a:gd name="connsiteY1" fmla="*/ 264583 h 561145"/>
              <a:gd name="connsiteX2" fmla="*/ 518984 w 1705586"/>
              <a:gd name="connsiteY2" fmla="*/ 165728 h 561145"/>
              <a:gd name="connsiteX3" fmla="*/ 691978 w 1705586"/>
              <a:gd name="connsiteY3" fmla="*/ 972 h 561145"/>
              <a:gd name="connsiteX4" fmla="*/ 1276865 w 1705586"/>
              <a:gd name="connsiteY4" fmla="*/ 99826 h 561145"/>
              <a:gd name="connsiteX5" fmla="*/ 1433384 w 1705586"/>
              <a:gd name="connsiteY5" fmla="*/ 149253 h 561145"/>
              <a:gd name="connsiteX6" fmla="*/ 1647567 w 1705586"/>
              <a:gd name="connsiteY6" fmla="*/ 314010 h 561145"/>
              <a:gd name="connsiteX7" fmla="*/ 1696994 w 1705586"/>
              <a:gd name="connsiteY7" fmla="*/ 478766 h 561145"/>
              <a:gd name="connsiteX8" fmla="*/ 1705232 w 1705586"/>
              <a:gd name="connsiteY8" fmla="*/ 561145 h 561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5586" h="561145">
                <a:moveTo>
                  <a:pt x="0" y="561145"/>
                </a:moveTo>
                <a:cubicBezTo>
                  <a:pt x="96794" y="445815"/>
                  <a:pt x="193589" y="330486"/>
                  <a:pt x="280086" y="264583"/>
                </a:cubicBezTo>
                <a:cubicBezTo>
                  <a:pt x="366583" y="198680"/>
                  <a:pt x="450335" y="209663"/>
                  <a:pt x="518984" y="165728"/>
                </a:cubicBezTo>
                <a:cubicBezTo>
                  <a:pt x="587633" y="121793"/>
                  <a:pt x="565665" y="11956"/>
                  <a:pt x="691978" y="972"/>
                </a:cubicBezTo>
                <a:cubicBezTo>
                  <a:pt x="818291" y="-10012"/>
                  <a:pt x="1153297" y="75112"/>
                  <a:pt x="1276865" y="99826"/>
                </a:cubicBezTo>
                <a:cubicBezTo>
                  <a:pt x="1400433" y="124539"/>
                  <a:pt x="1371600" y="113556"/>
                  <a:pt x="1433384" y="149253"/>
                </a:cubicBezTo>
                <a:cubicBezTo>
                  <a:pt x="1495168" y="184950"/>
                  <a:pt x="1603632" y="259091"/>
                  <a:pt x="1647567" y="314010"/>
                </a:cubicBezTo>
                <a:cubicBezTo>
                  <a:pt x="1691502" y="368929"/>
                  <a:pt x="1687383" y="437577"/>
                  <a:pt x="1696994" y="478766"/>
                </a:cubicBezTo>
                <a:cubicBezTo>
                  <a:pt x="1706605" y="519955"/>
                  <a:pt x="1705918" y="540550"/>
                  <a:pt x="1705232" y="56114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F9B3B698-6816-4002-B056-64259C55B671}"/>
              </a:ext>
            </a:extLst>
          </p:cNvPr>
          <p:cNvCxnSpPr>
            <a:cxnSpLocks/>
            <a:stCxn id="39" idx="6"/>
            <a:endCxn id="41" idx="2"/>
          </p:cNvCxnSpPr>
          <p:nvPr/>
        </p:nvCxnSpPr>
        <p:spPr>
          <a:xfrm flipV="1">
            <a:off x="7072184" y="3531974"/>
            <a:ext cx="350110" cy="18009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CB12358F-3683-49E7-8F7C-ED0AE26A7F98}"/>
              </a:ext>
            </a:extLst>
          </p:cNvPr>
          <p:cNvCxnSpPr>
            <a:cxnSpLocks/>
            <a:stCxn id="35" idx="6"/>
            <a:endCxn id="34" idx="2"/>
          </p:cNvCxnSpPr>
          <p:nvPr/>
        </p:nvCxnSpPr>
        <p:spPr>
          <a:xfrm>
            <a:off x="8325699" y="3323967"/>
            <a:ext cx="2617313" cy="522577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96D6237-D710-456C-A528-929FE8EA1986}"/>
              </a:ext>
            </a:extLst>
          </p:cNvPr>
          <p:cNvSpPr txBox="1"/>
          <p:nvPr/>
        </p:nvSpPr>
        <p:spPr>
          <a:xfrm>
            <a:off x="3368168" y="3804923"/>
            <a:ext cx="7125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Романовка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5C8356-11FC-4E92-A750-A94D231644BE}"/>
              </a:ext>
            </a:extLst>
          </p:cNvPr>
          <p:cNvSpPr txBox="1"/>
          <p:nvPr/>
        </p:nvSpPr>
        <p:spPr>
          <a:xfrm>
            <a:off x="6209268" y="2252763"/>
            <a:ext cx="7125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Ленинское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87577B4-244B-4A60-BBA1-7584E617AA0F}"/>
              </a:ext>
            </a:extLst>
          </p:cNvPr>
          <p:cNvSpPr txBox="1"/>
          <p:nvPr/>
        </p:nvSpPr>
        <p:spPr>
          <a:xfrm>
            <a:off x="4863791" y="3704895"/>
            <a:ext cx="8036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Новопавловка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4872E8D-38A7-4E03-A76E-6675C8BD710A}"/>
              </a:ext>
            </a:extLst>
          </p:cNvPr>
          <p:cNvSpPr txBox="1"/>
          <p:nvPr/>
        </p:nvSpPr>
        <p:spPr>
          <a:xfrm>
            <a:off x="6550895" y="3696082"/>
            <a:ext cx="80367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/>
              <a:t>Новопокровка</a:t>
            </a:r>
          </a:p>
        </p:txBody>
      </p:sp>
    </p:spTree>
    <p:extLst>
      <p:ext uri="{BB962C8B-B14F-4D97-AF65-F5344CB8AC3E}">
        <p14:creationId xmlns:p14="http://schemas.microsoft.com/office/powerpoint/2010/main" val="1833891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150874" y="4733"/>
            <a:ext cx="10041125" cy="89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ru-RU" sz="2400" dirty="0">
                <a:solidFill>
                  <a:srgbClr val="006B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ГАЗИФИКАЦИИ</a:t>
            </a:r>
          </a:p>
        </p:txBody>
      </p:sp>
      <p:sp>
        <p:nvSpPr>
          <p:cNvPr id="168" name="Прямоугольник 167"/>
          <p:cNvSpPr/>
          <p:nvPr/>
        </p:nvSpPr>
        <p:spPr>
          <a:xfrm>
            <a:off x="8043251" y="1746906"/>
            <a:ext cx="31744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400"/>
                </a:solidFill>
              </a:rPr>
              <a:t>Уровень газификации страны до </a:t>
            </a:r>
            <a:r>
              <a:rPr lang="ru-RU" sz="2400" b="1" dirty="0">
                <a:solidFill>
                  <a:srgbClr val="007400"/>
                </a:solidFill>
              </a:rPr>
              <a:t>60</a:t>
            </a:r>
            <a:r>
              <a:rPr lang="ru-RU" sz="2000" b="1" dirty="0">
                <a:solidFill>
                  <a:srgbClr val="007400"/>
                </a:solidFill>
              </a:rPr>
              <a:t>%</a:t>
            </a:r>
            <a:r>
              <a:rPr lang="en-US" dirty="0">
                <a:solidFill>
                  <a:srgbClr val="007400"/>
                </a:solidFill>
              </a:rPr>
              <a:t>;</a:t>
            </a:r>
            <a:endParaRPr lang="ru-RU" dirty="0">
              <a:solidFill>
                <a:srgbClr val="007400"/>
              </a:solidFill>
            </a:endParaRPr>
          </a:p>
        </p:txBody>
      </p:sp>
      <p:sp>
        <p:nvSpPr>
          <p:cNvPr id="170" name="Прямоугольник 169"/>
          <p:cNvSpPr/>
          <p:nvPr/>
        </p:nvSpPr>
        <p:spPr>
          <a:xfrm>
            <a:off x="4787010" y="1746991"/>
            <a:ext cx="2887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A200"/>
                </a:solidFill>
              </a:rPr>
              <a:t>Уровень газификации страны </a:t>
            </a:r>
            <a:r>
              <a:rPr lang="en-US" sz="2400" b="1" dirty="0">
                <a:solidFill>
                  <a:srgbClr val="00A200"/>
                </a:solidFill>
              </a:rPr>
              <a:t>4</a:t>
            </a:r>
            <a:r>
              <a:rPr lang="ru-RU" sz="2400" b="1" dirty="0">
                <a:solidFill>
                  <a:srgbClr val="00A200"/>
                </a:solidFill>
              </a:rPr>
              <a:t>6%</a:t>
            </a:r>
            <a:endParaRPr lang="ru-RU" dirty="0">
              <a:solidFill>
                <a:srgbClr val="00A200"/>
              </a:solidFill>
            </a:endParaRPr>
          </a:p>
        </p:txBody>
      </p:sp>
      <p:cxnSp>
        <p:nvCxnSpPr>
          <p:cNvPr id="172" name="Прямая со стрелкой 171"/>
          <p:cNvCxnSpPr/>
          <p:nvPr/>
        </p:nvCxnSpPr>
        <p:spPr>
          <a:xfrm>
            <a:off x="1242617" y="1604693"/>
            <a:ext cx="9632211" cy="100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Овал 174"/>
          <p:cNvSpPr/>
          <p:nvPr/>
        </p:nvSpPr>
        <p:spPr>
          <a:xfrm>
            <a:off x="2024584" y="1501383"/>
            <a:ext cx="230791" cy="2268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6" name="Прямоугольник 175"/>
          <p:cNvSpPr/>
          <p:nvPr/>
        </p:nvSpPr>
        <p:spPr>
          <a:xfrm>
            <a:off x="557478" y="1726156"/>
            <a:ext cx="29030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Уровень газификации страны </a:t>
            </a:r>
            <a:r>
              <a:rPr lang="ru-RU" sz="2400" b="1" dirty="0">
                <a:solidFill>
                  <a:srgbClr val="C00000"/>
                </a:solidFill>
              </a:rPr>
              <a:t>22%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1749904" y="1183706"/>
            <a:ext cx="780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2014г.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5716789" y="1183706"/>
            <a:ext cx="785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2026г.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8835083" y="1033078"/>
            <a:ext cx="785471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b="1" dirty="0"/>
              <a:t>2030г.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1272705" y="2491763"/>
            <a:ext cx="1472640" cy="2198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ОАО «КЫРГЫЗГАЗ»</a:t>
            </a:r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5255391" y="2468642"/>
            <a:ext cx="1813627" cy="235623"/>
          </a:xfrm>
          <a:prstGeom prst="roundRect">
            <a:avLst/>
          </a:prstGeom>
          <a:solidFill>
            <a:srgbClr val="006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«ГАЗПРОМ КЫРГЫЗСТАН»</a:t>
            </a: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8672250" y="2455844"/>
            <a:ext cx="1813627" cy="235623"/>
          </a:xfrm>
          <a:prstGeom prst="roundRect">
            <a:avLst/>
          </a:prstGeom>
          <a:solidFill>
            <a:srgbClr val="006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«ГАЗПРОМ КЫРГЫЗСТАН»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878959"/>
              </p:ext>
            </p:extLst>
          </p:nvPr>
        </p:nvGraphicFramePr>
        <p:xfrm>
          <a:off x="2627274" y="4023379"/>
          <a:ext cx="5919017" cy="2109786"/>
        </p:xfrm>
        <a:graphic>
          <a:graphicData uri="http://schemas.openxmlformats.org/drawingml/2006/table">
            <a:tbl>
              <a:tblPr>
                <a:tableStyleId>{6E25E649-3F16-4E02-A733-19D2CDBF48F0}</a:tableStyleId>
              </a:tblPr>
              <a:tblGrid>
                <a:gridCol w="2312282">
                  <a:extLst>
                    <a:ext uri="{9D8B030D-6E8A-4147-A177-3AD203B41FA5}">
                      <a16:colId xmlns:a16="http://schemas.microsoft.com/office/drawing/2014/main" val="2481008977"/>
                    </a:ext>
                  </a:extLst>
                </a:gridCol>
                <a:gridCol w="1202245">
                  <a:extLst>
                    <a:ext uri="{9D8B030D-6E8A-4147-A177-3AD203B41FA5}">
                      <a16:colId xmlns:a16="http://schemas.microsoft.com/office/drawing/2014/main" val="2195952455"/>
                    </a:ext>
                  </a:extLst>
                </a:gridCol>
                <a:gridCol w="1202245">
                  <a:extLst>
                    <a:ext uri="{9D8B030D-6E8A-4147-A177-3AD203B41FA5}">
                      <a16:colId xmlns:a16="http://schemas.microsoft.com/office/drawing/2014/main" val="2803842441"/>
                    </a:ext>
                  </a:extLst>
                </a:gridCol>
                <a:gridCol w="1202245">
                  <a:extLst>
                    <a:ext uri="{9D8B030D-6E8A-4147-A177-3AD203B41FA5}">
                      <a16:colId xmlns:a16="http://schemas.microsoft.com/office/drawing/2014/main" val="2344765017"/>
                    </a:ext>
                  </a:extLst>
                </a:gridCol>
              </a:tblGrid>
              <a:tr h="30139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</a:rPr>
                        <a:t> </a:t>
                      </a:r>
                      <a:endParaRPr lang="ru-RU" sz="1000" b="1" i="0" u="none" strike="noStrike" dirty="0">
                        <a:effectLst/>
                        <a:latin typeface="Times New Roman Cyr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УРОВЕНЬ ГАЗИФИКАЦИИ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253503"/>
                  </a:ext>
                </a:extLst>
              </a:tr>
              <a:tr h="3013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>
                          <a:effectLst/>
                        </a:rPr>
                        <a:t>Области</a:t>
                      </a:r>
                      <a:endParaRPr lang="ru-RU" sz="14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effectLst/>
                        </a:rPr>
                        <a:t>До 2014г.</a:t>
                      </a:r>
                      <a:endParaRPr lang="ru-RU" sz="14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2026г.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2030г.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471389"/>
                  </a:ext>
                </a:extLst>
              </a:tr>
              <a:tr h="3013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г. Бишкек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40%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A200"/>
                          </a:solidFill>
                          <a:effectLst/>
                          <a:latin typeface="Calibri" panose="020F0502020204030204" pitchFamily="34" charset="0"/>
                        </a:rPr>
                        <a:t>66%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74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8872711"/>
                  </a:ext>
                </a:extLst>
              </a:tr>
              <a:tr h="3013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Чуйская область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32%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A200"/>
                          </a:solidFill>
                          <a:effectLst/>
                        </a:rPr>
                        <a:t>53%</a:t>
                      </a:r>
                      <a:endParaRPr lang="ru-RU" sz="1400" b="1" i="0" u="none" strike="noStrike" dirty="0">
                        <a:solidFill>
                          <a:srgbClr val="00A2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7400"/>
                          </a:solidFill>
                          <a:effectLst/>
                        </a:rPr>
                        <a:t>80%</a:t>
                      </a:r>
                      <a:endParaRPr lang="ru-RU" sz="1400" b="1" i="0" u="none" strike="noStrike" dirty="0">
                        <a:solidFill>
                          <a:srgbClr val="0074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22055291"/>
                  </a:ext>
                </a:extLst>
              </a:tr>
              <a:tr h="3013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Жалал-Абадская область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10%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A200"/>
                          </a:solidFill>
                          <a:effectLst/>
                        </a:rPr>
                        <a:t>12%</a:t>
                      </a:r>
                      <a:endParaRPr lang="ru-RU" sz="1400" b="1" i="0" u="none" strike="noStrike" dirty="0">
                        <a:solidFill>
                          <a:srgbClr val="00A2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7400"/>
                          </a:solidFill>
                          <a:effectLst/>
                        </a:rPr>
                        <a:t>50%</a:t>
                      </a:r>
                      <a:endParaRPr lang="ru-RU" sz="1400" b="1" i="0" u="none" strike="noStrike" dirty="0">
                        <a:solidFill>
                          <a:srgbClr val="0074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350606"/>
                  </a:ext>
                </a:extLst>
              </a:tr>
              <a:tr h="3013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Ошская область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28%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A200"/>
                          </a:solidFill>
                          <a:effectLst/>
                        </a:rPr>
                        <a:t>33%</a:t>
                      </a:r>
                      <a:endParaRPr lang="ru-RU" sz="1400" b="1" i="0" u="none" strike="noStrike" dirty="0">
                        <a:solidFill>
                          <a:srgbClr val="00A2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7400"/>
                          </a:solidFill>
                          <a:effectLst/>
                        </a:rPr>
                        <a:t>60%</a:t>
                      </a:r>
                      <a:endParaRPr lang="ru-RU" sz="1400" b="1" i="0" u="none" strike="noStrike" dirty="0">
                        <a:solidFill>
                          <a:srgbClr val="0074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93088301"/>
                  </a:ext>
                </a:extLst>
              </a:tr>
              <a:tr h="3013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Баткенская область</a:t>
                      </a:r>
                      <a:endParaRPr lang="ru-RU" sz="14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10%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A200"/>
                          </a:solidFill>
                          <a:effectLst/>
                        </a:rPr>
                        <a:t>12%</a:t>
                      </a:r>
                      <a:endParaRPr lang="ru-RU" sz="1400" b="1" i="0" u="none" strike="noStrike" dirty="0">
                        <a:solidFill>
                          <a:srgbClr val="00A2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7400"/>
                          </a:solidFill>
                          <a:effectLst/>
                        </a:rPr>
                        <a:t>40%</a:t>
                      </a:r>
                      <a:endParaRPr lang="ru-RU" sz="1400" b="1" i="0" u="none" strike="noStrike" dirty="0">
                        <a:solidFill>
                          <a:srgbClr val="0074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8305003"/>
                  </a:ext>
                </a:extLst>
              </a:tr>
            </a:tbl>
          </a:graphicData>
        </a:graphic>
      </p:graphicFrame>
      <p:grpSp>
        <p:nvGrpSpPr>
          <p:cNvPr id="26" name="Группа 25"/>
          <p:cNvGrpSpPr/>
          <p:nvPr/>
        </p:nvGrpSpPr>
        <p:grpSpPr>
          <a:xfrm>
            <a:off x="5956430" y="4641544"/>
            <a:ext cx="393056" cy="1238105"/>
            <a:chOff x="6174787" y="4305691"/>
            <a:chExt cx="393056" cy="1238105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6174787" y="4305691"/>
              <a:ext cx="3930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00A200"/>
                  </a:solidFill>
                </a:rPr>
                <a:t>→</a:t>
              </a:r>
              <a:endParaRPr lang="ru-RU" dirty="0"/>
            </a:p>
          </p:txBody>
        </p:sp>
        <p:sp>
          <p:nvSpPr>
            <p:cNvPr id="95" name="Прямоугольник 94"/>
            <p:cNvSpPr/>
            <p:nvPr/>
          </p:nvSpPr>
          <p:spPr>
            <a:xfrm>
              <a:off x="6174787" y="4595282"/>
              <a:ext cx="3930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00A200"/>
                  </a:solidFill>
                </a:rPr>
                <a:t>→</a:t>
              </a:r>
              <a:endParaRPr lang="ru-RU" dirty="0"/>
            </a:p>
          </p:txBody>
        </p:sp>
        <p:sp>
          <p:nvSpPr>
            <p:cNvPr id="96" name="Прямоугольник 95"/>
            <p:cNvSpPr/>
            <p:nvPr/>
          </p:nvSpPr>
          <p:spPr>
            <a:xfrm>
              <a:off x="6174787" y="4884873"/>
              <a:ext cx="3930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00A200"/>
                  </a:solidFill>
                </a:rPr>
                <a:t>→</a:t>
              </a:r>
              <a:endParaRPr lang="ru-RU" dirty="0"/>
            </a:p>
          </p:txBody>
        </p:sp>
        <p:sp>
          <p:nvSpPr>
            <p:cNvPr id="97" name="Прямоугольник 96"/>
            <p:cNvSpPr/>
            <p:nvPr/>
          </p:nvSpPr>
          <p:spPr>
            <a:xfrm>
              <a:off x="6174787" y="5174464"/>
              <a:ext cx="3930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00A200"/>
                  </a:solidFill>
                </a:rPr>
                <a:t>→</a:t>
              </a:r>
              <a:endParaRPr lang="ru-RU" dirty="0"/>
            </a:p>
          </p:txBody>
        </p:sp>
      </p:grpSp>
      <p:grpSp>
        <p:nvGrpSpPr>
          <p:cNvPr id="99" name="Группа 98"/>
          <p:cNvGrpSpPr/>
          <p:nvPr/>
        </p:nvGrpSpPr>
        <p:grpSpPr>
          <a:xfrm>
            <a:off x="7162023" y="4641544"/>
            <a:ext cx="393056" cy="1238105"/>
            <a:chOff x="6174787" y="4305691"/>
            <a:chExt cx="393056" cy="1238105"/>
          </a:xfrm>
        </p:grpSpPr>
        <p:sp>
          <p:nvSpPr>
            <p:cNvPr id="104" name="Прямоугольник 103"/>
            <p:cNvSpPr/>
            <p:nvPr/>
          </p:nvSpPr>
          <p:spPr>
            <a:xfrm>
              <a:off x="6174787" y="4305691"/>
              <a:ext cx="3930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00A200"/>
                  </a:solidFill>
                </a:rPr>
                <a:t>→</a:t>
              </a:r>
              <a:endParaRPr lang="ru-RU" dirty="0"/>
            </a:p>
          </p:txBody>
        </p:sp>
        <p:sp>
          <p:nvSpPr>
            <p:cNvPr id="108" name="Прямоугольник 107"/>
            <p:cNvSpPr/>
            <p:nvPr/>
          </p:nvSpPr>
          <p:spPr>
            <a:xfrm>
              <a:off x="6174787" y="4595282"/>
              <a:ext cx="3930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00A200"/>
                  </a:solidFill>
                </a:rPr>
                <a:t>→</a:t>
              </a:r>
              <a:endParaRPr lang="ru-RU" dirty="0"/>
            </a:p>
          </p:txBody>
        </p:sp>
        <p:sp>
          <p:nvSpPr>
            <p:cNvPr id="109" name="Прямоугольник 108"/>
            <p:cNvSpPr/>
            <p:nvPr/>
          </p:nvSpPr>
          <p:spPr>
            <a:xfrm>
              <a:off x="6174787" y="4884873"/>
              <a:ext cx="3930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00A200"/>
                  </a:solidFill>
                </a:rPr>
                <a:t>→</a:t>
              </a:r>
              <a:endParaRPr lang="ru-RU" dirty="0"/>
            </a:p>
          </p:txBody>
        </p:sp>
        <p:sp>
          <p:nvSpPr>
            <p:cNvPr id="110" name="Прямоугольник 109"/>
            <p:cNvSpPr/>
            <p:nvPr/>
          </p:nvSpPr>
          <p:spPr>
            <a:xfrm>
              <a:off x="6174787" y="5174464"/>
              <a:ext cx="3930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rgbClr val="00A200"/>
                  </a:solidFill>
                </a:rPr>
                <a:t>→</a:t>
              </a:r>
              <a:endParaRPr lang="ru-RU" dirty="0"/>
            </a:p>
          </p:txBody>
        </p:sp>
      </p:grpSp>
      <p:sp>
        <p:nvSpPr>
          <p:cNvPr id="113" name="Скругленный прямоугольник 112"/>
          <p:cNvSpPr/>
          <p:nvPr/>
        </p:nvSpPr>
        <p:spPr>
          <a:xfrm>
            <a:off x="6451737" y="3720869"/>
            <a:ext cx="1813627" cy="235623"/>
          </a:xfrm>
          <a:prstGeom prst="roundRect">
            <a:avLst/>
          </a:prstGeom>
          <a:solidFill>
            <a:srgbClr val="006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«ГАЗПРОМ КЫРГЫЗСТАН»</a:t>
            </a:r>
          </a:p>
        </p:txBody>
      </p:sp>
      <p:sp>
        <p:nvSpPr>
          <p:cNvPr id="112" name="Скругленный прямоугольник 111"/>
          <p:cNvSpPr/>
          <p:nvPr/>
        </p:nvSpPr>
        <p:spPr>
          <a:xfrm>
            <a:off x="4577699" y="3737560"/>
            <a:ext cx="1472640" cy="21984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ОАО «КЫРГЫЗГАЗ»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969642" y="5773464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A200"/>
                </a:solidFill>
              </a:rPr>
              <a:t>→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7175235" y="5821741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A200"/>
                </a:solidFill>
              </a:rPr>
              <a:t>→</a:t>
            </a:r>
            <a:endParaRPr lang="ru-RU" dirty="0"/>
          </a:p>
        </p:txBody>
      </p:sp>
      <p:sp>
        <p:nvSpPr>
          <p:cNvPr id="34" name="Овал 33"/>
          <p:cNvSpPr/>
          <p:nvPr/>
        </p:nvSpPr>
        <p:spPr>
          <a:xfrm>
            <a:off x="5993787" y="1499349"/>
            <a:ext cx="230791" cy="22680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961328" y="3789040"/>
            <a:ext cx="2589861" cy="2402033"/>
          </a:xfrm>
          <a:prstGeom prst="rect">
            <a:avLst/>
          </a:prstGeom>
          <a:solidFill>
            <a:schemeClr val="accent3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4671609" y="3729720"/>
            <a:ext cx="1284820" cy="2402829"/>
          </a:xfrm>
          <a:prstGeom prst="rect">
            <a:avLst/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9" name="Рисунок 16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493" y="1368372"/>
            <a:ext cx="538652" cy="45659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B37C5197-85C8-434C-A816-8000CF5BF96A}"/>
              </a:ext>
            </a:extLst>
          </p:cNvPr>
          <p:cNvSpPr txBox="1"/>
          <p:nvPr/>
        </p:nvSpPr>
        <p:spPr>
          <a:xfrm>
            <a:off x="8043251" y="2777439"/>
            <a:ext cx="3209424" cy="52322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ru-RU" sz="1400" b="1" dirty="0"/>
              <a:t>Генеральная схема газоснабжения и газификации Кыргызской Республики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671A592-29DA-403B-8C41-C1D97505A70C}"/>
              </a:ext>
            </a:extLst>
          </p:cNvPr>
          <p:cNvSpPr/>
          <p:nvPr/>
        </p:nvSpPr>
        <p:spPr>
          <a:xfrm>
            <a:off x="7951969" y="988675"/>
            <a:ext cx="3344134" cy="2440325"/>
          </a:xfrm>
          <a:prstGeom prst="rect">
            <a:avLst/>
          </a:prstGeom>
          <a:noFill/>
          <a:ln>
            <a:solidFill>
              <a:srgbClr val="FFCC6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506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Диаграмма 28">
            <a:extLst>
              <a:ext uri="{FF2B5EF4-FFF2-40B4-BE49-F238E27FC236}">
                <a16:creationId xmlns:a16="http://schemas.microsoft.com/office/drawing/2014/main" id="{59BAB377-A52B-49FA-8519-EAE14CEC62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9351813"/>
              </p:ext>
            </p:extLst>
          </p:nvPr>
        </p:nvGraphicFramePr>
        <p:xfrm>
          <a:off x="804837" y="1927622"/>
          <a:ext cx="6152916" cy="2993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4993B6A-CDEB-4B71-890C-6135A06AC8F0}"/>
              </a:ext>
            </a:extLst>
          </p:cNvPr>
          <p:cNvSpPr txBox="1">
            <a:spLocks/>
          </p:cNvSpPr>
          <p:nvPr/>
        </p:nvSpPr>
        <p:spPr>
          <a:xfrm>
            <a:off x="2183363" y="4733"/>
            <a:ext cx="10008636" cy="89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5AE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ИНВЕСТИЦИОННАЯ ПРОГРАММА</a:t>
            </a:r>
          </a:p>
        </p:txBody>
      </p:sp>
      <p:sp>
        <p:nvSpPr>
          <p:cNvPr id="49" name="object 23">
            <a:extLst>
              <a:ext uri="{FF2B5EF4-FFF2-40B4-BE49-F238E27FC236}">
                <a16:creationId xmlns:a16="http://schemas.microsoft.com/office/drawing/2014/main" id="{AB685699-638D-4B22-A5D0-276E291532FC}"/>
              </a:ext>
            </a:extLst>
          </p:cNvPr>
          <p:cNvSpPr/>
          <p:nvPr/>
        </p:nvSpPr>
        <p:spPr>
          <a:xfrm>
            <a:off x="4305121" y="4976188"/>
            <a:ext cx="530847" cy="489045"/>
          </a:xfrm>
          <a:custGeom>
            <a:avLst/>
            <a:gdLst/>
            <a:ahLst/>
            <a:cxnLst/>
            <a:rect l="l" t="t" r="r" b="b"/>
            <a:pathLst>
              <a:path w="725804" h="749935">
                <a:moveTo>
                  <a:pt x="683767" y="415493"/>
                </a:moveTo>
                <a:lnTo>
                  <a:pt x="364871" y="415493"/>
                </a:lnTo>
                <a:lnTo>
                  <a:pt x="39751" y="415556"/>
                </a:lnTo>
                <a:lnTo>
                  <a:pt x="39653" y="748957"/>
                </a:lnTo>
                <a:lnTo>
                  <a:pt x="39751" y="749833"/>
                </a:lnTo>
                <a:lnTo>
                  <a:pt x="306070" y="749833"/>
                </a:lnTo>
                <a:lnTo>
                  <a:pt x="306169" y="583031"/>
                </a:lnTo>
                <a:lnTo>
                  <a:pt x="90551" y="583031"/>
                </a:lnTo>
                <a:lnTo>
                  <a:pt x="90551" y="525386"/>
                </a:lnTo>
                <a:lnTo>
                  <a:pt x="175513" y="525386"/>
                </a:lnTo>
                <a:lnTo>
                  <a:pt x="306197" y="525322"/>
                </a:lnTo>
                <a:lnTo>
                  <a:pt x="306197" y="513524"/>
                </a:lnTo>
                <a:lnTo>
                  <a:pt x="90551" y="513524"/>
                </a:lnTo>
                <a:lnTo>
                  <a:pt x="90551" y="456018"/>
                </a:lnTo>
                <a:lnTo>
                  <a:pt x="683736" y="456018"/>
                </a:lnTo>
                <a:lnTo>
                  <a:pt x="683767" y="415493"/>
                </a:lnTo>
                <a:close/>
              </a:path>
              <a:path w="725804" h="749935">
                <a:moveTo>
                  <a:pt x="468630" y="512127"/>
                </a:moveTo>
                <a:lnTo>
                  <a:pt x="428498" y="512127"/>
                </a:lnTo>
                <a:lnTo>
                  <a:pt x="428498" y="749757"/>
                </a:lnTo>
                <a:lnTo>
                  <a:pt x="683640" y="749757"/>
                </a:lnTo>
                <a:lnTo>
                  <a:pt x="683669" y="582891"/>
                </a:lnTo>
                <a:lnTo>
                  <a:pt x="468630" y="582891"/>
                </a:lnTo>
                <a:lnTo>
                  <a:pt x="468630" y="525386"/>
                </a:lnTo>
                <a:lnTo>
                  <a:pt x="553465" y="525386"/>
                </a:lnTo>
                <a:lnTo>
                  <a:pt x="553465" y="525246"/>
                </a:lnTo>
                <a:lnTo>
                  <a:pt x="683683" y="525246"/>
                </a:lnTo>
                <a:lnTo>
                  <a:pt x="683692" y="513588"/>
                </a:lnTo>
                <a:lnTo>
                  <a:pt x="468630" y="513588"/>
                </a:lnTo>
                <a:lnTo>
                  <a:pt x="468630" y="512127"/>
                </a:lnTo>
                <a:close/>
              </a:path>
              <a:path w="725804" h="749935">
                <a:moveTo>
                  <a:pt x="175513" y="525386"/>
                </a:moveTo>
                <a:lnTo>
                  <a:pt x="165481" y="525386"/>
                </a:lnTo>
                <a:lnTo>
                  <a:pt x="165481" y="583031"/>
                </a:lnTo>
                <a:lnTo>
                  <a:pt x="175513" y="583031"/>
                </a:lnTo>
                <a:lnTo>
                  <a:pt x="175513" y="525386"/>
                </a:lnTo>
                <a:close/>
              </a:path>
              <a:path w="725804" h="749935">
                <a:moveTo>
                  <a:pt x="306197" y="525322"/>
                </a:moveTo>
                <a:lnTo>
                  <a:pt x="257937" y="525322"/>
                </a:lnTo>
                <a:lnTo>
                  <a:pt x="257937" y="583031"/>
                </a:lnTo>
                <a:lnTo>
                  <a:pt x="306169" y="583031"/>
                </a:lnTo>
                <a:lnTo>
                  <a:pt x="306197" y="525322"/>
                </a:lnTo>
                <a:close/>
              </a:path>
              <a:path w="725804" h="749935">
                <a:moveTo>
                  <a:pt x="553465" y="525386"/>
                </a:moveTo>
                <a:lnTo>
                  <a:pt x="543433" y="525386"/>
                </a:lnTo>
                <a:lnTo>
                  <a:pt x="543433" y="582891"/>
                </a:lnTo>
                <a:lnTo>
                  <a:pt x="553465" y="582891"/>
                </a:lnTo>
                <a:lnTo>
                  <a:pt x="553465" y="525386"/>
                </a:lnTo>
                <a:close/>
              </a:path>
              <a:path w="725804" h="749935">
                <a:moveTo>
                  <a:pt x="683683" y="525246"/>
                </a:moveTo>
                <a:lnTo>
                  <a:pt x="635762" y="525246"/>
                </a:lnTo>
                <a:lnTo>
                  <a:pt x="635762" y="582891"/>
                </a:lnTo>
                <a:lnTo>
                  <a:pt x="683669" y="582891"/>
                </a:lnTo>
                <a:lnTo>
                  <a:pt x="683683" y="525246"/>
                </a:lnTo>
                <a:close/>
              </a:path>
              <a:path w="725804" h="749935">
                <a:moveTo>
                  <a:pt x="683736" y="456018"/>
                </a:moveTo>
                <a:lnTo>
                  <a:pt x="543306" y="456018"/>
                </a:lnTo>
                <a:lnTo>
                  <a:pt x="543306" y="513588"/>
                </a:lnTo>
                <a:lnTo>
                  <a:pt x="553338" y="513588"/>
                </a:lnTo>
                <a:lnTo>
                  <a:pt x="553338" y="456082"/>
                </a:lnTo>
                <a:lnTo>
                  <a:pt x="683736" y="456082"/>
                </a:lnTo>
                <a:close/>
              </a:path>
              <a:path w="725804" h="749935">
                <a:moveTo>
                  <a:pt x="683736" y="456082"/>
                </a:moveTo>
                <a:lnTo>
                  <a:pt x="635888" y="456082"/>
                </a:lnTo>
                <a:lnTo>
                  <a:pt x="635888" y="513588"/>
                </a:lnTo>
                <a:lnTo>
                  <a:pt x="683692" y="513588"/>
                </a:lnTo>
                <a:lnTo>
                  <a:pt x="683736" y="456082"/>
                </a:lnTo>
                <a:close/>
              </a:path>
              <a:path w="725804" h="749935">
                <a:moveTo>
                  <a:pt x="468630" y="456018"/>
                </a:moveTo>
                <a:lnTo>
                  <a:pt x="165481" y="456018"/>
                </a:lnTo>
                <a:lnTo>
                  <a:pt x="165481" y="513524"/>
                </a:lnTo>
                <a:lnTo>
                  <a:pt x="175387" y="513524"/>
                </a:lnTo>
                <a:lnTo>
                  <a:pt x="175387" y="456082"/>
                </a:lnTo>
                <a:lnTo>
                  <a:pt x="468630" y="456082"/>
                </a:lnTo>
                <a:close/>
              </a:path>
              <a:path w="725804" h="749935">
                <a:moveTo>
                  <a:pt x="468630" y="456082"/>
                </a:moveTo>
                <a:lnTo>
                  <a:pt x="257937" y="456082"/>
                </a:lnTo>
                <a:lnTo>
                  <a:pt x="257937" y="513524"/>
                </a:lnTo>
                <a:lnTo>
                  <a:pt x="306197" y="513524"/>
                </a:lnTo>
                <a:lnTo>
                  <a:pt x="306197" y="512127"/>
                </a:lnTo>
                <a:lnTo>
                  <a:pt x="468630" y="512127"/>
                </a:lnTo>
                <a:lnTo>
                  <a:pt x="468630" y="456082"/>
                </a:lnTo>
                <a:close/>
              </a:path>
              <a:path w="725804" h="749935">
                <a:moveTo>
                  <a:pt x="100457" y="135636"/>
                </a:moveTo>
                <a:lnTo>
                  <a:pt x="96901" y="135636"/>
                </a:lnTo>
                <a:lnTo>
                  <a:pt x="95123" y="137033"/>
                </a:lnTo>
                <a:lnTo>
                  <a:pt x="762" y="395973"/>
                </a:lnTo>
                <a:lnTo>
                  <a:pt x="381" y="396570"/>
                </a:lnTo>
                <a:lnTo>
                  <a:pt x="0" y="397230"/>
                </a:lnTo>
                <a:lnTo>
                  <a:pt x="0" y="397903"/>
                </a:lnTo>
                <a:lnTo>
                  <a:pt x="1143" y="398030"/>
                </a:lnTo>
                <a:lnTo>
                  <a:pt x="2286" y="398233"/>
                </a:lnTo>
                <a:lnTo>
                  <a:pt x="723391" y="398233"/>
                </a:lnTo>
                <a:lnTo>
                  <a:pt x="724408" y="398030"/>
                </a:lnTo>
                <a:lnTo>
                  <a:pt x="725551" y="397903"/>
                </a:lnTo>
                <a:lnTo>
                  <a:pt x="725551" y="397230"/>
                </a:lnTo>
                <a:lnTo>
                  <a:pt x="723773" y="392899"/>
                </a:lnTo>
                <a:lnTo>
                  <a:pt x="723011" y="390702"/>
                </a:lnTo>
                <a:lnTo>
                  <a:pt x="706560" y="345655"/>
                </a:lnTo>
                <a:lnTo>
                  <a:pt x="208026" y="345655"/>
                </a:lnTo>
                <a:lnTo>
                  <a:pt x="207912" y="178435"/>
                </a:lnTo>
                <a:lnTo>
                  <a:pt x="195072" y="178435"/>
                </a:lnTo>
                <a:lnTo>
                  <a:pt x="194945" y="176784"/>
                </a:lnTo>
                <a:lnTo>
                  <a:pt x="194690" y="175641"/>
                </a:lnTo>
                <a:lnTo>
                  <a:pt x="194563" y="150876"/>
                </a:lnTo>
                <a:lnTo>
                  <a:pt x="195961" y="149098"/>
                </a:lnTo>
                <a:lnTo>
                  <a:pt x="197865" y="147320"/>
                </a:lnTo>
                <a:lnTo>
                  <a:pt x="210467" y="136017"/>
                </a:lnTo>
                <a:lnTo>
                  <a:pt x="203581" y="136017"/>
                </a:lnTo>
                <a:lnTo>
                  <a:pt x="100457" y="135636"/>
                </a:lnTo>
                <a:close/>
              </a:path>
              <a:path w="725804" h="749935">
                <a:moveTo>
                  <a:pt x="507673" y="162560"/>
                </a:moveTo>
                <a:lnTo>
                  <a:pt x="505587" y="162560"/>
                </a:lnTo>
                <a:lnTo>
                  <a:pt x="508254" y="165100"/>
                </a:lnTo>
                <a:lnTo>
                  <a:pt x="510286" y="166878"/>
                </a:lnTo>
                <a:lnTo>
                  <a:pt x="512190" y="168910"/>
                </a:lnTo>
                <a:lnTo>
                  <a:pt x="512699" y="169418"/>
                </a:lnTo>
                <a:lnTo>
                  <a:pt x="512826" y="345655"/>
                </a:lnTo>
                <a:lnTo>
                  <a:pt x="706560" y="345655"/>
                </a:lnTo>
                <a:lnTo>
                  <a:pt x="660097" y="218313"/>
                </a:lnTo>
                <a:lnTo>
                  <a:pt x="646214" y="180213"/>
                </a:lnTo>
                <a:lnTo>
                  <a:pt x="527938" y="180213"/>
                </a:lnTo>
                <a:lnTo>
                  <a:pt x="507673" y="162560"/>
                </a:lnTo>
                <a:close/>
              </a:path>
              <a:path w="725804" h="749935">
                <a:moveTo>
                  <a:pt x="252730" y="164211"/>
                </a:moveTo>
                <a:lnTo>
                  <a:pt x="214630" y="164211"/>
                </a:lnTo>
                <a:lnTo>
                  <a:pt x="214630" y="334860"/>
                </a:lnTo>
                <a:lnTo>
                  <a:pt x="505587" y="334860"/>
                </a:lnTo>
                <a:lnTo>
                  <a:pt x="505587" y="315214"/>
                </a:lnTo>
                <a:lnTo>
                  <a:pt x="252730" y="315214"/>
                </a:lnTo>
                <a:lnTo>
                  <a:pt x="252730" y="227330"/>
                </a:lnTo>
                <a:lnTo>
                  <a:pt x="369188" y="227330"/>
                </a:lnTo>
                <a:lnTo>
                  <a:pt x="369188" y="227203"/>
                </a:lnTo>
                <a:lnTo>
                  <a:pt x="505587" y="227203"/>
                </a:lnTo>
                <a:lnTo>
                  <a:pt x="505587" y="218440"/>
                </a:lnTo>
                <a:lnTo>
                  <a:pt x="252730" y="218440"/>
                </a:lnTo>
                <a:lnTo>
                  <a:pt x="252730" y="164211"/>
                </a:lnTo>
                <a:close/>
              </a:path>
              <a:path w="725804" h="749935">
                <a:moveTo>
                  <a:pt x="369188" y="227330"/>
                </a:moveTo>
                <a:lnTo>
                  <a:pt x="355218" y="227330"/>
                </a:lnTo>
                <a:lnTo>
                  <a:pt x="355218" y="315214"/>
                </a:lnTo>
                <a:lnTo>
                  <a:pt x="505587" y="315214"/>
                </a:lnTo>
                <a:lnTo>
                  <a:pt x="369188" y="315087"/>
                </a:lnTo>
                <a:lnTo>
                  <a:pt x="369188" y="227330"/>
                </a:lnTo>
                <a:close/>
              </a:path>
              <a:path w="725804" h="749935">
                <a:moveTo>
                  <a:pt x="505587" y="227203"/>
                </a:moveTo>
                <a:lnTo>
                  <a:pt x="471678" y="227203"/>
                </a:lnTo>
                <a:lnTo>
                  <a:pt x="471678" y="315087"/>
                </a:lnTo>
                <a:lnTo>
                  <a:pt x="505587" y="315087"/>
                </a:lnTo>
                <a:lnTo>
                  <a:pt x="505587" y="227203"/>
                </a:lnTo>
                <a:close/>
              </a:path>
              <a:path w="725804" h="749935">
                <a:moveTo>
                  <a:pt x="505632" y="160782"/>
                </a:moveTo>
                <a:lnTo>
                  <a:pt x="355091" y="160782"/>
                </a:lnTo>
                <a:lnTo>
                  <a:pt x="355091" y="218440"/>
                </a:lnTo>
                <a:lnTo>
                  <a:pt x="505587" y="218440"/>
                </a:lnTo>
                <a:lnTo>
                  <a:pt x="505587" y="218313"/>
                </a:lnTo>
                <a:lnTo>
                  <a:pt x="369062" y="218313"/>
                </a:lnTo>
                <a:lnTo>
                  <a:pt x="369062" y="160909"/>
                </a:lnTo>
                <a:lnTo>
                  <a:pt x="505778" y="160909"/>
                </a:lnTo>
                <a:lnTo>
                  <a:pt x="505632" y="160782"/>
                </a:lnTo>
                <a:close/>
              </a:path>
              <a:path w="725804" h="749935">
                <a:moveTo>
                  <a:pt x="505778" y="160909"/>
                </a:moveTo>
                <a:lnTo>
                  <a:pt x="471424" y="160909"/>
                </a:lnTo>
                <a:lnTo>
                  <a:pt x="471424" y="218313"/>
                </a:lnTo>
                <a:lnTo>
                  <a:pt x="505587" y="218313"/>
                </a:lnTo>
                <a:lnTo>
                  <a:pt x="505587" y="162560"/>
                </a:lnTo>
                <a:lnTo>
                  <a:pt x="507673" y="162560"/>
                </a:lnTo>
                <a:lnTo>
                  <a:pt x="505778" y="160909"/>
                </a:lnTo>
                <a:close/>
              </a:path>
              <a:path w="725804" h="749935">
                <a:moveTo>
                  <a:pt x="362331" y="1524"/>
                </a:moveTo>
                <a:lnTo>
                  <a:pt x="360680" y="1524"/>
                </a:lnTo>
                <a:lnTo>
                  <a:pt x="367133" y="7143"/>
                </a:lnTo>
                <a:lnTo>
                  <a:pt x="386207" y="24003"/>
                </a:lnTo>
                <a:lnTo>
                  <a:pt x="523621" y="144907"/>
                </a:lnTo>
                <a:lnTo>
                  <a:pt x="526796" y="147828"/>
                </a:lnTo>
                <a:lnTo>
                  <a:pt x="528018" y="150495"/>
                </a:lnTo>
                <a:lnTo>
                  <a:pt x="528117" y="152273"/>
                </a:lnTo>
                <a:lnTo>
                  <a:pt x="527938" y="155575"/>
                </a:lnTo>
                <a:lnTo>
                  <a:pt x="527865" y="157861"/>
                </a:lnTo>
                <a:lnTo>
                  <a:pt x="527738" y="165100"/>
                </a:lnTo>
                <a:lnTo>
                  <a:pt x="527861" y="168910"/>
                </a:lnTo>
                <a:lnTo>
                  <a:pt x="527938" y="180213"/>
                </a:lnTo>
                <a:lnTo>
                  <a:pt x="646214" y="180213"/>
                </a:lnTo>
                <a:lnTo>
                  <a:pt x="630555" y="137160"/>
                </a:lnTo>
                <a:lnTo>
                  <a:pt x="628967" y="135890"/>
                </a:lnTo>
                <a:lnTo>
                  <a:pt x="516128" y="135890"/>
                </a:lnTo>
                <a:lnTo>
                  <a:pt x="513334" y="134747"/>
                </a:lnTo>
                <a:lnTo>
                  <a:pt x="510666" y="132461"/>
                </a:lnTo>
                <a:lnTo>
                  <a:pt x="362965" y="2032"/>
                </a:lnTo>
                <a:lnTo>
                  <a:pt x="362331" y="1524"/>
                </a:lnTo>
                <a:close/>
              </a:path>
              <a:path w="725804" h="749935">
                <a:moveTo>
                  <a:pt x="361696" y="33274"/>
                </a:moveTo>
                <a:lnTo>
                  <a:pt x="237216" y="142555"/>
                </a:lnTo>
                <a:lnTo>
                  <a:pt x="195072" y="178435"/>
                </a:lnTo>
                <a:lnTo>
                  <a:pt x="207912" y="178435"/>
                </a:lnTo>
                <a:lnTo>
                  <a:pt x="207899" y="169926"/>
                </a:lnTo>
                <a:lnTo>
                  <a:pt x="209550" y="166243"/>
                </a:lnTo>
                <a:lnTo>
                  <a:pt x="214630" y="164211"/>
                </a:lnTo>
                <a:lnTo>
                  <a:pt x="252730" y="164211"/>
                </a:lnTo>
                <a:lnTo>
                  <a:pt x="252730" y="160782"/>
                </a:lnTo>
                <a:lnTo>
                  <a:pt x="505632" y="160782"/>
                </a:lnTo>
                <a:lnTo>
                  <a:pt x="485979" y="143662"/>
                </a:lnTo>
                <a:lnTo>
                  <a:pt x="476901" y="135636"/>
                </a:lnTo>
                <a:lnTo>
                  <a:pt x="361696" y="33274"/>
                </a:lnTo>
                <a:close/>
              </a:path>
              <a:path w="725804" h="749935">
                <a:moveTo>
                  <a:pt x="360680" y="10033"/>
                </a:moveTo>
                <a:lnTo>
                  <a:pt x="360045" y="10541"/>
                </a:lnTo>
                <a:lnTo>
                  <a:pt x="359663" y="10922"/>
                </a:lnTo>
                <a:lnTo>
                  <a:pt x="359283" y="11176"/>
                </a:lnTo>
                <a:lnTo>
                  <a:pt x="221195" y="135890"/>
                </a:lnTo>
                <a:lnTo>
                  <a:pt x="204978" y="150495"/>
                </a:lnTo>
                <a:lnTo>
                  <a:pt x="200787" y="154178"/>
                </a:lnTo>
                <a:lnTo>
                  <a:pt x="200025" y="158242"/>
                </a:lnTo>
                <a:lnTo>
                  <a:pt x="200913" y="163957"/>
                </a:lnTo>
                <a:lnTo>
                  <a:pt x="201930" y="163068"/>
                </a:lnTo>
                <a:lnTo>
                  <a:pt x="202691" y="162433"/>
                </a:lnTo>
                <a:lnTo>
                  <a:pt x="203454" y="161671"/>
                </a:lnTo>
                <a:lnTo>
                  <a:pt x="232594" y="135636"/>
                </a:lnTo>
                <a:lnTo>
                  <a:pt x="359156" y="22352"/>
                </a:lnTo>
                <a:lnTo>
                  <a:pt x="361061" y="20574"/>
                </a:lnTo>
                <a:lnTo>
                  <a:pt x="372487" y="20574"/>
                </a:lnTo>
                <a:lnTo>
                  <a:pt x="369570" y="17907"/>
                </a:lnTo>
                <a:lnTo>
                  <a:pt x="360680" y="10033"/>
                </a:lnTo>
                <a:close/>
              </a:path>
              <a:path w="725804" h="749935">
                <a:moveTo>
                  <a:pt x="372487" y="20574"/>
                </a:moveTo>
                <a:lnTo>
                  <a:pt x="361061" y="20574"/>
                </a:lnTo>
                <a:lnTo>
                  <a:pt x="362331" y="20701"/>
                </a:lnTo>
                <a:lnTo>
                  <a:pt x="364109" y="22352"/>
                </a:lnTo>
                <a:lnTo>
                  <a:pt x="509270" y="152273"/>
                </a:lnTo>
                <a:lnTo>
                  <a:pt x="513461" y="156210"/>
                </a:lnTo>
                <a:lnTo>
                  <a:pt x="517906" y="160020"/>
                </a:lnTo>
                <a:lnTo>
                  <a:pt x="522351" y="163957"/>
                </a:lnTo>
                <a:lnTo>
                  <a:pt x="523493" y="157861"/>
                </a:lnTo>
                <a:lnTo>
                  <a:pt x="521970" y="153797"/>
                </a:lnTo>
                <a:lnTo>
                  <a:pt x="517779" y="149987"/>
                </a:lnTo>
                <a:lnTo>
                  <a:pt x="501624" y="135636"/>
                </a:lnTo>
                <a:lnTo>
                  <a:pt x="374014" y="21971"/>
                </a:lnTo>
                <a:lnTo>
                  <a:pt x="372487" y="20574"/>
                </a:lnTo>
                <a:close/>
              </a:path>
              <a:path w="725804" h="749935">
                <a:moveTo>
                  <a:pt x="361061" y="0"/>
                </a:moveTo>
                <a:lnTo>
                  <a:pt x="360553" y="0"/>
                </a:lnTo>
                <a:lnTo>
                  <a:pt x="213487" y="132080"/>
                </a:lnTo>
                <a:lnTo>
                  <a:pt x="210438" y="134747"/>
                </a:lnTo>
                <a:lnTo>
                  <a:pt x="207390" y="136017"/>
                </a:lnTo>
                <a:lnTo>
                  <a:pt x="210467" y="136017"/>
                </a:lnTo>
                <a:lnTo>
                  <a:pt x="358775" y="3175"/>
                </a:lnTo>
                <a:lnTo>
                  <a:pt x="359283" y="2540"/>
                </a:lnTo>
                <a:lnTo>
                  <a:pt x="359917" y="2159"/>
                </a:lnTo>
                <a:lnTo>
                  <a:pt x="360680" y="1524"/>
                </a:lnTo>
                <a:lnTo>
                  <a:pt x="362331" y="1524"/>
                </a:lnTo>
                <a:lnTo>
                  <a:pt x="361061" y="0"/>
                </a:lnTo>
                <a:close/>
              </a:path>
              <a:path w="725804" h="749935">
                <a:moveTo>
                  <a:pt x="628650" y="135636"/>
                </a:moveTo>
                <a:lnTo>
                  <a:pt x="516128" y="135890"/>
                </a:lnTo>
                <a:lnTo>
                  <a:pt x="628967" y="135890"/>
                </a:lnTo>
                <a:lnTo>
                  <a:pt x="628650" y="135636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63">
            <a:extLst>
              <a:ext uri="{FF2B5EF4-FFF2-40B4-BE49-F238E27FC236}">
                <a16:creationId xmlns:a16="http://schemas.microsoft.com/office/drawing/2014/main" id="{F7F14A86-D907-4B32-8EEC-4B0DA5CA9BFA}"/>
              </a:ext>
            </a:extLst>
          </p:cNvPr>
          <p:cNvSpPr txBox="1"/>
          <p:nvPr/>
        </p:nvSpPr>
        <p:spPr>
          <a:xfrm>
            <a:off x="3890937" y="5517014"/>
            <a:ext cx="1354289" cy="128651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8890" algn="ctr">
              <a:spcBef>
                <a:spcPts val="45"/>
              </a:spcBef>
              <a:spcAft>
                <a:spcPts val="0"/>
              </a:spcAft>
            </a:pPr>
            <a:r>
              <a:rPr lang="ru-RU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Охват домовладений</a:t>
            </a:r>
            <a:endParaRPr lang="ru-RU" sz="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1" name="object 63">
            <a:extLst>
              <a:ext uri="{FF2B5EF4-FFF2-40B4-BE49-F238E27FC236}">
                <a16:creationId xmlns:a16="http://schemas.microsoft.com/office/drawing/2014/main" id="{D7966AEC-0CE5-43A9-8A72-23A1065AFD71}"/>
              </a:ext>
            </a:extLst>
          </p:cNvPr>
          <p:cNvSpPr txBox="1"/>
          <p:nvPr/>
        </p:nvSpPr>
        <p:spPr>
          <a:xfrm>
            <a:off x="4150350" y="5707482"/>
            <a:ext cx="873144" cy="313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0" tIns="5487" rIns="0" bIns="0" rtlCol="0">
            <a:spAutoFit/>
          </a:bodyPr>
          <a:lstStyle/>
          <a:p>
            <a:pPr marL="8890" algn="ctr">
              <a:spcBef>
                <a:spcPts val="45"/>
              </a:spcBef>
              <a:spcAft>
                <a:spcPts val="0"/>
              </a:spcAft>
            </a:pPr>
            <a:r>
              <a:rPr lang="ru-RU" sz="2000" b="1" spc="-41" dirty="0">
                <a:solidFill>
                  <a:srgbClr val="0079C2"/>
                </a:solidFill>
                <a:latin typeface="Arial"/>
                <a:cs typeface="Arial"/>
              </a:rPr>
              <a:t>60</a:t>
            </a:r>
            <a:r>
              <a:rPr lang="ru-RU" b="1" spc="-41" dirty="0">
                <a:solidFill>
                  <a:srgbClr val="0079C2"/>
                </a:solidFill>
                <a:latin typeface="Arial"/>
                <a:cs typeface="Arial"/>
              </a:rPr>
              <a:t> тыс.</a:t>
            </a:r>
            <a:endParaRPr lang="ru-RU" b="1" dirty="0">
              <a:solidFill>
                <a:srgbClr val="0079C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2" name="object 63">
            <a:extLst>
              <a:ext uri="{FF2B5EF4-FFF2-40B4-BE49-F238E27FC236}">
                <a16:creationId xmlns:a16="http://schemas.microsoft.com/office/drawing/2014/main" id="{909A0F68-57CE-40AA-A6F5-448B2713A8E9}"/>
              </a:ext>
            </a:extLst>
          </p:cNvPr>
          <p:cNvSpPr txBox="1"/>
          <p:nvPr/>
        </p:nvSpPr>
        <p:spPr>
          <a:xfrm>
            <a:off x="654829" y="5216028"/>
            <a:ext cx="1694970" cy="62109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5487" rIns="0" bIns="0" rtlCol="0">
            <a:spAutoFit/>
          </a:bodyPr>
          <a:lstStyle/>
          <a:p>
            <a:pPr marL="8890" algn="ctr">
              <a:spcBef>
                <a:spcPts val="45"/>
              </a:spcBef>
              <a:spcAft>
                <a:spcPts val="0"/>
              </a:spcAft>
            </a:pPr>
            <a:r>
              <a:rPr lang="ru-RU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СТАТИСТИКА ПО ОБЪЕКТАМ ИНВЕСТИЦИОННОЙ ПРОГРАММЫ</a:t>
            </a:r>
            <a:endParaRPr lang="ru-RU" sz="105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3" name="object 63">
            <a:extLst>
              <a:ext uri="{FF2B5EF4-FFF2-40B4-BE49-F238E27FC236}">
                <a16:creationId xmlns:a16="http://schemas.microsoft.com/office/drawing/2014/main" id="{6086D72D-34A1-43A2-838E-AB1428EF6F77}"/>
              </a:ext>
            </a:extLst>
          </p:cNvPr>
          <p:cNvSpPr txBox="1"/>
          <p:nvPr/>
        </p:nvSpPr>
        <p:spPr>
          <a:xfrm>
            <a:off x="1240120" y="1562523"/>
            <a:ext cx="4882544" cy="3133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5487" rIns="0" bIns="0" rtlCol="0">
            <a:spAutoFit/>
          </a:bodyPr>
          <a:lstStyle/>
          <a:p>
            <a:pPr marL="8890" algn="ctr">
              <a:spcBef>
                <a:spcPts val="45"/>
              </a:spcBef>
              <a:spcAft>
                <a:spcPts val="0"/>
              </a:spcAft>
            </a:pPr>
            <a:r>
              <a:rPr lang="ru-RU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ДИНАМИКА РЕАЛИЗАЦИИ ПРИРОДНОГО ГАЗА ПО ЖИЛЫМ МАССИВАМ И НАСЕЛЕННЫМ ПУНКТАМ ИНВЕСТИЦИОННОЙ ПРОГРАММЫ</a:t>
            </a:r>
            <a:endParaRPr lang="ru-RU" sz="105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4" name="object 34">
            <a:extLst>
              <a:ext uri="{FF2B5EF4-FFF2-40B4-BE49-F238E27FC236}">
                <a16:creationId xmlns:a16="http://schemas.microsoft.com/office/drawing/2014/main" id="{BC8935F0-3A35-4D27-8797-AF939E65D2E6}"/>
              </a:ext>
            </a:extLst>
          </p:cNvPr>
          <p:cNvSpPr/>
          <p:nvPr/>
        </p:nvSpPr>
        <p:spPr>
          <a:xfrm>
            <a:off x="3103125" y="5059397"/>
            <a:ext cx="490032" cy="405836"/>
          </a:xfrm>
          <a:custGeom>
            <a:avLst/>
            <a:gdLst/>
            <a:ahLst/>
            <a:cxnLst/>
            <a:rect l="l" t="t" r="r" b="b"/>
            <a:pathLst>
              <a:path w="753109" h="646429">
                <a:moveTo>
                  <a:pt x="176022" y="457962"/>
                </a:moveTo>
                <a:lnTo>
                  <a:pt x="75437" y="457962"/>
                </a:lnTo>
                <a:lnTo>
                  <a:pt x="75437" y="514223"/>
                </a:lnTo>
                <a:lnTo>
                  <a:pt x="73278" y="519430"/>
                </a:lnTo>
                <a:lnTo>
                  <a:pt x="46735" y="538988"/>
                </a:lnTo>
                <a:lnTo>
                  <a:pt x="0" y="538988"/>
                </a:lnTo>
                <a:lnTo>
                  <a:pt x="0" y="646176"/>
                </a:lnTo>
                <a:lnTo>
                  <a:pt x="48895" y="646176"/>
                </a:lnTo>
                <a:lnTo>
                  <a:pt x="60705" y="645414"/>
                </a:lnTo>
                <a:lnTo>
                  <a:pt x="98425" y="635635"/>
                </a:lnTo>
                <a:lnTo>
                  <a:pt x="129158" y="614680"/>
                </a:lnTo>
                <a:lnTo>
                  <a:pt x="138302" y="606425"/>
                </a:lnTo>
                <a:lnTo>
                  <a:pt x="159893" y="574929"/>
                </a:lnTo>
                <a:lnTo>
                  <a:pt x="173227" y="536702"/>
                </a:lnTo>
                <a:lnTo>
                  <a:pt x="176022" y="509016"/>
                </a:lnTo>
                <a:lnTo>
                  <a:pt x="176022" y="457962"/>
                </a:lnTo>
                <a:close/>
              </a:path>
              <a:path w="753109" h="646429">
                <a:moveTo>
                  <a:pt x="677418" y="457962"/>
                </a:moveTo>
                <a:lnTo>
                  <a:pt x="576833" y="457962"/>
                </a:lnTo>
                <a:lnTo>
                  <a:pt x="576833" y="509016"/>
                </a:lnTo>
                <a:lnTo>
                  <a:pt x="583183" y="550164"/>
                </a:lnTo>
                <a:lnTo>
                  <a:pt x="599185" y="586232"/>
                </a:lnTo>
                <a:lnTo>
                  <a:pt x="623697" y="614680"/>
                </a:lnTo>
                <a:lnTo>
                  <a:pt x="633476" y="623697"/>
                </a:lnTo>
                <a:lnTo>
                  <a:pt x="678815" y="643128"/>
                </a:lnTo>
                <a:lnTo>
                  <a:pt x="703960" y="646176"/>
                </a:lnTo>
                <a:lnTo>
                  <a:pt x="752855" y="646176"/>
                </a:lnTo>
                <a:lnTo>
                  <a:pt x="752855" y="538988"/>
                </a:lnTo>
                <a:lnTo>
                  <a:pt x="706120" y="538988"/>
                </a:lnTo>
                <a:lnTo>
                  <a:pt x="699770" y="537464"/>
                </a:lnTo>
                <a:lnTo>
                  <a:pt x="677418" y="514223"/>
                </a:lnTo>
                <a:lnTo>
                  <a:pt x="677418" y="457962"/>
                </a:lnTo>
                <a:close/>
              </a:path>
              <a:path w="753109" h="646429">
                <a:moveTo>
                  <a:pt x="201168" y="430275"/>
                </a:moveTo>
                <a:lnTo>
                  <a:pt x="50292" y="430275"/>
                </a:lnTo>
                <a:lnTo>
                  <a:pt x="50292" y="457962"/>
                </a:lnTo>
                <a:lnTo>
                  <a:pt x="201168" y="457962"/>
                </a:lnTo>
                <a:lnTo>
                  <a:pt x="201168" y="430275"/>
                </a:lnTo>
                <a:close/>
              </a:path>
              <a:path w="753109" h="646429">
                <a:moveTo>
                  <a:pt x="702563" y="430275"/>
                </a:moveTo>
                <a:lnTo>
                  <a:pt x="551687" y="430275"/>
                </a:lnTo>
                <a:lnTo>
                  <a:pt x="551687" y="457962"/>
                </a:lnTo>
                <a:lnTo>
                  <a:pt x="702563" y="457962"/>
                </a:lnTo>
                <a:lnTo>
                  <a:pt x="702563" y="430275"/>
                </a:lnTo>
                <a:close/>
              </a:path>
              <a:path w="753109" h="646429">
                <a:moveTo>
                  <a:pt x="550291" y="242189"/>
                </a:moveTo>
                <a:lnTo>
                  <a:pt x="202565" y="242189"/>
                </a:lnTo>
                <a:lnTo>
                  <a:pt x="176656" y="245110"/>
                </a:lnTo>
                <a:lnTo>
                  <a:pt x="131952" y="265430"/>
                </a:lnTo>
                <a:lnTo>
                  <a:pt x="104012" y="291592"/>
                </a:lnTo>
                <a:lnTo>
                  <a:pt x="85851" y="326136"/>
                </a:lnTo>
                <a:lnTo>
                  <a:pt x="76073" y="365125"/>
                </a:lnTo>
                <a:lnTo>
                  <a:pt x="75437" y="430275"/>
                </a:lnTo>
                <a:lnTo>
                  <a:pt x="176022" y="430275"/>
                </a:lnTo>
                <a:lnTo>
                  <a:pt x="176022" y="374015"/>
                </a:lnTo>
                <a:lnTo>
                  <a:pt x="178053" y="368808"/>
                </a:lnTo>
                <a:lnTo>
                  <a:pt x="204597" y="349377"/>
                </a:lnTo>
                <a:lnTo>
                  <a:pt x="674713" y="349377"/>
                </a:lnTo>
                <a:lnTo>
                  <a:pt x="671195" y="338074"/>
                </a:lnTo>
                <a:lnTo>
                  <a:pt x="655827" y="302133"/>
                </a:lnTo>
                <a:lnTo>
                  <a:pt x="620902" y="265430"/>
                </a:lnTo>
                <a:lnTo>
                  <a:pt x="576199" y="245110"/>
                </a:lnTo>
                <a:lnTo>
                  <a:pt x="550291" y="242189"/>
                </a:lnTo>
                <a:close/>
              </a:path>
              <a:path w="753109" h="646429">
                <a:moveTo>
                  <a:pt x="674713" y="349377"/>
                </a:moveTo>
                <a:lnTo>
                  <a:pt x="548258" y="349377"/>
                </a:lnTo>
                <a:lnTo>
                  <a:pt x="554481" y="350774"/>
                </a:lnTo>
                <a:lnTo>
                  <a:pt x="560070" y="352298"/>
                </a:lnTo>
                <a:lnTo>
                  <a:pt x="564260" y="355346"/>
                </a:lnTo>
                <a:lnTo>
                  <a:pt x="569213" y="359029"/>
                </a:lnTo>
                <a:lnTo>
                  <a:pt x="572643" y="362839"/>
                </a:lnTo>
                <a:lnTo>
                  <a:pt x="574801" y="368808"/>
                </a:lnTo>
                <a:lnTo>
                  <a:pt x="576833" y="374015"/>
                </a:lnTo>
                <a:lnTo>
                  <a:pt x="576833" y="430275"/>
                </a:lnTo>
                <a:lnTo>
                  <a:pt x="677418" y="430275"/>
                </a:lnTo>
                <a:lnTo>
                  <a:pt x="677315" y="377063"/>
                </a:lnTo>
                <a:lnTo>
                  <a:pt x="676782" y="365125"/>
                </a:lnTo>
                <a:lnTo>
                  <a:pt x="675385" y="351536"/>
                </a:lnTo>
                <a:lnTo>
                  <a:pt x="674713" y="349377"/>
                </a:lnTo>
                <a:close/>
              </a:path>
              <a:path w="753109" h="646429">
                <a:moveTo>
                  <a:pt x="275844" y="349377"/>
                </a:moveTo>
                <a:lnTo>
                  <a:pt x="251459" y="349377"/>
                </a:lnTo>
                <a:lnTo>
                  <a:pt x="251459" y="377063"/>
                </a:lnTo>
                <a:lnTo>
                  <a:pt x="275844" y="377063"/>
                </a:lnTo>
                <a:lnTo>
                  <a:pt x="275844" y="349377"/>
                </a:lnTo>
                <a:close/>
              </a:path>
              <a:path w="753109" h="646429">
                <a:moveTo>
                  <a:pt x="432307" y="349377"/>
                </a:moveTo>
                <a:lnTo>
                  <a:pt x="320548" y="349377"/>
                </a:lnTo>
                <a:lnTo>
                  <a:pt x="325500" y="355346"/>
                </a:lnTo>
                <a:lnTo>
                  <a:pt x="360425" y="375539"/>
                </a:lnTo>
                <a:lnTo>
                  <a:pt x="375666" y="377063"/>
                </a:lnTo>
                <a:lnTo>
                  <a:pt x="384809" y="376300"/>
                </a:lnTo>
                <a:lnTo>
                  <a:pt x="421131" y="361315"/>
                </a:lnTo>
                <a:lnTo>
                  <a:pt x="432307" y="349377"/>
                </a:lnTo>
                <a:close/>
              </a:path>
              <a:path w="753109" h="646429">
                <a:moveTo>
                  <a:pt x="501396" y="349377"/>
                </a:moveTo>
                <a:lnTo>
                  <a:pt x="477011" y="349377"/>
                </a:lnTo>
                <a:lnTo>
                  <a:pt x="477011" y="377063"/>
                </a:lnTo>
                <a:lnTo>
                  <a:pt x="501396" y="377063"/>
                </a:lnTo>
                <a:lnTo>
                  <a:pt x="501396" y="349377"/>
                </a:lnTo>
                <a:close/>
              </a:path>
              <a:path w="753109" h="646429">
                <a:moveTo>
                  <a:pt x="275844" y="215900"/>
                </a:moveTo>
                <a:lnTo>
                  <a:pt x="251459" y="215900"/>
                </a:lnTo>
                <a:lnTo>
                  <a:pt x="251459" y="242189"/>
                </a:lnTo>
                <a:lnTo>
                  <a:pt x="275844" y="242189"/>
                </a:lnTo>
                <a:lnTo>
                  <a:pt x="275844" y="215900"/>
                </a:lnTo>
                <a:close/>
              </a:path>
              <a:path w="753109" h="646429">
                <a:moveTo>
                  <a:pt x="401574" y="188214"/>
                </a:moveTo>
                <a:lnTo>
                  <a:pt x="351281" y="188214"/>
                </a:lnTo>
                <a:lnTo>
                  <a:pt x="351281" y="220344"/>
                </a:lnTo>
                <a:lnTo>
                  <a:pt x="342265" y="224155"/>
                </a:lnTo>
                <a:lnTo>
                  <a:pt x="334518" y="229362"/>
                </a:lnTo>
                <a:lnTo>
                  <a:pt x="327532" y="234569"/>
                </a:lnTo>
                <a:lnTo>
                  <a:pt x="320548" y="242189"/>
                </a:lnTo>
                <a:lnTo>
                  <a:pt x="432307" y="242189"/>
                </a:lnTo>
                <a:lnTo>
                  <a:pt x="425323" y="234569"/>
                </a:lnTo>
                <a:lnTo>
                  <a:pt x="418337" y="229362"/>
                </a:lnTo>
                <a:lnTo>
                  <a:pt x="410591" y="224155"/>
                </a:lnTo>
                <a:lnTo>
                  <a:pt x="401574" y="220344"/>
                </a:lnTo>
                <a:lnTo>
                  <a:pt x="401574" y="188214"/>
                </a:lnTo>
                <a:close/>
              </a:path>
              <a:path w="753109" h="646429">
                <a:moveTo>
                  <a:pt x="501396" y="215900"/>
                </a:moveTo>
                <a:lnTo>
                  <a:pt x="477011" y="215900"/>
                </a:lnTo>
                <a:lnTo>
                  <a:pt x="477011" y="242189"/>
                </a:lnTo>
                <a:lnTo>
                  <a:pt x="501396" y="242189"/>
                </a:lnTo>
                <a:lnTo>
                  <a:pt x="501396" y="215900"/>
                </a:lnTo>
                <a:close/>
              </a:path>
              <a:path w="753109" h="646429">
                <a:moveTo>
                  <a:pt x="302386" y="26289"/>
                </a:moveTo>
                <a:lnTo>
                  <a:pt x="267461" y="26289"/>
                </a:lnTo>
                <a:lnTo>
                  <a:pt x="351281" y="116967"/>
                </a:lnTo>
                <a:lnTo>
                  <a:pt x="351281" y="161925"/>
                </a:lnTo>
                <a:lnTo>
                  <a:pt x="401574" y="161925"/>
                </a:lnTo>
                <a:lnTo>
                  <a:pt x="401574" y="116967"/>
                </a:lnTo>
                <a:lnTo>
                  <a:pt x="434914" y="80899"/>
                </a:lnTo>
                <a:lnTo>
                  <a:pt x="352044" y="80899"/>
                </a:lnTo>
                <a:lnTo>
                  <a:pt x="302386" y="26289"/>
                </a:lnTo>
                <a:close/>
              </a:path>
              <a:path w="753109" h="646429">
                <a:moveTo>
                  <a:pt x="485394" y="26289"/>
                </a:moveTo>
                <a:lnTo>
                  <a:pt x="450469" y="26289"/>
                </a:lnTo>
                <a:lnTo>
                  <a:pt x="400176" y="80899"/>
                </a:lnTo>
                <a:lnTo>
                  <a:pt x="434914" y="80899"/>
                </a:lnTo>
                <a:lnTo>
                  <a:pt x="485394" y="26289"/>
                </a:lnTo>
                <a:close/>
              </a:path>
              <a:path w="753109" h="646429">
                <a:moveTo>
                  <a:pt x="526542" y="0"/>
                </a:moveTo>
                <a:lnTo>
                  <a:pt x="225551" y="0"/>
                </a:lnTo>
                <a:lnTo>
                  <a:pt x="225551" y="26289"/>
                </a:lnTo>
                <a:lnTo>
                  <a:pt x="526542" y="26289"/>
                </a:lnTo>
                <a:lnTo>
                  <a:pt x="526542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63">
            <a:extLst>
              <a:ext uri="{FF2B5EF4-FFF2-40B4-BE49-F238E27FC236}">
                <a16:creationId xmlns:a16="http://schemas.microsoft.com/office/drawing/2014/main" id="{A87D7048-E7A6-4E22-825A-FDC407395884}"/>
              </a:ext>
            </a:extLst>
          </p:cNvPr>
          <p:cNvSpPr txBox="1"/>
          <p:nvPr/>
        </p:nvSpPr>
        <p:spPr>
          <a:xfrm>
            <a:off x="2478801" y="5520060"/>
            <a:ext cx="1317525" cy="128651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8890" algn="ctr">
              <a:spcBef>
                <a:spcPts val="45"/>
              </a:spcBef>
              <a:spcAft>
                <a:spcPts val="0"/>
              </a:spcAft>
            </a:pPr>
            <a:r>
              <a:rPr lang="ru-RU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Протяженность</a:t>
            </a:r>
            <a:endParaRPr lang="ru-RU" sz="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6" name="object 63">
            <a:extLst>
              <a:ext uri="{FF2B5EF4-FFF2-40B4-BE49-F238E27FC236}">
                <a16:creationId xmlns:a16="http://schemas.microsoft.com/office/drawing/2014/main" id="{BFF42971-3C2B-46FD-8377-578C1AB13B56}"/>
              </a:ext>
            </a:extLst>
          </p:cNvPr>
          <p:cNvSpPr txBox="1"/>
          <p:nvPr/>
        </p:nvSpPr>
        <p:spPr>
          <a:xfrm>
            <a:off x="2880335" y="5702467"/>
            <a:ext cx="960355" cy="313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0" tIns="5487" rIns="0" bIns="0" rtlCol="0">
            <a:spAutoFit/>
          </a:bodyPr>
          <a:lstStyle/>
          <a:p>
            <a:pPr marL="8890" algn="ctr">
              <a:spcBef>
                <a:spcPts val="45"/>
              </a:spcBef>
              <a:spcAft>
                <a:spcPts val="0"/>
              </a:spcAft>
            </a:pPr>
            <a:r>
              <a:rPr lang="ru-RU" sz="2000" b="1" spc="-41" dirty="0">
                <a:solidFill>
                  <a:srgbClr val="0079C2"/>
                </a:solidFill>
                <a:latin typeface="Arial"/>
                <a:cs typeface="Arial"/>
              </a:rPr>
              <a:t>1400</a:t>
            </a:r>
            <a:r>
              <a:rPr lang="ru-RU" b="1" spc="-41" dirty="0">
                <a:solidFill>
                  <a:srgbClr val="0079C2"/>
                </a:solidFill>
                <a:latin typeface="Arial"/>
                <a:cs typeface="Arial"/>
              </a:rPr>
              <a:t> км</a:t>
            </a:r>
            <a:endParaRPr lang="ru-RU" b="1" dirty="0">
              <a:solidFill>
                <a:srgbClr val="0079C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7" name="Picture153">
            <a:extLst>
              <a:ext uri="{FF2B5EF4-FFF2-40B4-BE49-F238E27FC236}">
                <a16:creationId xmlns:a16="http://schemas.microsoft.com/office/drawing/2014/main" id="{30B9A2F8-81B7-46B6-9E93-9FA9EE23D928}"/>
              </a:ext>
            </a:extLst>
          </p:cNvPr>
          <p:cNvSpPr>
            <a:spLocks noEditPoints="1"/>
          </p:cNvSpPr>
          <p:nvPr/>
        </p:nvSpPr>
        <p:spPr bwMode="auto">
          <a:xfrm>
            <a:off x="5701213" y="5116346"/>
            <a:ext cx="432402" cy="348887"/>
          </a:xfrm>
          <a:custGeom>
            <a:avLst/>
            <a:gdLst>
              <a:gd name="T0" fmla="*/ 763 w 911"/>
              <a:gd name="T1" fmla="*/ 224 h 912"/>
              <a:gd name="T2" fmla="*/ 771 w 911"/>
              <a:gd name="T3" fmla="*/ 101 h 912"/>
              <a:gd name="T4" fmla="*/ 680 w 911"/>
              <a:gd name="T5" fmla="*/ 57 h 912"/>
              <a:gd name="T6" fmla="*/ 697 w 911"/>
              <a:gd name="T7" fmla="*/ 161 h 912"/>
              <a:gd name="T8" fmla="*/ 733 w 911"/>
              <a:gd name="T9" fmla="*/ 607 h 912"/>
              <a:gd name="T10" fmla="*/ 709 w 911"/>
              <a:gd name="T11" fmla="*/ 893 h 912"/>
              <a:gd name="T12" fmla="*/ 783 w 911"/>
              <a:gd name="T13" fmla="*/ 885 h 912"/>
              <a:gd name="T14" fmla="*/ 844 w 911"/>
              <a:gd name="T15" fmla="*/ 328 h 912"/>
              <a:gd name="T16" fmla="*/ 757 w 911"/>
              <a:gd name="T17" fmla="*/ 298 h 912"/>
              <a:gd name="T18" fmla="*/ 842 w 911"/>
              <a:gd name="T19" fmla="*/ 588 h 912"/>
              <a:gd name="T20" fmla="*/ 911 w 911"/>
              <a:gd name="T21" fmla="*/ 559 h 912"/>
              <a:gd name="T22" fmla="*/ 91 w 911"/>
              <a:gd name="T23" fmla="*/ 294 h 912"/>
              <a:gd name="T24" fmla="*/ 1 w 911"/>
              <a:gd name="T25" fmla="*/ 568 h 912"/>
              <a:gd name="T26" fmla="*/ 75 w 911"/>
              <a:gd name="T27" fmla="*/ 583 h 912"/>
              <a:gd name="T28" fmla="*/ 160 w 911"/>
              <a:gd name="T29" fmla="*/ 285 h 912"/>
              <a:gd name="T30" fmla="*/ 237 w 911"/>
              <a:gd name="T31" fmla="*/ 203 h 912"/>
              <a:gd name="T32" fmla="*/ 225 w 911"/>
              <a:gd name="T33" fmla="*/ 73 h 912"/>
              <a:gd name="T34" fmla="*/ 162 w 911"/>
              <a:gd name="T35" fmla="*/ 79 h 912"/>
              <a:gd name="T36" fmla="*/ 131 w 911"/>
              <a:gd name="T37" fmla="*/ 186 h 912"/>
              <a:gd name="T38" fmla="*/ 132 w 911"/>
              <a:gd name="T39" fmla="*/ 609 h 912"/>
              <a:gd name="T40" fmla="*/ 167 w 911"/>
              <a:gd name="T41" fmla="*/ 912 h 912"/>
              <a:gd name="T42" fmla="*/ 211 w 911"/>
              <a:gd name="T43" fmla="*/ 580 h 912"/>
              <a:gd name="T44" fmla="*/ 568 w 911"/>
              <a:gd name="T45" fmla="*/ 218 h 912"/>
              <a:gd name="T46" fmla="*/ 673 w 911"/>
              <a:gd name="T47" fmla="*/ 153 h 912"/>
              <a:gd name="T48" fmla="*/ 646 w 911"/>
              <a:gd name="T49" fmla="*/ 55 h 912"/>
              <a:gd name="T50" fmla="*/ 568 w 911"/>
              <a:gd name="T51" fmla="*/ 34 h 912"/>
              <a:gd name="T52" fmla="*/ 573 w 911"/>
              <a:gd name="T53" fmla="*/ 170 h 912"/>
              <a:gd name="T54" fmla="*/ 237 w 911"/>
              <a:gd name="T55" fmla="*/ 867 h 912"/>
              <a:gd name="T56" fmla="*/ 295 w 911"/>
              <a:gd name="T57" fmla="*/ 910 h 912"/>
              <a:gd name="T58" fmla="*/ 297 w 911"/>
              <a:gd name="T59" fmla="*/ 594 h 912"/>
              <a:gd name="T60" fmla="*/ 707 w 911"/>
              <a:gd name="T61" fmla="*/ 268 h 912"/>
              <a:gd name="T62" fmla="*/ 721 w 911"/>
              <a:gd name="T63" fmla="*/ 534 h 912"/>
              <a:gd name="T64" fmla="*/ 771 w 911"/>
              <a:gd name="T65" fmla="*/ 584 h 912"/>
              <a:gd name="T66" fmla="*/ 310 w 911"/>
              <a:gd name="T67" fmla="*/ 226 h 912"/>
              <a:gd name="T68" fmla="*/ 335 w 911"/>
              <a:gd name="T69" fmla="*/ 156 h 912"/>
              <a:gd name="T70" fmla="*/ 354 w 911"/>
              <a:gd name="T71" fmla="*/ 25 h 912"/>
              <a:gd name="T72" fmla="*/ 263 w 911"/>
              <a:gd name="T73" fmla="*/ 62 h 912"/>
              <a:gd name="T74" fmla="*/ 245 w 911"/>
              <a:gd name="T75" fmla="*/ 161 h 912"/>
              <a:gd name="T76" fmla="*/ 621 w 911"/>
              <a:gd name="T77" fmla="*/ 598 h 912"/>
              <a:gd name="T78" fmla="*/ 609 w 911"/>
              <a:gd name="T79" fmla="*/ 907 h 912"/>
              <a:gd name="T80" fmla="*/ 674 w 911"/>
              <a:gd name="T81" fmla="*/ 867 h 912"/>
              <a:gd name="T82" fmla="*/ 191 w 911"/>
              <a:gd name="T83" fmla="*/ 522 h 912"/>
              <a:gd name="T84" fmla="*/ 210 w 911"/>
              <a:gd name="T85" fmla="*/ 267 h 912"/>
              <a:gd name="T86" fmla="*/ 108 w 911"/>
              <a:gd name="T87" fmla="*/ 547 h 912"/>
              <a:gd name="T88" fmla="*/ 180 w 911"/>
              <a:gd name="T89" fmla="*/ 577 h 912"/>
              <a:gd name="T90" fmla="*/ 588 w 911"/>
              <a:gd name="T91" fmla="*/ 246 h 912"/>
              <a:gd name="T92" fmla="*/ 329 w 911"/>
              <a:gd name="T93" fmla="*/ 245 h 912"/>
              <a:gd name="T94" fmla="*/ 217 w 911"/>
              <a:gd name="T95" fmla="*/ 527 h 912"/>
              <a:gd name="T96" fmla="*/ 283 w 911"/>
              <a:gd name="T97" fmla="*/ 572 h 912"/>
              <a:gd name="T98" fmla="*/ 363 w 911"/>
              <a:gd name="T99" fmla="*/ 898 h 912"/>
              <a:gd name="T100" fmla="*/ 440 w 911"/>
              <a:gd name="T101" fmla="*/ 876 h 912"/>
              <a:gd name="T102" fmla="*/ 508 w 911"/>
              <a:gd name="T103" fmla="*/ 911 h 912"/>
              <a:gd name="T104" fmla="*/ 562 w 911"/>
              <a:gd name="T105" fmla="*/ 405 h 912"/>
              <a:gd name="T106" fmla="*/ 672 w 911"/>
              <a:gd name="T107" fmla="*/ 572 h 912"/>
              <a:gd name="T108" fmla="*/ 458 w 911"/>
              <a:gd name="T109" fmla="*/ 213 h 912"/>
              <a:gd name="T110" fmla="*/ 556 w 911"/>
              <a:gd name="T111" fmla="*/ 148 h 912"/>
              <a:gd name="T112" fmla="*/ 540 w 911"/>
              <a:gd name="T113" fmla="*/ 39 h 912"/>
              <a:gd name="T114" fmla="*/ 437 w 911"/>
              <a:gd name="T115" fmla="*/ 2 h 912"/>
              <a:gd name="T116" fmla="*/ 353 w 911"/>
              <a:gd name="T117" fmla="*/ 85 h 912"/>
              <a:gd name="T118" fmla="*/ 389 w 911"/>
              <a:gd name="T119" fmla="*/ 189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1" h="912">
                <a:moveTo>
                  <a:pt x="645" y="236"/>
                </a:moveTo>
                <a:lnTo>
                  <a:pt x="679" y="236"/>
                </a:lnTo>
                <a:lnTo>
                  <a:pt x="679" y="236"/>
                </a:lnTo>
                <a:lnTo>
                  <a:pt x="691" y="236"/>
                </a:lnTo>
                <a:lnTo>
                  <a:pt x="703" y="238"/>
                </a:lnTo>
                <a:lnTo>
                  <a:pt x="715" y="242"/>
                </a:lnTo>
                <a:lnTo>
                  <a:pt x="721" y="245"/>
                </a:lnTo>
                <a:lnTo>
                  <a:pt x="726" y="249"/>
                </a:lnTo>
                <a:lnTo>
                  <a:pt x="726" y="249"/>
                </a:lnTo>
                <a:lnTo>
                  <a:pt x="739" y="242"/>
                </a:lnTo>
                <a:lnTo>
                  <a:pt x="752" y="235"/>
                </a:lnTo>
                <a:lnTo>
                  <a:pt x="763" y="224"/>
                </a:lnTo>
                <a:lnTo>
                  <a:pt x="771" y="213"/>
                </a:lnTo>
                <a:lnTo>
                  <a:pt x="779" y="200"/>
                </a:lnTo>
                <a:lnTo>
                  <a:pt x="784" y="186"/>
                </a:lnTo>
                <a:lnTo>
                  <a:pt x="788" y="171"/>
                </a:lnTo>
                <a:lnTo>
                  <a:pt x="789" y="156"/>
                </a:lnTo>
                <a:lnTo>
                  <a:pt x="789" y="156"/>
                </a:lnTo>
                <a:lnTo>
                  <a:pt x="789" y="147"/>
                </a:lnTo>
                <a:lnTo>
                  <a:pt x="786" y="136"/>
                </a:lnTo>
                <a:lnTo>
                  <a:pt x="784" y="126"/>
                </a:lnTo>
                <a:lnTo>
                  <a:pt x="781" y="118"/>
                </a:lnTo>
                <a:lnTo>
                  <a:pt x="777" y="109"/>
                </a:lnTo>
                <a:lnTo>
                  <a:pt x="771" y="101"/>
                </a:lnTo>
                <a:lnTo>
                  <a:pt x="766" y="93"/>
                </a:lnTo>
                <a:lnTo>
                  <a:pt x="760" y="86"/>
                </a:lnTo>
                <a:lnTo>
                  <a:pt x="753" y="79"/>
                </a:lnTo>
                <a:lnTo>
                  <a:pt x="745" y="74"/>
                </a:lnTo>
                <a:lnTo>
                  <a:pt x="737" y="69"/>
                </a:lnTo>
                <a:lnTo>
                  <a:pt x="729" y="64"/>
                </a:lnTo>
                <a:lnTo>
                  <a:pt x="719" y="61"/>
                </a:lnTo>
                <a:lnTo>
                  <a:pt x="709" y="59"/>
                </a:lnTo>
                <a:lnTo>
                  <a:pt x="700" y="57"/>
                </a:lnTo>
                <a:lnTo>
                  <a:pt x="689" y="57"/>
                </a:lnTo>
                <a:lnTo>
                  <a:pt x="689" y="57"/>
                </a:lnTo>
                <a:lnTo>
                  <a:pt x="680" y="57"/>
                </a:lnTo>
                <a:lnTo>
                  <a:pt x="680" y="57"/>
                </a:lnTo>
                <a:lnTo>
                  <a:pt x="686" y="65"/>
                </a:lnTo>
                <a:lnTo>
                  <a:pt x="690" y="73"/>
                </a:lnTo>
                <a:lnTo>
                  <a:pt x="693" y="81"/>
                </a:lnTo>
                <a:lnTo>
                  <a:pt x="696" y="90"/>
                </a:lnTo>
                <a:lnTo>
                  <a:pt x="698" y="100"/>
                </a:lnTo>
                <a:lnTo>
                  <a:pt x="701" y="109"/>
                </a:lnTo>
                <a:lnTo>
                  <a:pt x="702" y="118"/>
                </a:lnTo>
                <a:lnTo>
                  <a:pt x="702" y="129"/>
                </a:lnTo>
                <a:lnTo>
                  <a:pt x="702" y="129"/>
                </a:lnTo>
                <a:lnTo>
                  <a:pt x="701" y="145"/>
                </a:lnTo>
                <a:lnTo>
                  <a:pt x="697" y="161"/>
                </a:lnTo>
                <a:lnTo>
                  <a:pt x="693" y="176"/>
                </a:lnTo>
                <a:lnTo>
                  <a:pt x="686" y="190"/>
                </a:lnTo>
                <a:lnTo>
                  <a:pt x="678" y="203"/>
                </a:lnTo>
                <a:lnTo>
                  <a:pt x="668" y="215"/>
                </a:lnTo>
                <a:lnTo>
                  <a:pt x="657" y="226"/>
                </a:lnTo>
                <a:lnTo>
                  <a:pt x="645" y="236"/>
                </a:lnTo>
                <a:lnTo>
                  <a:pt x="645" y="236"/>
                </a:lnTo>
                <a:close/>
                <a:moveTo>
                  <a:pt x="759" y="612"/>
                </a:moveTo>
                <a:lnTo>
                  <a:pt x="759" y="612"/>
                </a:lnTo>
                <a:lnTo>
                  <a:pt x="750" y="612"/>
                </a:lnTo>
                <a:lnTo>
                  <a:pt x="741" y="610"/>
                </a:lnTo>
                <a:lnTo>
                  <a:pt x="733" y="607"/>
                </a:lnTo>
                <a:lnTo>
                  <a:pt x="725" y="603"/>
                </a:lnTo>
                <a:lnTo>
                  <a:pt x="718" y="599"/>
                </a:lnTo>
                <a:lnTo>
                  <a:pt x="710" y="594"/>
                </a:lnTo>
                <a:lnTo>
                  <a:pt x="705" y="587"/>
                </a:lnTo>
                <a:lnTo>
                  <a:pt x="700" y="580"/>
                </a:lnTo>
                <a:lnTo>
                  <a:pt x="700" y="598"/>
                </a:lnTo>
                <a:lnTo>
                  <a:pt x="702" y="598"/>
                </a:lnTo>
                <a:lnTo>
                  <a:pt x="702" y="869"/>
                </a:lnTo>
                <a:lnTo>
                  <a:pt x="702" y="869"/>
                </a:lnTo>
                <a:lnTo>
                  <a:pt x="703" y="878"/>
                </a:lnTo>
                <a:lnTo>
                  <a:pt x="705" y="885"/>
                </a:lnTo>
                <a:lnTo>
                  <a:pt x="709" y="893"/>
                </a:lnTo>
                <a:lnTo>
                  <a:pt x="714" y="899"/>
                </a:lnTo>
                <a:lnTo>
                  <a:pt x="720" y="904"/>
                </a:lnTo>
                <a:lnTo>
                  <a:pt x="727" y="909"/>
                </a:lnTo>
                <a:lnTo>
                  <a:pt x="736" y="911"/>
                </a:lnTo>
                <a:lnTo>
                  <a:pt x="745" y="912"/>
                </a:lnTo>
                <a:lnTo>
                  <a:pt x="745" y="912"/>
                </a:lnTo>
                <a:lnTo>
                  <a:pt x="753" y="911"/>
                </a:lnTo>
                <a:lnTo>
                  <a:pt x="761" y="909"/>
                </a:lnTo>
                <a:lnTo>
                  <a:pt x="768" y="904"/>
                </a:lnTo>
                <a:lnTo>
                  <a:pt x="775" y="899"/>
                </a:lnTo>
                <a:lnTo>
                  <a:pt x="780" y="893"/>
                </a:lnTo>
                <a:lnTo>
                  <a:pt x="783" y="885"/>
                </a:lnTo>
                <a:lnTo>
                  <a:pt x="786" y="878"/>
                </a:lnTo>
                <a:lnTo>
                  <a:pt x="786" y="869"/>
                </a:lnTo>
                <a:lnTo>
                  <a:pt x="786" y="607"/>
                </a:lnTo>
                <a:lnTo>
                  <a:pt x="786" y="607"/>
                </a:lnTo>
                <a:lnTo>
                  <a:pt x="780" y="609"/>
                </a:lnTo>
                <a:lnTo>
                  <a:pt x="780" y="609"/>
                </a:lnTo>
                <a:lnTo>
                  <a:pt x="769" y="611"/>
                </a:lnTo>
                <a:lnTo>
                  <a:pt x="759" y="612"/>
                </a:lnTo>
                <a:lnTo>
                  <a:pt x="759" y="612"/>
                </a:lnTo>
                <a:close/>
                <a:moveTo>
                  <a:pt x="910" y="542"/>
                </a:moveTo>
                <a:lnTo>
                  <a:pt x="910" y="542"/>
                </a:lnTo>
                <a:lnTo>
                  <a:pt x="844" y="328"/>
                </a:lnTo>
                <a:lnTo>
                  <a:pt x="844" y="328"/>
                </a:lnTo>
                <a:lnTo>
                  <a:pt x="841" y="317"/>
                </a:lnTo>
                <a:lnTo>
                  <a:pt x="837" y="309"/>
                </a:lnTo>
                <a:lnTo>
                  <a:pt x="832" y="301"/>
                </a:lnTo>
                <a:lnTo>
                  <a:pt x="826" y="296"/>
                </a:lnTo>
                <a:lnTo>
                  <a:pt x="820" y="290"/>
                </a:lnTo>
                <a:lnTo>
                  <a:pt x="811" y="287"/>
                </a:lnTo>
                <a:lnTo>
                  <a:pt x="803" y="285"/>
                </a:lnTo>
                <a:lnTo>
                  <a:pt x="793" y="285"/>
                </a:lnTo>
                <a:lnTo>
                  <a:pt x="753" y="285"/>
                </a:lnTo>
                <a:lnTo>
                  <a:pt x="753" y="285"/>
                </a:lnTo>
                <a:lnTo>
                  <a:pt x="757" y="298"/>
                </a:lnTo>
                <a:lnTo>
                  <a:pt x="757" y="298"/>
                </a:lnTo>
                <a:lnTo>
                  <a:pt x="826" y="522"/>
                </a:lnTo>
                <a:lnTo>
                  <a:pt x="826" y="522"/>
                </a:lnTo>
                <a:lnTo>
                  <a:pt x="828" y="532"/>
                </a:lnTo>
                <a:lnTo>
                  <a:pt x="829" y="542"/>
                </a:lnTo>
                <a:lnTo>
                  <a:pt x="828" y="552"/>
                </a:lnTo>
                <a:lnTo>
                  <a:pt x="826" y="562"/>
                </a:lnTo>
                <a:lnTo>
                  <a:pt x="828" y="568"/>
                </a:lnTo>
                <a:lnTo>
                  <a:pt x="828" y="568"/>
                </a:lnTo>
                <a:lnTo>
                  <a:pt x="832" y="577"/>
                </a:lnTo>
                <a:lnTo>
                  <a:pt x="836" y="583"/>
                </a:lnTo>
                <a:lnTo>
                  <a:pt x="842" y="588"/>
                </a:lnTo>
                <a:lnTo>
                  <a:pt x="849" y="594"/>
                </a:lnTo>
                <a:lnTo>
                  <a:pt x="856" y="596"/>
                </a:lnTo>
                <a:lnTo>
                  <a:pt x="865" y="598"/>
                </a:lnTo>
                <a:lnTo>
                  <a:pt x="873" y="598"/>
                </a:lnTo>
                <a:lnTo>
                  <a:pt x="882" y="596"/>
                </a:lnTo>
                <a:lnTo>
                  <a:pt x="882" y="596"/>
                </a:lnTo>
                <a:lnTo>
                  <a:pt x="889" y="593"/>
                </a:lnTo>
                <a:lnTo>
                  <a:pt x="896" y="588"/>
                </a:lnTo>
                <a:lnTo>
                  <a:pt x="902" y="582"/>
                </a:lnTo>
                <a:lnTo>
                  <a:pt x="907" y="575"/>
                </a:lnTo>
                <a:lnTo>
                  <a:pt x="910" y="568"/>
                </a:lnTo>
                <a:lnTo>
                  <a:pt x="911" y="559"/>
                </a:lnTo>
                <a:lnTo>
                  <a:pt x="911" y="551"/>
                </a:lnTo>
                <a:lnTo>
                  <a:pt x="910" y="542"/>
                </a:lnTo>
                <a:lnTo>
                  <a:pt x="910" y="542"/>
                </a:lnTo>
                <a:close/>
                <a:moveTo>
                  <a:pt x="160" y="285"/>
                </a:moveTo>
                <a:lnTo>
                  <a:pt x="160" y="285"/>
                </a:lnTo>
                <a:lnTo>
                  <a:pt x="160" y="285"/>
                </a:lnTo>
                <a:lnTo>
                  <a:pt x="122" y="285"/>
                </a:lnTo>
                <a:lnTo>
                  <a:pt x="122" y="285"/>
                </a:lnTo>
                <a:lnTo>
                  <a:pt x="114" y="285"/>
                </a:lnTo>
                <a:lnTo>
                  <a:pt x="106" y="287"/>
                </a:lnTo>
                <a:lnTo>
                  <a:pt x="98" y="290"/>
                </a:lnTo>
                <a:lnTo>
                  <a:pt x="91" y="294"/>
                </a:lnTo>
                <a:lnTo>
                  <a:pt x="85" y="298"/>
                </a:lnTo>
                <a:lnTo>
                  <a:pt x="79" y="303"/>
                </a:lnTo>
                <a:lnTo>
                  <a:pt x="76" y="310"/>
                </a:lnTo>
                <a:lnTo>
                  <a:pt x="73" y="316"/>
                </a:lnTo>
                <a:lnTo>
                  <a:pt x="73" y="316"/>
                </a:lnTo>
                <a:lnTo>
                  <a:pt x="58" y="361"/>
                </a:lnTo>
                <a:lnTo>
                  <a:pt x="34" y="438"/>
                </a:lnTo>
                <a:lnTo>
                  <a:pt x="1" y="542"/>
                </a:lnTo>
                <a:lnTo>
                  <a:pt x="1" y="542"/>
                </a:lnTo>
                <a:lnTo>
                  <a:pt x="0" y="551"/>
                </a:lnTo>
                <a:lnTo>
                  <a:pt x="0" y="559"/>
                </a:lnTo>
                <a:lnTo>
                  <a:pt x="1" y="568"/>
                </a:lnTo>
                <a:lnTo>
                  <a:pt x="4" y="575"/>
                </a:lnTo>
                <a:lnTo>
                  <a:pt x="9" y="582"/>
                </a:lnTo>
                <a:lnTo>
                  <a:pt x="15" y="588"/>
                </a:lnTo>
                <a:lnTo>
                  <a:pt x="21" y="593"/>
                </a:lnTo>
                <a:lnTo>
                  <a:pt x="30" y="596"/>
                </a:lnTo>
                <a:lnTo>
                  <a:pt x="30" y="596"/>
                </a:lnTo>
                <a:lnTo>
                  <a:pt x="39" y="598"/>
                </a:lnTo>
                <a:lnTo>
                  <a:pt x="46" y="598"/>
                </a:lnTo>
                <a:lnTo>
                  <a:pt x="55" y="596"/>
                </a:lnTo>
                <a:lnTo>
                  <a:pt x="62" y="594"/>
                </a:lnTo>
                <a:lnTo>
                  <a:pt x="69" y="588"/>
                </a:lnTo>
                <a:lnTo>
                  <a:pt x="75" y="583"/>
                </a:lnTo>
                <a:lnTo>
                  <a:pt x="79" y="577"/>
                </a:lnTo>
                <a:lnTo>
                  <a:pt x="84" y="568"/>
                </a:lnTo>
                <a:lnTo>
                  <a:pt x="85" y="562"/>
                </a:lnTo>
                <a:lnTo>
                  <a:pt x="85" y="562"/>
                </a:lnTo>
                <a:lnTo>
                  <a:pt x="83" y="552"/>
                </a:lnTo>
                <a:lnTo>
                  <a:pt x="83" y="542"/>
                </a:lnTo>
                <a:lnTo>
                  <a:pt x="83" y="532"/>
                </a:lnTo>
                <a:lnTo>
                  <a:pt x="85" y="521"/>
                </a:lnTo>
                <a:lnTo>
                  <a:pt x="85" y="521"/>
                </a:lnTo>
                <a:lnTo>
                  <a:pt x="120" y="410"/>
                </a:lnTo>
                <a:lnTo>
                  <a:pt x="145" y="332"/>
                </a:lnTo>
                <a:lnTo>
                  <a:pt x="160" y="285"/>
                </a:lnTo>
                <a:lnTo>
                  <a:pt x="160" y="285"/>
                </a:lnTo>
                <a:close/>
                <a:moveTo>
                  <a:pt x="189" y="249"/>
                </a:moveTo>
                <a:lnTo>
                  <a:pt x="189" y="249"/>
                </a:lnTo>
                <a:lnTo>
                  <a:pt x="200" y="243"/>
                </a:lnTo>
                <a:lnTo>
                  <a:pt x="211" y="239"/>
                </a:lnTo>
                <a:lnTo>
                  <a:pt x="223" y="237"/>
                </a:lnTo>
                <a:lnTo>
                  <a:pt x="236" y="236"/>
                </a:lnTo>
                <a:lnTo>
                  <a:pt x="271" y="236"/>
                </a:lnTo>
                <a:lnTo>
                  <a:pt x="271" y="236"/>
                </a:lnTo>
                <a:lnTo>
                  <a:pt x="259" y="226"/>
                </a:lnTo>
                <a:lnTo>
                  <a:pt x="248" y="215"/>
                </a:lnTo>
                <a:lnTo>
                  <a:pt x="237" y="203"/>
                </a:lnTo>
                <a:lnTo>
                  <a:pt x="230" y="190"/>
                </a:lnTo>
                <a:lnTo>
                  <a:pt x="222" y="176"/>
                </a:lnTo>
                <a:lnTo>
                  <a:pt x="218" y="161"/>
                </a:lnTo>
                <a:lnTo>
                  <a:pt x="215" y="145"/>
                </a:lnTo>
                <a:lnTo>
                  <a:pt x="214" y="129"/>
                </a:lnTo>
                <a:lnTo>
                  <a:pt x="214" y="129"/>
                </a:lnTo>
                <a:lnTo>
                  <a:pt x="214" y="118"/>
                </a:lnTo>
                <a:lnTo>
                  <a:pt x="215" y="109"/>
                </a:lnTo>
                <a:lnTo>
                  <a:pt x="217" y="100"/>
                </a:lnTo>
                <a:lnTo>
                  <a:pt x="219" y="90"/>
                </a:lnTo>
                <a:lnTo>
                  <a:pt x="222" y="81"/>
                </a:lnTo>
                <a:lnTo>
                  <a:pt x="225" y="73"/>
                </a:lnTo>
                <a:lnTo>
                  <a:pt x="230" y="65"/>
                </a:lnTo>
                <a:lnTo>
                  <a:pt x="235" y="57"/>
                </a:lnTo>
                <a:lnTo>
                  <a:pt x="235" y="57"/>
                </a:lnTo>
                <a:lnTo>
                  <a:pt x="226" y="57"/>
                </a:lnTo>
                <a:lnTo>
                  <a:pt x="226" y="57"/>
                </a:lnTo>
                <a:lnTo>
                  <a:pt x="216" y="57"/>
                </a:lnTo>
                <a:lnTo>
                  <a:pt x="206" y="59"/>
                </a:lnTo>
                <a:lnTo>
                  <a:pt x="196" y="61"/>
                </a:lnTo>
                <a:lnTo>
                  <a:pt x="187" y="64"/>
                </a:lnTo>
                <a:lnTo>
                  <a:pt x="178" y="69"/>
                </a:lnTo>
                <a:lnTo>
                  <a:pt x="171" y="74"/>
                </a:lnTo>
                <a:lnTo>
                  <a:pt x="162" y="79"/>
                </a:lnTo>
                <a:lnTo>
                  <a:pt x="156" y="86"/>
                </a:lnTo>
                <a:lnTo>
                  <a:pt x="149" y="93"/>
                </a:lnTo>
                <a:lnTo>
                  <a:pt x="143" y="101"/>
                </a:lnTo>
                <a:lnTo>
                  <a:pt x="138" y="109"/>
                </a:lnTo>
                <a:lnTo>
                  <a:pt x="134" y="118"/>
                </a:lnTo>
                <a:lnTo>
                  <a:pt x="131" y="126"/>
                </a:lnTo>
                <a:lnTo>
                  <a:pt x="128" y="136"/>
                </a:lnTo>
                <a:lnTo>
                  <a:pt x="127" y="147"/>
                </a:lnTo>
                <a:lnTo>
                  <a:pt x="127" y="156"/>
                </a:lnTo>
                <a:lnTo>
                  <a:pt x="127" y="156"/>
                </a:lnTo>
                <a:lnTo>
                  <a:pt x="128" y="171"/>
                </a:lnTo>
                <a:lnTo>
                  <a:pt x="131" y="186"/>
                </a:lnTo>
                <a:lnTo>
                  <a:pt x="136" y="200"/>
                </a:lnTo>
                <a:lnTo>
                  <a:pt x="144" y="213"/>
                </a:lnTo>
                <a:lnTo>
                  <a:pt x="152" y="224"/>
                </a:lnTo>
                <a:lnTo>
                  <a:pt x="163" y="235"/>
                </a:lnTo>
                <a:lnTo>
                  <a:pt x="176" y="242"/>
                </a:lnTo>
                <a:lnTo>
                  <a:pt x="189" y="249"/>
                </a:lnTo>
                <a:lnTo>
                  <a:pt x="189" y="249"/>
                </a:lnTo>
                <a:close/>
                <a:moveTo>
                  <a:pt x="152" y="612"/>
                </a:moveTo>
                <a:lnTo>
                  <a:pt x="152" y="612"/>
                </a:lnTo>
                <a:lnTo>
                  <a:pt x="142" y="611"/>
                </a:lnTo>
                <a:lnTo>
                  <a:pt x="132" y="609"/>
                </a:lnTo>
                <a:lnTo>
                  <a:pt x="132" y="609"/>
                </a:lnTo>
                <a:lnTo>
                  <a:pt x="124" y="607"/>
                </a:lnTo>
                <a:lnTo>
                  <a:pt x="124" y="869"/>
                </a:lnTo>
                <a:lnTo>
                  <a:pt x="124" y="869"/>
                </a:lnTo>
                <a:lnTo>
                  <a:pt x="126" y="878"/>
                </a:lnTo>
                <a:lnTo>
                  <a:pt x="128" y="885"/>
                </a:lnTo>
                <a:lnTo>
                  <a:pt x="132" y="893"/>
                </a:lnTo>
                <a:lnTo>
                  <a:pt x="136" y="899"/>
                </a:lnTo>
                <a:lnTo>
                  <a:pt x="143" y="904"/>
                </a:lnTo>
                <a:lnTo>
                  <a:pt x="150" y="909"/>
                </a:lnTo>
                <a:lnTo>
                  <a:pt x="159" y="911"/>
                </a:lnTo>
                <a:lnTo>
                  <a:pt x="167" y="912"/>
                </a:lnTo>
                <a:lnTo>
                  <a:pt x="167" y="912"/>
                </a:lnTo>
                <a:lnTo>
                  <a:pt x="176" y="911"/>
                </a:lnTo>
                <a:lnTo>
                  <a:pt x="183" y="909"/>
                </a:lnTo>
                <a:lnTo>
                  <a:pt x="191" y="904"/>
                </a:lnTo>
                <a:lnTo>
                  <a:pt x="197" y="899"/>
                </a:lnTo>
                <a:lnTo>
                  <a:pt x="203" y="893"/>
                </a:lnTo>
                <a:lnTo>
                  <a:pt x="206" y="885"/>
                </a:lnTo>
                <a:lnTo>
                  <a:pt x="209" y="878"/>
                </a:lnTo>
                <a:lnTo>
                  <a:pt x="209" y="869"/>
                </a:lnTo>
                <a:lnTo>
                  <a:pt x="209" y="598"/>
                </a:lnTo>
                <a:lnTo>
                  <a:pt x="211" y="598"/>
                </a:lnTo>
                <a:lnTo>
                  <a:pt x="211" y="580"/>
                </a:lnTo>
                <a:lnTo>
                  <a:pt x="211" y="580"/>
                </a:lnTo>
                <a:lnTo>
                  <a:pt x="206" y="587"/>
                </a:lnTo>
                <a:lnTo>
                  <a:pt x="201" y="594"/>
                </a:lnTo>
                <a:lnTo>
                  <a:pt x="193" y="599"/>
                </a:lnTo>
                <a:lnTo>
                  <a:pt x="187" y="603"/>
                </a:lnTo>
                <a:lnTo>
                  <a:pt x="178" y="607"/>
                </a:lnTo>
                <a:lnTo>
                  <a:pt x="171" y="610"/>
                </a:lnTo>
                <a:lnTo>
                  <a:pt x="161" y="612"/>
                </a:lnTo>
                <a:lnTo>
                  <a:pt x="152" y="612"/>
                </a:lnTo>
                <a:lnTo>
                  <a:pt x="152" y="612"/>
                </a:lnTo>
                <a:close/>
                <a:moveTo>
                  <a:pt x="529" y="218"/>
                </a:moveTo>
                <a:lnTo>
                  <a:pt x="568" y="218"/>
                </a:lnTo>
                <a:lnTo>
                  <a:pt x="568" y="218"/>
                </a:lnTo>
                <a:lnTo>
                  <a:pt x="577" y="218"/>
                </a:lnTo>
                <a:lnTo>
                  <a:pt x="587" y="220"/>
                </a:lnTo>
                <a:lnTo>
                  <a:pt x="597" y="222"/>
                </a:lnTo>
                <a:lnTo>
                  <a:pt x="606" y="226"/>
                </a:lnTo>
                <a:lnTo>
                  <a:pt x="606" y="226"/>
                </a:lnTo>
                <a:lnTo>
                  <a:pt x="621" y="220"/>
                </a:lnTo>
                <a:lnTo>
                  <a:pt x="634" y="211"/>
                </a:lnTo>
                <a:lnTo>
                  <a:pt x="646" y="200"/>
                </a:lnTo>
                <a:lnTo>
                  <a:pt x="657" y="189"/>
                </a:lnTo>
                <a:lnTo>
                  <a:pt x="664" y="176"/>
                </a:lnTo>
                <a:lnTo>
                  <a:pt x="671" y="161"/>
                </a:lnTo>
                <a:lnTo>
                  <a:pt x="673" y="153"/>
                </a:lnTo>
                <a:lnTo>
                  <a:pt x="675" y="145"/>
                </a:lnTo>
                <a:lnTo>
                  <a:pt x="676" y="136"/>
                </a:lnTo>
                <a:lnTo>
                  <a:pt x="676" y="129"/>
                </a:lnTo>
                <a:lnTo>
                  <a:pt x="676" y="129"/>
                </a:lnTo>
                <a:lnTo>
                  <a:pt x="676" y="118"/>
                </a:lnTo>
                <a:lnTo>
                  <a:pt x="674" y="107"/>
                </a:lnTo>
                <a:lnTo>
                  <a:pt x="672" y="98"/>
                </a:lnTo>
                <a:lnTo>
                  <a:pt x="667" y="88"/>
                </a:lnTo>
                <a:lnTo>
                  <a:pt x="663" y="78"/>
                </a:lnTo>
                <a:lnTo>
                  <a:pt x="659" y="71"/>
                </a:lnTo>
                <a:lnTo>
                  <a:pt x="652" y="62"/>
                </a:lnTo>
                <a:lnTo>
                  <a:pt x="646" y="55"/>
                </a:lnTo>
                <a:lnTo>
                  <a:pt x="638" y="48"/>
                </a:lnTo>
                <a:lnTo>
                  <a:pt x="630" y="42"/>
                </a:lnTo>
                <a:lnTo>
                  <a:pt x="622" y="38"/>
                </a:lnTo>
                <a:lnTo>
                  <a:pt x="613" y="33"/>
                </a:lnTo>
                <a:lnTo>
                  <a:pt x="603" y="29"/>
                </a:lnTo>
                <a:lnTo>
                  <a:pt x="593" y="27"/>
                </a:lnTo>
                <a:lnTo>
                  <a:pt x="583" y="25"/>
                </a:lnTo>
                <a:lnTo>
                  <a:pt x="573" y="25"/>
                </a:lnTo>
                <a:lnTo>
                  <a:pt x="573" y="25"/>
                </a:lnTo>
                <a:lnTo>
                  <a:pt x="561" y="25"/>
                </a:lnTo>
                <a:lnTo>
                  <a:pt x="561" y="25"/>
                </a:lnTo>
                <a:lnTo>
                  <a:pt x="568" y="34"/>
                </a:lnTo>
                <a:lnTo>
                  <a:pt x="574" y="43"/>
                </a:lnTo>
                <a:lnTo>
                  <a:pt x="578" y="53"/>
                </a:lnTo>
                <a:lnTo>
                  <a:pt x="583" y="63"/>
                </a:lnTo>
                <a:lnTo>
                  <a:pt x="586" y="73"/>
                </a:lnTo>
                <a:lnTo>
                  <a:pt x="588" y="84"/>
                </a:lnTo>
                <a:lnTo>
                  <a:pt x="589" y="95"/>
                </a:lnTo>
                <a:lnTo>
                  <a:pt x="590" y="106"/>
                </a:lnTo>
                <a:lnTo>
                  <a:pt x="590" y="106"/>
                </a:lnTo>
                <a:lnTo>
                  <a:pt x="589" y="123"/>
                </a:lnTo>
                <a:lnTo>
                  <a:pt x="586" y="140"/>
                </a:lnTo>
                <a:lnTo>
                  <a:pt x="580" y="156"/>
                </a:lnTo>
                <a:lnTo>
                  <a:pt x="573" y="170"/>
                </a:lnTo>
                <a:lnTo>
                  <a:pt x="564" y="184"/>
                </a:lnTo>
                <a:lnTo>
                  <a:pt x="554" y="197"/>
                </a:lnTo>
                <a:lnTo>
                  <a:pt x="542" y="208"/>
                </a:lnTo>
                <a:lnTo>
                  <a:pt x="529" y="218"/>
                </a:lnTo>
                <a:lnTo>
                  <a:pt x="529" y="218"/>
                </a:lnTo>
                <a:close/>
                <a:moveTo>
                  <a:pt x="262" y="603"/>
                </a:moveTo>
                <a:lnTo>
                  <a:pt x="262" y="603"/>
                </a:lnTo>
                <a:lnTo>
                  <a:pt x="251" y="602"/>
                </a:lnTo>
                <a:lnTo>
                  <a:pt x="240" y="600"/>
                </a:lnTo>
                <a:lnTo>
                  <a:pt x="240" y="600"/>
                </a:lnTo>
                <a:lnTo>
                  <a:pt x="237" y="599"/>
                </a:lnTo>
                <a:lnTo>
                  <a:pt x="237" y="867"/>
                </a:lnTo>
                <a:lnTo>
                  <a:pt x="237" y="867"/>
                </a:lnTo>
                <a:lnTo>
                  <a:pt x="238" y="877"/>
                </a:lnTo>
                <a:lnTo>
                  <a:pt x="240" y="884"/>
                </a:lnTo>
                <a:lnTo>
                  <a:pt x="245" y="892"/>
                </a:lnTo>
                <a:lnTo>
                  <a:pt x="250" y="899"/>
                </a:lnTo>
                <a:lnTo>
                  <a:pt x="256" y="904"/>
                </a:lnTo>
                <a:lnTo>
                  <a:pt x="264" y="908"/>
                </a:lnTo>
                <a:lnTo>
                  <a:pt x="273" y="911"/>
                </a:lnTo>
                <a:lnTo>
                  <a:pt x="281" y="912"/>
                </a:lnTo>
                <a:lnTo>
                  <a:pt x="281" y="912"/>
                </a:lnTo>
                <a:lnTo>
                  <a:pt x="289" y="911"/>
                </a:lnTo>
                <a:lnTo>
                  <a:pt x="295" y="910"/>
                </a:lnTo>
                <a:lnTo>
                  <a:pt x="301" y="907"/>
                </a:lnTo>
                <a:lnTo>
                  <a:pt x="308" y="903"/>
                </a:lnTo>
                <a:lnTo>
                  <a:pt x="312" y="899"/>
                </a:lnTo>
                <a:lnTo>
                  <a:pt x="317" y="894"/>
                </a:lnTo>
                <a:lnTo>
                  <a:pt x="321" y="888"/>
                </a:lnTo>
                <a:lnTo>
                  <a:pt x="323" y="882"/>
                </a:lnTo>
                <a:lnTo>
                  <a:pt x="323" y="568"/>
                </a:lnTo>
                <a:lnTo>
                  <a:pt x="323" y="568"/>
                </a:lnTo>
                <a:lnTo>
                  <a:pt x="319" y="575"/>
                </a:lnTo>
                <a:lnTo>
                  <a:pt x="312" y="583"/>
                </a:lnTo>
                <a:lnTo>
                  <a:pt x="305" y="588"/>
                </a:lnTo>
                <a:lnTo>
                  <a:pt x="297" y="594"/>
                </a:lnTo>
                <a:lnTo>
                  <a:pt x="290" y="598"/>
                </a:lnTo>
                <a:lnTo>
                  <a:pt x="281" y="601"/>
                </a:lnTo>
                <a:lnTo>
                  <a:pt x="271" y="602"/>
                </a:lnTo>
                <a:lnTo>
                  <a:pt x="262" y="603"/>
                </a:lnTo>
                <a:lnTo>
                  <a:pt x="262" y="603"/>
                </a:lnTo>
                <a:close/>
                <a:moveTo>
                  <a:pt x="733" y="305"/>
                </a:moveTo>
                <a:lnTo>
                  <a:pt x="733" y="305"/>
                </a:lnTo>
                <a:lnTo>
                  <a:pt x="730" y="295"/>
                </a:lnTo>
                <a:lnTo>
                  <a:pt x="725" y="286"/>
                </a:lnTo>
                <a:lnTo>
                  <a:pt x="721" y="279"/>
                </a:lnTo>
                <a:lnTo>
                  <a:pt x="715" y="272"/>
                </a:lnTo>
                <a:lnTo>
                  <a:pt x="707" y="268"/>
                </a:lnTo>
                <a:lnTo>
                  <a:pt x="700" y="264"/>
                </a:lnTo>
                <a:lnTo>
                  <a:pt x="690" y="261"/>
                </a:lnTo>
                <a:lnTo>
                  <a:pt x="679" y="261"/>
                </a:lnTo>
                <a:lnTo>
                  <a:pt x="641" y="261"/>
                </a:lnTo>
                <a:lnTo>
                  <a:pt x="641" y="261"/>
                </a:lnTo>
                <a:lnTo>
                  <a:pt x="644" y="271"/>
                </a:lnTo>
                <a:lnTo>
                  <a:pt x="648" y="282"/>
                </a:lnTo>
                <a:lnTo>
                  <a:pt x="648" y="282"/>
                </a:lnTo>
                <a:lnTo>
                  <a:pt x="718" y="511"/>
                </a:lnTo>
                <a:lnTo>
                  <a:pt x="718" y="511"/>
                </a:lnTo>
                <a:lnTo>
                  <a:pt x="720" y="522"/>
                </a:lnTo>
                <a:lnTo>
                  <a:pt x="721" y="534"/>
                </a:lnTo>
                <a:lnTo>
                  <a:pt x="720" y="544"/>
                </a:lnTo>
                <a:lnTo>
                  <a:pt x="717" y="555"/>
                </a:lnTo>
                <a:lnTo>
                  <a:pt x="717" y="555"/>
                </a:lnTo>
                <a:lnTo>
                  <a:pt x="720" y="564"/>
                </a:lnTo>
                <a:lnTo>
                  <a:pt x="725" y="571"/>
                </a:lnTo>
                <a:lnTo>
                  <a:pt x="731" y="577"/>
                </a:lnTo>
                <a:lnTo>
                  <a:pt x="738" y="581"/>
                </a:lnTo>
                <a:lnTo>
                  <a:pt x="746" y="584"/>
                </a:lnTo>
                <a:lnTo>
                  <a:pt x="754" y="586"/>
                </a:lnTo>
                <a:lnTo>
                  <a:pt x="763" y="586"/>
                </a:lnTo>
                <a:lnTo>
                  <a:pt x="771" y="584"/>
                </a:lnTo>
                <a:lnTo>
                  <a:pt x="771" y="584"/>
                </a:lnTo>
                <a:lnTo>
                  <a:pt x="780" y="581"/>
                </a:lnTo>
                <a:lnTo>
                  <a:pt x="788" y="575"/>
                </a:lnTo>
                <a:lnTo>
                  <a:pt x="794" y="570"/>
                </a:lnTo>
                <a:lnTo>
                  <a:pt x="798" y="563"/>
                </a:lnTo>
                <a:lnTo>
                  <a:pt x="801" y="555"/>
                </a:lnTo>
                <a:lnTo>
                  <a:pt x="803" y="547"/>
                </a:lnTo>
                <a:lnTo>
                  <a:pt x="803" y="538"/>
                </a:lnTo>
                <a:lnTo>
                  <a:pt x="801" y="529"/>
                </a:lnTo>
                <a:lnTo>
                  <a:pt x="801" y="529"/>
                </a:lnTo>
                <a:lnTo>
                  <a:pt x="733" y="305"/>
                </a:lnTo>
                <a:lnTo>
                  <a:pt x="733" y="305"/>
                </a:lnTo>
                <a:close/>
                <a:moveTo>
                  <a:pt x="310" y="226"/>
                </a:moveTo>
                <a:lnTo>
                  <a:pt x="310" y="226"/>
                </a:lnTo>
                <a:lnTo>
                  <a:pt x="319" y="223"/>
                </a:lnTo>
                <a:lnTo>
                  <a:pt x="328" y="220"/>
                </a:lnTo>
                <a:lnTo>
                  <a:pt x="338" y="219"/>
                </a:lnTo>
                <a:lnTo>
                  <a:pt x="348" y="218"/>
                </a:lnTo>
                <a:lnTo>
                  <a:pt x="386" y="218"/>
                </a:lnTo>
                <a:lnTo>
                  <a:pt x="386" y="218"/>
                </a:lnTo>
                <a:lnTo>
                  <a:pt x="373" y="208"/>
                </a:lnTo>
                <a:lnTo>
                  <a:pt x="362" y="197"/>
                </a:lnTo>
                <a:lnTo>
                  <a:pt x="351" y="184"/>
                </a:lnTo>
                <a:lnTo>
                  <a:pt x="342" y="170"/>
                </a:lnTo>
                <a:lnTo>
                  <a:pt x="335" y="156"/>
                </a:lnTo>
                <a:lnTo>
                  <a:pt x="329" y="140"/>
                </a:lnTo>
                <a:lnTo>
                  <a:pt x="326" y="123"/>
                </a:lnTo>
                <a:lnTo>
                  <a:pt x="325" y="106"/>
                </a:lnTo>
                <a:lnTo>
                  <a:pt x="325" y="106"/>
                </a:lnTo>
                <a:lnTo>
                  <a:pt x="326" y="95"/>
                </a:lnTo>
                <a:lnTo>
                  <a:pt x="327" y="84"/>
                </a:lnTo>
                <a:lnTo>
                  <a:pt x="329" y="73"/>
                </a:lnTo>
                <a:lnTo>
                  <a:pt x="333" y="63"/>
                </a:lnTo>
                <a:lnTo>
                  <a:pt x="337" y="53"/>
                </a:lnTo>
                <a:lnTo>
                  <a:pt x="342" y="43"/>
                </a:lnTo>
                <a:lnTo>
                  <a:pt x="348" y="34"/>
                </a:lnTo>
                <a:lnTo>
                  <a:pt x="354" y="25"/>
                </a:lnTo>
                <a:lnTo>
                  <a:pt x="354" y="25"/>
                </a:lnTo>
                <a:lnTo>
                  <a:pt x="343" y="25"/>
                </a:lnTo>
                <a:lnTo>
                  <a:pt x="343" y="25"/>
                </a:lnTo>
                <a:lnTo>
                  <a:pt x="333" y="25"/>
                </a:lnTo>
                <a:lnTo>
                  <a:pt x="322" y="27"/>
                </a:lnTo>
                <a:lnTo>
                  <a:pt x="312" y="29"/>
                </a:lnTo>
                <a:lnTo>
                  <a:pt x="303" y="33"/>
                </a:lnTo>
                <a:lnTo>
                  <a:pt x="294" y="38"/>
                </a:lnTo>
                <a:lnTo>
                  <a:pt x="285" y="42"/>
                </a:lnTo>
                <a:lnTo>
                  <a:pt x="277" y="48"/>
                </a:lnTo>
                <a:lnTo>
                  <a:pt x="269" y="55"/>
                </a:lnTo>
                <a:lnTo>
                  <a:pt x="263" y="62"/>
                </a:lnTo>
                <a:lnTo>
                  <a:pt x="258" y="71"/>
                </a:lnTo>
                <a:lnTo>
                  <a:pt x="252" y="78"/>
                </a:lnTo>
                <a:lnTo>
                  <a:pt x="248" y="88"/>
                </a:lnTo>
                <a:lnTo>
                  <a:pt x="244" y="98"/>
                </a:lnTo>
                <a:lnTo>
                  <a:pt x="241" y="107"/>
                </a:lnTo>
                <a:lnTo>
                  <a:pt x="240" y="118"/>
                </a:lnTo>
                <a:lnTo>
                  <a:pt x="239" y="129"/>
                </a:lnTo>
                <a:lnTo>
                  <a:pt x="239" y="129"/>
                </a:lnTo>
                <a:lnTo>
                  <a:pt x="239" y="136"/>
                </a:lnTo>
                <a:lnTo>
                  <a:pt x="240" y="145"/>
                </a:lnTo>
                <a:lnTo>
                  <a:pt x="242" y="153"/>
                </a:lnTo>
                <a:lnTo>
                  <a:pt x="245" y="161"/>
                </a:lnTo>
                <a:lnTo>
                  <a:pt x="251" y="176"/>
                </a:lnTo>
                <a:lnTo>
                  <a:pt x="259" y="189"/>
                </a:lnTo>
                <a:lnTo>
                  <a:pt x="269" y="201"/>
                </a:lnTo>
                <a:lnTo>
                  <a:pt x="281" y="211"/>
                </a:lnTo>
                <a:lnTo>
                  <a:pt x="295" y="220"/>
                </a:lnTo>
                <a:lnTo>
                  <a:pt x="310" y="226"/>
                </a:lnTo>
                <a:lnTo>
                  <a:pt x="310" y="226"/>
                </a:lnTo>
                <a:close/>
                <a:moveTo>
                  <a:pt x="649" y="603"/>
                </a:moveTo>
                <a:lnTo>
                  <a:pt x="649" y="603"/>
                </a:lnTo>
                <a:lnTo>
                  <a:pt x="639" y="602"/>
                </a:lnTo>
                <a:lnTo>
                  <a:pt x="631" y="601"/>
                </a:lnTo>
                <a:lnTo>
                  <a:pt x="621" y="598"/>
                </a:lnTo>
                <a:lnTo>
                  <a:pt x="614" y="594"/>
                </a:lnTo>
                <a:lnTo>
                  <a:pt x="606" y="588"/>
                </a:lnTo>
                <a:lnTo>
                  <a:pt x="599" y="583"/>
                </a:lnTo>
                <a:lnTo>
                  <a:pt x="593" y="575"/>
                </a:lnTo>
                <a:lnTo>
                  <a:pt x="588" y="568"/>
                </a:lnTo>
                <a:lnTo>
                  <a:pt x="588" y="882"/>
                </a:lnTo>
                <a:lnTo>
                  <a:pt x="588" y="882"/>
                </a:lnTo>
                <a:lnTo>
                  <a:pt x="590" y="888"/>
                </a:lnTo>
                <a:lnTo>
                  <a:pt x="594" y="894"/>
                </a:lnTo>
                <a:lnTo>
                  <a:pt x="599" y="899"/>
                </a:lnTo>
                <a:lnTo>
                  <a:pt x="604" y="903"/>
                </a:lnTo>
                <a:lnTo>
                  <a:pt x="609" y="907"/>
                </a:lnTo>
                <a:lnTo>
                  <a:pt x="616" y="910"/>
                </a:lnTo>
                <a:lnTo>
                  <a:pt x="622" y="911"/>
                </a:lnTo>
                <a:lnTo>
                  <a:pt x="630" y="912"/>
                </a:lnTo>
                <a:lnTo>
                  <a:pt x="630" y="912"/>
                </a:lnTo>
                <a:lnTo>
                  <a:pt x="638" y="911"/>
                </a:lnTo>
                <a:lnTo>
                  <a:pt x="647" y="908"/>
                </a:lnTo>
                <a:lnTo>
                  <a:pt x="654" y="904"/>
                </a:lnTo>
                <a:lnTo>
                  <a:pt x="661" y="899"/>
                </a:lnTo>
                <a:lnTo>
                  <a:pt x="666" y="892"/>
                </a:lnTo>
                <a:lnTo>
                  <a:pt x="671" y="884"/>
                </a:lnTo>
                <a:lnTo>
                  <a:pt x="673" y="877"/>
                </a:lnTo>
                <a:lnTo>
                  <a:pt x="674" y="867"/>
                </a:lnTo>
                <a:lnTo>
                  <a:pt x="674" y="599"/>
                </a:lnTo>
                <a:lnTo>
                  <a:pt x="674" y="599"/>
                </a:lnTo>
                <a:lnTo>
                  <a:pt x="671" y="600"/>
                </a:lnTo>
                <a:lnTo>
                  <a:pt x="671" y="600"/>
                </a:lnTo>
                <a:lnTo>
                  <a:pt x="660" y="602"/>
                </a:lnTo>
                <a:lnTo>
                  <a:pt x="649" y="603"/>
                </a:lnTo>
                <a:lnTo>
                  <a:pt x="649" y="603"/>
                </a:lnTo>
                <a:close/>
                <a:moveTo>
                  <a:pt x="194" y="555"/>
                </a:moveTo>
                <a:lnTo>
                  <a:pt x="194" y="555"/>
                </a:lnTo>
                <a:lnTo>
                  <a:pt x="192" y="544"/>
                </a:lnTo>
                <a:lnTo>
                  <a:pt x="191" y="534"/>
                </a:lnTo>
                <a:lnTo>
                  <a:pt x="191" y="522"/>
                </a:lnTo>
                <a:lnTo>
                  <a:pt x="194" y="511"/>
                </a:lnTo>
                <a:lnTo>
                  <a:pt x="194" y="511"/>
                </a:lnTo>
                <a:lnTo>
                  <a:pt x="230" y="397"/>
                </a:lnTo>
                <a:lnTo>
                  <a:pt x="254" y="317"/>
                </a:lnTo>
                <a:lnTo>
                  <a:pt x="270" y="268"/>
                </a:lnTo>
                <a:lnTo>
                  <a:pt x="270" y="268"/>
                </a:lnTo>
                <a:lnTo>
                  <a:pt x="274" y="261"/>
                </a:lnTo>
                <a:lnTo>
                  <a:pt x="236" y="261"/>
                </a:lnTo>
                <a:lnTo>
                  <a:pt x="236" y="261"/>
                </a:lnTo>
                <a:lnTo>
                  <a:pt x="226" y="261"/>
                </a:lnTo>
                <a:lnTo>
                  <a:pt x="218" y="264"/>
                </a:lnTo>
                <a:lnTo>
                  <a:pt x="210" y="267"/>
                </a:lnTo>
                <a:lnTo>
                  <a:pt x="203" y="270"/>
                </a:lnTo>
                <a:lnTo>
                  <a:pt x="196" y="275"/>
                </a:lnTo>
                <a:lnTo>
                  <a:pt x="191" y="281"/>
                </a:lnTo>
                <a:lnTo>
                  <a:pt x="187" y="287"/>
                </a:lnTo>
                <a:lnTo>
                  <a:pt x="185" y="294"/>
                </a:lnTo>
                <a:lnTo>
                  <a:pt x="185" y="294"/>
                </a:lnTo>
                <a:lnTo>
                  <a:pt x="168" y="341"/>
                </a:lnTo>
                <a:lnTo>
                  <a:pt x="144" y="420"/>
                </a:lnTo>
                <a:lnTo>
                  <a:pt x="109" y="529"/>
                </a:lnTo>
                <a:lnTo>
                  <a:pt x="109" y="529"/>
                </a:lnTo>
                <a:lnTo>
                  <a:pt x="108" y="538"/>
                </a:lnTo>
                <a:lnTo>
                  <a:pt x="108" y="547"/>
                </a:lnTo>
                <a:lnTo>
                  <a:pt x="109" y="555"/>
                </a:lnTo>
                <a:lnTo>
                  <a:pt x="113" y="563"/>
                </a:lnTo>
                <a:lnTo>
                  <a:pt x="118" y="570"/>
                </a:lnTo>
                <a:lnTo>
                  <a:pt x="123" y="575"/>
                </a:lnTo>
                <a:lnTo>
                  <a:pt x="131" y="581"/>
                </a:lnTo>
                <a:lnTo>
                  <a:pt x="139" y="584"/>
                </a:lnTo>
                <a:lnTo>
                  <a:pt x="139" y="584"/>
                </a:lnTo>
                <a:lnTo>
                  <a:pt x="148" y="586"/>
                </a:lnTo>
                <a:lnTo>
                  <a:pt x="157" y="586"/>
                </a:lnTo>
                <a:lnTo>
                  <a:pt x="165" y="584"/>
                </a:lnTo>
                <a:lnTo>
                  <a:pt x="173" y="581"/>
                </a:lnTo>
                <a:lnTo>
                  <a:pt x="180" y="577"/>
                </a:lnTo>
                <a:lnTo>
                  <a:pt x="186" y="571"/>
                </a:lnTo>
                <a:lnTo>
                  <a:pt x="191" y="564"/>
                </a:lnTo>
                <a:lnTo>
                  <a:pt x="194" y="555"/>
                </a:lnTo>
                <a:lnTo>
                  <a:pt x="194" y="555"/>
                </a:lnTo>
                <a:close/>
                <a:moveTo>
                  <a:pt x="622" y="289"/>
                </a:moveTo>
                <a:lnTo>
                  <a:pt x="622" y="289"/>
                </a:lnTo>
                <a:lnTo>
                  <a:pt x="619" y="279"/>
                </a:lnTo>
                <a:lnTo>
                  <a:pt x="615" y="269"/>
                </a:lnTo>
                <a:lnTo>
                  <a:pt x="611" y="261"/>
                </a:lnTo>
                <a:lnTo>
                  <a:pt x="604" y="255"/>
                </a:lnTo>
                <a:lnTo>
                  <a:pt x="597" y="250"/>
                </a:lnTo>
                <a:lnTo>
                  <a:pt x="588" y="246"/>
                </a:lnTo>
                <a:lnTo>
                  <a:pt x="578" y="244"/>
                </a:lnTo>
                <a:lnTo>
                  <a:pt x="568" y="243"/>
                </a:lnTo>
                <a:lnTo>
                  <a:pt x="516" y="243"/>
                </a:lnTo>
                <a:lnTo>
                  <a:pt x="516" y="243"/>
                </a:lnTo>
                <a:lnTo>
                  <a:pt x="516" y="243"/>
                </a:lnTo>
                <a:lnTo>
                  <a:pt x="395" y="243"/>
                </a:lnTo>
                <a:lnTo>
                  <a:pt x="395" y="243"/>
                </a:lnTo>
                <a:lnTo>
                  <a:pt x="395" y="243"/>
                </a:lnTo>
                <a:lnTo>
                  <a:pt x="348" y="243"/>
                </a:lnTo>
                <a:lnTo>
                  <a:pt x="348" y="243"/>
                </a:lnTo>
                <a:lnTo>
                  <a:pt x="338" y="244"/>
                </a:lnTo>
                <a:lnTo>
                  <a:pt x="329" y="245"/>
                </a:lnTo>
                <a:lnTo>
                  <a:pt x="321" y="249"/>
                </a:lnTo>
                <a:lnTo>
                  <a:pt x="314" y="253"/>
                </a:lnTo>
                <a:lnTo>
                  <a:pt x="307" y="258"/>
                </a:lnTo>
                <a:lnTo>
                  <a:pt x="301" y="264"/>
                </a:lnTo>
                <a:lnTo>
                  <a:pt x="297" y="270"/>
                </a:lnTo>
                <a:lnTo>
                  <a:pt x="295" y="276"/>
                </a:lnTo>
                <a:lnTo>
                  <a:pt x="295" y="276"/>
                </a:lnTo>
                <a:lnTo>
                  <a:pt x="279" y="325"/>
                </a:lnTo>
                <a:lnTo>
                  <a:pt x="253" y="407"/>
                </a:lnTo>
                <a:lnTo>
                  <a:pt x="218" y="519"/>
                </a:lnTo>
                <a:lnTo>
                  <a:pt x="218" y="519"/>
                </a:lnTo>
                <a:lnTo>
                  <a:pt x="217" y="527"/>
                </a:lnTo>
                <a:lnTo>
                  <a:pt x="217" y="537"/>
                </a:lnTo>
                <a:lnTo>
                  <a:pt x="218" y="545"/>
                </a:lnTo>
                <a:lnTo>
                  <a:pt x="221" y="553"/>
                </a:lnTo>
                <a:lnTo>
                  <a:pt x="226" y="560"/>
                </a:lnTo>
                <a:lnTo>
                  <a:pt x="233" y="567"/>
                </a:lnTo>
                <a:lnTo>
                  <a:pt x="240" y="572"/>
                </a:lnTo>
                <a:lnTo>
                  <a:pt x="248" y="575"/>
                </a:lnTo>
                <a:lnTo>
                  <a:pt x="248" y="575"/>
                </a:lnTo>
                <a:lnTo>
                  <a:pt x="258" y="578"/>
                </a:lnTo>
                <a:lnTo>
                  <a:pt x="266" y="578"/>
                </a:lnTo>
                <a:lnTo>
                  <a:pt x="275" y="575"/>
                </a:lnTo>
                <a:lnTo>
                  <a:pt x="283" y="572"/>
                </a:lnTo>
                <a:lnTo>
                  <a:pt x="291" y="567"/>
                </a:lnTo>
                <a:lnTo>
                  <a:pt x="297" y="562"/>
                </a:lnTo>
                <a:lnTo>
                  <a:pt x="301" y="554"/>
                </a:lnTo>
                <a:lnTo>
                  <a:pt x="306" y="545"/>
                </a:lnTo>
                <a:lnTo>
                  <a:pt x="349" y="405"/>
                </a:lnTo>
                <a:lnTo>
                  <a:pt x="349" y="532"/>
                </a:lnTo>
                <a:lnTo>
                  <a:pt x="349" y="866"/>
                </a:lnTo>
                <a:lnTo>
                  <a:pt x="349" y="866"/>
                </a:lnTo>
                <a:lnTo>
                  <a:pt x="350" y="876"/>
                </a:lnTo>
                <a:lnTo>
                  <a:pt x="353" y="884"/>
                </a:lnTo>
                <a:lnTo>
                  <a:pt x="357" y="892"/>
                </a:lnTo>
                <a:lnTo>
                  <a:pt x="363" y="898"/>
                </a:lnTo>
                <a:lnTo>
                  <a:pt x="369" y="903"/>
                </a:lnTo>
                <a:lnTo>
                  <a:pt x="377" y="908"/>
                </a:lnTo>
                <a:lnTo>
                  <a:pt x="385" y="911"/>
                </a:lnTo>
                <a:lnTo>
                  <a:pt x="395" y="912"/>
                </a:lnTo>
                <a:lnTo>
                  <a:pt x="395" y="912"/>
                </a:lnTo>
                <a:lnTo>
                  <a:pt x="403" y="911"/>
                </a:lnTo>
                <a:lnTo>
                  <a:pt x="412" y="908"/>
                </a:lnTo>
                <a:lnTo>
                  <a:pt x="421" y="903"/>
                </a:lnTo>
                <a:lnTo>
                  <a:pt x="427" y="898"/>
                </a:lnTo>
                <a:lnTo>
                  <a:pt x="432" y="892"/>
                </a:lnTo>
                <a:lnTo>
                  <a:pt x="437" y="884"/>
                </a:lnTo>
                <a:lnTo>
                  <a:pt x="440" y="876"/>
                </a:lnTo>
                <a:lnTo>
                  <a:pt x="440" y="866"/>
                </a:lnTo>
                <a:lnTo>
                  <a:pt x="440" y="578"/>
                </a:lnTo>
                <a:lnTo>
                  <a:pt x="471" y="578"/>
                </a:lnTo>
                <a:lnTo>
                  <a:pt x="471" y="866"/>
                </a:lnTo>
                <a:lnTo>
                  <a:pt x="471" y="866"/>
                </a:lnTo>
                <a:lnTo>
                  <a:pt x="472" y="876"/>
                </a:lnTo>
                <a:lnTo>
                  <a:pt x="474" y="884"/>
                </a:lnTo>
                <a:lnTo>
                  <a:pt x="479" y="892"/>
                </a:lnTo>
                <a:lnTo>
                  <a:pt x="484" y="898"/>
                </a:lnTo>
                <a:lnTo>
                  <a:pt x="491" y="903"/>
                </a:lnTo>
                <a:lnTo>
                  <a:pt x="499" y="908"/>
                </a:lnTo>
                <a:lnTo>
                  <a:pt x="508" y="911"/>
                </a:lnTo>
                <a:lnTo>
                  <a:pt x="516" y="912"/>
                </a:lnTo>
                <a:lnTo>
                  <a:pt x="516" y="912"/>
                </a:lnTo>
                <a:lnTo>
                  <a:pt x="526" y="911"/>
                </a:lnTo>
                <a:lnTo>
                  <a:pt x="534" y="908"/>
                </a:lnTo>
                <a:lnTo>
                  <a:pt x="542" y="903"/>
                </a:lnTo>
                <a:lnTo>
                  <a:pt x="548" y="898"/>
                </a:lnTo>
                <a:lnTo>
                  <a:pt x="555" y="892"/>
                </a:lnTo>
                <a:lnTo>
                  <a:pt x="558" y="884"/>
                </a:lnTo>
                <a:lnTo>
                  <a:pt x="561" y="876"/>
                </a:lnTo>
                <a:lnTo>
                  <a:pt x="562" y="866"/>
                </a:lnTo>
                <a:lnTo>
                  <a:pt x="562" y="532"/>
                </a:lnTo>
                <a:lnTo>
                  <a:pt x="562" y="405"/>
                </a:lnTo>
                <a:lnTo>
                  <a:pt x="605" y="545"/>
                </a:lnTo>
                <a:lnTo>
                  <a:pt x="605" y="545"/>
                </a:lnTo>
                <a:lnTo>
                  <a:pt x="609" y="554"/>
                </a:lnTo>
                <a:lnTo>
                  <a:pt x="615" y="562"/>
                </a:lnTo>
                <a:lnTo>
                  <a:pt x="620" y="567"/>
                </a:lnTo>
                <a:lnTo>
                  <a:pt x="628" y="572"/>
                </a:lnTo>
                <a:lnTo>
                  <a:pt x="636" y="575"/>
                </a:lnTo>
                <a:lnTo>
                  <a:pt x="645" y="578"/>
                </a:lnTo>
                <a:lnTo>
                  <a:pt x="653" y="578"/>
                </a:lnTo>
                <a:lnTo>
                  <a:pt x="663" y="575"/>
                </a:lnTo>
                <a:lnTo>
                  <a:pt x="663" y="575"/>
                </a:lnTo>
                <a:lnTo>
                  <a:pt x="672" y="572"/>
                </a:lnTo>
                <a:lnTo>
                  <a:pt x="679" y="567"/>
                </a:lnTo>
                <a:lnTo>
                  <a:pt x="685" y="560"/>
                </a:lnTo>
                <a:lnTo>
                  <a:pt x="690" y="553"/>
                </a:lnTo>
                <a:lnTo>
                  <a:pt x="693" y="545"/>
                </a:lnTo>
                <a:lnTo>
                  <a:pt x="694" y="537"/>
                </a:lnTo>
                <a:lnTo>
                  <a:pt x="694" y="527"/>
                </a:lnTo>
                <a:lnTo>
                  <a:pt x="693" y="519"/>
                </a:lnTo>
                <a:lnTo>
                  <a:pt x="693" y="519"/>
                </a:lnTo>
                <a:lnTo>
                  <a:pt x="622" y="289"/>
                </a:lnTo>
                <a:lnTo>
                  <a:pt x="622" y="289"/>
                </a:lnTo>
                <a:close/>
                <a:moveTo>
                  <a:pt x="458" y="213"/>
                </a:moveTo>
                <a:lnTo>
                  <a:pt x="458" y="213"/>
                </a:lnTo>
                <a:lnTo>
                  <a:pt x="469" y="212"/>
                </a:lnTo>
                <a:lnTo>
                  <a:pt x="480" y="211"/>
                </a:lnTo>
                <a:lnTo>
                  <a:pt x="489" y="208"/>
                </a:lnTo>
                <a:lnTo>
                  <a:pt x="499" y="205"/>
                </a:lnTo>
                <a:lnTo>
                  <a:pt x="509" y="200"/>
                </a:lnTo>
                <a:lnTo>
                  <a:pt x="517" y="195"/>
                </a:lnTo>
                <a:lnTo>
                  <a:pt x="526" y="189"/>
                </a:lnTo>
                <a:lnTo>
                  <a:pt x="533" y="182"/>
                </a:lnTo>
                <a:lnTo>
                  <a:pt x="540" y="175"/>
                </a:lnTo>
                <a:lnTo>
                  <a:pt x="546" y="166"/>
                </a:lnTo>
                <a:lnTo>
                  <a:pt x="551" y="158"/>
                </a:lnTo>
                <a:lnTo>
                  <a:pt x="556" y="148"/>
                </a:lnTo>
                <a:lnTo>
                  <a:pt x="559" y="138"/>
                </a:lnTo>
                <a:lnTo>
                  <a:pt x="562" y="128"/>
                </a:lnTo>
                <a:lnTo>
                  <a:pt x="563" y="118"/>
                </a:lnTo>
                <a:lnTo>
                  <a:pt x="564" y="106"/>
                </a:lnTo>
                <a:lnTo>
                  <a:pt x="564" y="106"/>
                </a:lnTo>
                <a:lnTo>
                  <a:pt x="563" y="95"/>
                </a:lnTo>
                <a:lnTo>
                  <a:pt x="562" y="85"/>
                </a:lnTo>
                <a:lnTo>
                  <a:pt x="559" y="75"/>
                </a:lnTo>
                <a:lnTo>
                  <a:pt x="556" y="65"/>
                </a:lnTo>
                <a:lnTo>
                  <a:pt x="551" y="56"/>
                </a:lnTo>
                <a:lnTo>
                  <a:pt x="546" y="47"/>
                </a:lnTo>
                <a:lnTo>
                  <a:pt x="540" y="39"/>
                </a:lnTo>
                <a:lnTo>
                  <a:pt x="533" y="31"/>
                </a:lnTo>
                <a:lnTo>
                  <a:pt x="526" y="25"/>
                </a:lnTo>
                <a:lnTo>
                  <a:pt x="517" y="18"/>
                </a:lnTo>
                <a:lnTo>
                  <a:pt x="509" y="13"/>
                </a:lnTo>
                <a:lnTo>
                  <a:pt x="499" y="9"/>
                </a:lnTo>
                <a:lnTo>
                  <a:pt x="489" y="5"/>
                </a:lnTo>
                <a:lnTo>
                  <a:pt x="480" y="2"/>
                </a:lnTo>
                <a:lnTo>
                  <a:pt x="469" y="1"/>
                </a:lnTo>
                <a:lnTo>
                  <a:pt x="458" y="0"/>
                </a:lnTo>
                <a:lnTo>
                  <a:pt x="458" y="0"/>
                </a:lnTo>
                <a:lnTo>
                  <a:pt x="446" y="1"/>
                </a:lnTo>
                <a:lnTo>
                  <a:pt x="437" y="2"/>
                </a:lnTo>
                <a:lnTo>
                  <a:pt x="426" y="5"/>
                </a:lnTo>
                <a:lnTo>
                  <a:pt x="416" y="9"/>
                </a:lnTo>
                <a:lnTo>
                  <a:pt x="407" y="13"/>
                </a:lnTo>
                <a:lnTo>
                  <a:pt x="398" y="18"/>
                </a:lnTo>
                <a:lnTo>
                  <a:pt x="389" y="25"/>
                </a:lnTo>
                <a:lnTo>
                  <a:pt x="382" y="31"/>
                </a:lnTo>
                <a:lnTo>
                  <a:pt x="376" y="39"/>
                </a:lnTo>
                <a:lnTo>
                  <a:pt x="369" y="47"/>
                </a:lnTo>
                <a:lnTo>
                  <a:pt x="364" y="56"/>
                </a:lnTo>
                <a:lnTo>
                  <a:pt x="359" y="65"/>
                </a:lnTo>
                <a:lnTo>
                  <a:pt x="356" y="75"/>
                </a:lnTo>
                <a:lnTo>
                  <a:pt x="353" y="85"/>
                </a:lnTo>
                <a:lnTo>
                  <a:pt x="352" y="95"/>
                </a:lnTo>
                <a:lnTo>
                  <a:pt x="351" y="106"/>
                </a:lnTo>
                <a:lnTo>
                  <a:pt x="351" y="106"/>
                </a:lnTo>
                <a:lnTo>
                  <a:pt x="352" y="118"/>
                </a:lnTo>
                <a:lnTo>
                  <a:pt x="353" y="128"/>
                </a:lnTo>
                <a:lnTo>
                  <a:pt x="356" y="138"/>
                </a:lnTo>
                <a:lnTo>
                  <a:pt x="359" y="148"/>
                </a:lnTo>
                <a:lnTo>
                  <a:pt x="364" y="158"/>
                </a:lnTo>
                <a:lnTo>
                  <a:pt x="369" y="166"/>
                </a:lnTo>
                <a:lnTo>
                  <a:pt x="376" y="175"/>
                </a:lnTo>
                <a:lnTo>
                  <a:pt x="382" y="182"/>
                </a:lnTo>
                <a:lnTo>
                  <a:pt x="389" y="189"/>
                </a:lnTo>
                <a:lnTo>
                  <a:pt x="398" y="195"/>
                </a:lnTo>
                <a:lnTo>
                  <a:pt x="407" y="200"/>
                </a:lnTo>
                <a:lnTo>
                  <a:pt x="416" y="205"/>
                </a:lnTo>
                <a:lnTo>
                  <a:pt x="426" y="208"/>
                </a:lnTo>
                <a:lnTo>
                  <a:pt x="437" y="211"/>
                </a:lnTo>
                <a:lnTo>
                  <a:pt x="446" y="212"/>
                </a:lnTo>
                <a:lnTo>
                  <a:pt x="458" y="213"/>
                </a:lnTo>
                <a:lnTo>
                  <a:pt x="458" y="21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75613" tIns="37806" rIns="75613" bIns="37806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488"/>
          </a:p>
        </p:txBody>
      </p:sp>
      <p:sp>
        <p:nvSpPr>
          <p:cNvPr id="58" name="object 63">
            <a:extLst>
              <a:ext uri="{FF2B5EF4-FFF2-40B4-BE49-F238E27FC236}">
                <a16:creationId xmlns:a16="http://schemas.microsoft.com/office/drawing/2014/main" id="{57DCCC36-81F2-4D2E-A932-117F8B561494}"/>
              </a:ext>
            </a:extLst>
          </p:cNvPr>
          <p:cNvSpPr txBox="1"/>
          <p:nvPr/>
        </p:nvSpPr>
        <p:spPr>
          <a:xfrm>
            <a:off x="5289835" y="5526575"/>
            <a:ext cx="1354289" cy="128651"/>
          </a:xfrm>
          <a:prstGeom prst="rect">
            <a:avLst/>
          </a:prstGeom>
        </p:spPr>
        <p:txBody>
          <a:bodyPr vert="horz" wrap="square" lIns="0" tIns="5487" rIns="0" bIns="0" rtlCol="0">
            <a:spAutoFit/>
          </a:bodyPr>
          <a:lstStyle/>
          <a:p>
            <a:pPr marL="8890" algn="ctr">
              <a:spcBef>
                <a:spcPts val="45"/>
              </a:spcBef>
              <a:spcAft>
                <a:spcPts val="0"/>
              </a:spcAft>
            </a:pPr>
            <a:r>
              <a:rPr lang="ru-RU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Количество жителей</a:t>
            </a:r>
            <a:endParaRPr lang="ru-RU" sz="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9" name="object 63">
            <a:extLst>
              <a:ext uri="{FF2B5EF4-FFF2-40B4-BE49-F238E27FC236}">
                <a16:creationId xmlns:a16="http://schemas.microsoft.com/office/drawing/2014/main" id="{848D4B3E-1252-47F1-B1CE-CE737FB6270F}"/>
              </a:ext>
            </a:extLst>
          </p:cNvPr>
          <p:cNvSpPr txBox="1"/>
          <p:nvPr/>
        </p:nvSpPr>
        <p:spPr>
          <a:xfrm>
            <a:off x="5416316" y="5702467"/>
            <a:ext cx="1101329" cy="3133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0" tIns="5487" rIns="0" bIns="0" rtlCol="0">
            <a:spAutoFit/>
          </a:bodyPr>
          <a:lstStyle/>
          <a:p>
            <a:pPr marL="8890" algn="ctr">
              <a:spcBef>
                <a:spcPts val="45"/>
              </a:spcBef>
              <a:spcAft>
                <a:spcPts val="0"/>
              </a:spcAft>
            </a:pPr>
            <a:r>
              <a:rPr lang="ru-RU" sz="2000" b="1" spc="-41" dirty="0">
                <a:solidFill>
                  <a:srgbClr val="0079C2"/>
                </a:solidFill>
                <a:latin typeface="Arial"/>
                <a:cs typeface="Arial"/>
              </a:rPr>
              <a:t>300</a:t>
            </a:r>
            <a:r>
              <a:rPr lang="ru-RU" b="1" spc="-41" dirty="0">
                <a:solidFill>
                  <a:srgbClr val="0079C2"/>
                </a:solidFill>
                <a:latin typeface="Arial"/>
                <a:cs typeface="Arial"/>
              </a:rPr>
              <a:t> тыс.</a:t>
            </a:r>
            <a:endParaRPr lang="ru-RU" b="1" dirty="0">
              <a:solidFill>
                <a:srgbClr val="0079C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0" name="object 81">
            <a:extLst>
              <a:ext uri="{FF2B5EF4-FFF2-40B4-BE49-F238E27FC236}">
                <a16:creationId xmlns:a16="http://schemas.microsoft.com/office/drawing/2014/main" id="{36A1679E-6E3B-49D5-8FA2-12FD93305630}"/>
              </a:ext>
            </a:extLst>
          </p:cNvPr>
          <p:cNvSpPr txBox="1"/>
          <p:nvPr/>
        </p:nvSpPr>
        <p:spPr>
          <a:xfrm>
            <a:off x="6036687" y="3104604"/>
            <a:ext cx="85643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185" dirty="0">
                <a:solidFill>
                  <a:srgbClr val="00A200"/>
                </a:solidFill>
                <a:latin typeface="Arial"/>
                <a:cs typeface="Arial"/>
              </a:rPr>
              <a:t>в 34 </a:t>
            </a:r>
            <a:r>
              <a:rPr lang="ru-RU" sz="1200" spc="-185" dirty="0">
                <a:solidFill>
                  <a:srgbClr val="00A200"/>
                </a:solidFill>
                <a:latin typeface="Arial"/>
                <a:cs typeface="Arial"/>
              </a:rPr>
              <a:t>раза</a:t>
            </a:r>
            <a:endParaRPr sz="1800" dirty="0">
              <a:solidFill>
                <a:srgbClr val="00A200"/>
              </a:solidFill>
              <a:latin typeface="Arial"/>
              <a:cs typeface="Arial"/>
            </a:endParaRPr>
          </a:p>
        </p:txBody>
      </p: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3127CFC1-3B27-4D4B-846C-E57F2500E473}"/>
              </a:ext>
            </a:extLst>
          </p:cNvPr>
          <p:cNvCxnSpPr>
            <a:cxnSpLocks/>
          </p:cNvCxnSpPr>
          <p:nvPr/>
        </p:nvCxnSpPr>
        <p:spPr>
          <a:xfrm flipV="1">
            <a:off x="2853781" y="3321797"/>
            <a:ext cx="3113198" cy="886793"/>
          </a:xfrm>
          <a:prstGeom prst="straightConnector1">
            <a:avLst/>
          </a:prstGeom>
          <a:ln w="19050">
            <a:solidFill>
              <a:srgbClr val="00A200"/>
            </a:solidFill>
            <a:prstDash val="sysDash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62" name="object 63">
            <a:extLst>
              <a:ext uri="{FF2B5EF4-FFF2-40B4-BE49-F238E27FC236}">
                <a16:creationId xmlns:a16="http://schemas.microsoft.com/office/drawing/2014/main" id="{933B10B9-2A92-411D-BD71-707D09B17326}"/>
              </a:ext>
            </a:extLst>
          </p:cNvPr>
          <p:cNvSpPr txBox="1"/>
          <p:nvPr/>
        </p:nvSpPr>
        <p:spPr>
          <a:xfrm>
            <a:off x="654829" y="958356"/>
            <a:ext cx="6053126" cy="559538"/>
          </a:xfrm>
          <a:prstGeom prst="rect">
            <a:avLst/>
          </a:prstGeom>
          <a:noFill/>
        </p:spPr>
        <p:txBody>
          <a:bodyPr vert="horz" wrap="square" lIns="0" tIns="5487" rIns="0" bIns="0" rtlCol="0" anchor="ctr">
            <a:spAutoFit/>
          </a:bodyPr>
          <a:lstStyle/>
          <a:p>
            <a:pPr marL="8890" algn="ctr">
              <a:spcBef>
                <a:spcPts val="45"/>
              </a:spcBef>
              <a:spcAft>
                <a:spcPts val="0"/>
              </a:spcAft>
            </a:pPr>
            <a:r>
              <a:rPr lang="ru-RU" sz="1400" b="1" dirty="0">
                <a:solidFill>
                  <a:srgbClr val="007400"/>
                </a:solidFill>
                <a:latin typeface="Arial"/>
                <a:cs typeface="Arial"/>
              </a:rPr>
              <a:t>Газифицировано</a:t>
            </a:r>
            <a:r>
              <a:rPr lang="ru-RU" sz="1100" b="1" dirty="0">
                <a:solidFill>
                  <a:srgbClr val="007400"/>
                </a:solidFill>
                <a:latin typeface="Arial"/>
                <a:cs typeface="Arial"/>
              </a:rPr>
              <a:t> </a:t>
            </a:r>
            <a:r>
              <a:rPr lang="ru-RU" sz="3600" b="1" dirty="0">
                <a:solidFill>
                  <a:srgbClr val="007400"/>
                </a:solidFill>
                <a:latin typeface="Arial"/>
                <a:cs typeface="Arial"/>
              </a:rPr>
              <a:t>54</a:t>
            </a:r>
            <a:r>
              <a:rPr lang="ru-RU" sz="1100" b="1" dirty="0">
                <a:solidFill>
                  <a:srgbClr val="007400"/>
                </a:solidFill>
                <a:latin typeface="Arial"/>
                <a:cs typeface="Arial"/>
              </a:rPr>
              <a:t> </a:t>
            </a:r>
            <a:r>
              <a:rPr lang="ru-RU" sz="1400" b="1" dirty="0">
                <a:solidFill>
                  <a:srgbClr val="007400"/>
                </a:solidFill>
                <a:latin typeface="Arial"/>
                <a:cs typeface="Arial"/>
              </a:rPr>
              <a:t>населенных пункта и жилых массива</a:t>
            </a:r>
            <a:endParaRPr lang="ru-RU" sz="1600" b="1" dirty="0">
              <a:solidFill>
                <a:srgbClr val="0074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" name="object 84">
            <a:extLst>
              <a:ext uri="{FF2B5EF4-FFF2-40B4-BE49-F238E27FC236}">
                <a16:creationId xmlns:a16="http://schemas.microsoft.com/office/drawing/2014/main" id="{C43BA48C-6A15-4072-AB82-1FCC43BB760B}"/>
              </a:ext>
            </a:extLst>
          </p:cNvPr>
          <p:cNvSpPr/>
          <p:nvPr/>
        </p:nvSpPr>
        <p:spPr>
          <a:xfrm>
            <a:off x="8286217" y="2130120"/>
            <a:ext cx="234504" cy="153930"/>
          </a:xfrm>
          <a:custGeom>
            <a:avLst/>
            <a:gdLst/>
            <a:ahLst/>
            <a:cxnLst/>
            <a:rect l="l" t="t" r="r" b="b"/>
            <a:pathLst>
              <a:path w="515620" h="338454">
                <a:moveTo>
                  <a:pt x="514688" y="323"/>
                </a:moveTo>
                <a:lnTo>
                  <a:pt x="-371" y="323"/>
                </a:lnTo>
                <a:lnTo>
                  <a:pt x="-371" y="338617"/>
                </a:lnTo>
                <a:lnTo>
                  <a:pt x="514688" y="338617"/>
                </a:lnTo>
                <a:lnTo>
                  <a:pt x="514688" y="3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9"/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EDE5C2DF-627A-41EA-8601-180D4CCF03B3}"/>
              </a:ext>
            </a:extLst>
          </p:cNvPr>
          <p:cNvCxnSpPr/>
          <p:nvPr/>
        </p:nvCxnSpPr>
        <p:spPr>
          <a:xfrm flipH="1">
            <a:off x="7142112" y="1074255"/>
            <a:ext cx="5336" cy="5286311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547E0112-32F3-49A1-946F-9DA1BD2AA699}"/>
              </a:ext>
            </a:extLst>
          </p:cNvPr>
          <p:cNvSpPr/>
          <p:nvPr/>
        </p:nvSpPr>
        <p:spPr>
          <a:xfrm>
            <a:off x="7348818" y="1084950"/>
            <a:ext cx="4493534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Потребность газификации</a:t>
            </a:r>
            <a:r>
              <a:rPr lang="en-US" sz="1600" b="1" dirty="0">
                <a:solidFill>
                  <a:srgbClr val="C00000"/>
                </a:solidFill>
              </a:rPr>
              <a:t>:</a:t>
            </a:r>
          </a:p>
          <a:p>
            <a:r>
              <a:rPr lang="en-US" sz="1600" b="1" dirty="0">
                <a:solidFill>
                  <a:schemeClr val="tx2"/>
                </a:solidFill>
              </a:rPr>
              <a:t>300-400 </a:t>
            </a:r>
            <a:r>
              <a:rPr lang="ru-RU" sz="1600" b="1" dirty="0">
                <a:solidFill>
                  <a:schemeClr val="tx2"/>
                </a:solidFill>
              </a:rPr>
              <a:t>км.</a:t>
            </a:r>
            <a:r>
              <a:rPr lang="ru-RU" sz="1600" dirty="0">
                <a:solidFill>
                  <a:schemeClr val="tx2"/>
                </a:solidFill>
              </a:rPr>
              <a:t> распределительных сетей в год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CA3C52F-CAD0-48CF-89AE-76FF458387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294" t="10788" r="21464"/>
          <a:stretch/>
        </p:blipFill>
        <p:spPr>
          <a:xfrm>
            <a:off x="7345281" y="1764086"/>
            <a:ext cx="4502408" cy="43148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46BE53E-05E6-4EFB-BBC1-5A7EBBE8F4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0026" y="5594432"/>
            <a:ext cx="1909330" cy="49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491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5C32F3-1CC8-49E4-AF0C-F8950A04CA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4"/>
          <a:stretch/>
        </p:blipFill>
        <p:spPr>
          <a:xfrm>
            <a:off x="652012" y="1071581"/>
            <a:ext cx="9119616" cy="546201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E4D09A1-A6B5-4931-B462-96892988A7C3}"/>
              </a:ext>
            </a:extLst>
          </p:cNvPr>
          <p:cNvSpPr/>
          <p:nvPr/>
        </p:nvSpPr>
        <p:spPr>
          <a:xfrm>
            <a:off x="308414" y="5150944"/>
            <a:ext cx="543697" cy="1647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EAD5786A-E6F5-4355-A7B1-F5DF988FB3B4}"/>
              </a:ext>
            </a:extLst>
          </p:cNvPr>
          <p:cNvSpPr/>
          <p:nvPr/>
        </p:nvSpPr>
        <p:spPr>
          <a:xfrm>
            <a:off x="8995213" y="1239638"/>
            <a:ext cx="543697" cy="16475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457D84-CCE7-4E20-A725-C54F296AB3E8}"/>
              </a:ext>
            </a:extLst>
          </p:cNvPr>
          <p:cNvSpPr txBox="1"/>
          <p:nvPr/>
        </p:nvSpPr>
        <p:spPr>
          <a:xfrm>
            <a:off x="852110" y="5100323"/>
            <a:ext cx="2576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Маршрут</a:t>
            </a:r>
            <a:r>
              <a:rPr lang="en-US" sz="1600" dirty="0"/>
              <a:t>: </a:t>
            </a:r>
            <a:r>
              <a:rPr lang="ru-RU" sz="1600" dirty="0"/>
              <a:t>САЦ – Газли – Шымкент – БГР – ТБА</a:t>
            </a:r>
          </a:p>
          <a:p>
            <a:r>
              <a:rPr lang="ru-RU" sz="1600" dirty="0"/>
              <a:t>Протяженность</a:t>
            </a:r>
            <a:r>
              <a:rPr lang="en-US" sz="1600" dirty="0"/>
              <a:t>: </a:t>
            </a:r>
            <a:r>
              <a:rPr lang="en-US" sz="1600" b="1" dirty="0"/>
              <a:t>2500 </a:t>
            </a:r>
            <a:r>
              <a:rPr lang="ru-RU" sz="1600" b="1" dirty="0"/>
              <a:t>км.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1FE22F8-B595-4C24-92DC-B81D733F7704}"/>
              </a:ext>
            </a:extLst>
          </p:cNvPr>
          <p:cNvSpPr txBox="1"/>
          <p:nvPr/>
        </p:nvSpPr>
        <p:spPr>
          <a:xfrm>
            <a:off x="9538910" y="1071581"/>
            <a:ext cx="2529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Маршрут</a:t>
            </a:r>
            <a:r>
              <a:rPr lang="en-US" sz="1600" dirty="0"/>
              <a:t>: </a:t>
            </a:r>
            <a:r>
              <a:rPr lang="ru-RU" sz="1600" dirty="0"/>
              <a:t>Бухара – Урал - ББШ – БГР – ТБА</a:t>
            </a:r>
          </a:p>
          <a:p>
            <a:r>
              <a:rPr lang="ru-RU" sz="1600" dirty="0"/>
              <a:t>Протяженность</a:t>
            </a:r>
            <a:r>
              <a:rPr lang="en-US" sz="1600" dirty="0"/>
              <a:t>: </a:t>
            </a:r>
            <a:r>
              <a:rPr lang="en-US" sz="1600" b="1" dirty="0"/>
              <a:t>2</a:t>
            </a:r>
            <a:r>
              <a:rPr lang="ru-RU" sz="1600" b="1" dirty="0"/>
              <a:t>0</a:t>
            </a:r>
            <a:r>
              <a:rPr lang="en-US" sz="1600" b="1" dirty="0"/>
              <a:t>0</a:t>
            </a:r>
            <a:r>
              <a:rPr lang="ru-RU" sz="1600" b="1" dirty="0"/>
              <a:t>8</a:t>
            </a:r>
            <a:r>
              <a:rPr lang="en-US" sz="1600" b="1" dirty="0"/>
              <a:t> </a:t>
            </a:r>
            <a:r>
              <a:rPr lang="ru-RU" sz="1600" b="1" dirty="0"/>
              <a:t>км.</a:t>
            </a:r>
          </a:p>
          <a:p>
            <a:endParaRPr lang="ru-RU" sz="600" b="1" dirty="0"/>
          </a:p>
          <a:p>
            <a:r>
              <a:rPr lang="ru-RU" sz="1400" i="1" dirty="0"/>
              <a:t>(строящийся ББШ </a:t>
            </a:r>
            <a:r>
              <a:rPr lang="en-US" sz="1400" i="1" dirty="0"/>
              <a:t>II </a:t>
            </a:r>
            <a:r>
              <a:rPr lang="ru-RU" sz="1400" i="1" dirty="0"/>
              <a:t>нитка)</a:t>
            </a:r>
          </a:p>
          <a:p>
            <a:endParaRPr lang="ru-RU" sz="1200" b="1" dirty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3AEA7F68-9020-4E08-BEA2-8BDA246C6BF6}"/>
              </a:ext>
            </a:extLst>
          </p:cNvPr>
          <p:cNvSpPr/>
          <p:nvPr/>
        </p:nvSpPr>
        <p:spPr>
          <a:xfrm>
            <a:off x="9347566" y="1239638"/>
            <a:ext cx="191344" cy="164757"/>
          </a:xfrm>
          <a:prstGeom prst="rect">
            <a:avLst/>
          </a:prstGeom>
          <a:solidFill>
            <a:srgbClr val="F40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A98156E6-CF53-4C3D-B4C1-DE25EE06438E}"/>
              </a:ext>
            </a:extLst>
          </p:cNvPr>
          <p:cNvSpPr/>
          <p:nvPr/>
        </p:nvSpPr>
        <p:spPr>
          <a:xfrm>
            <a:off x="660766" y="5150682"/>
            <a:ext cx="191344" cy="164757"/>
          </a:xfrm>
          <a:prstGeom prst="rect">
            <a:avLst/>
          </a:prstGeom>
          <a:solidFill>
            <a:srgbClr val="F400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7B5FE3B-1E9A-422F-91D5-4B52218168A8}"/>
              </a:ext>
            </a:extLst>
          </p:cNvPr>
          <p:cNvCxnSpPr/>
          <p:nvPr/>
        </p:nvCxnSpPr>
        <p:spPr>
          <a:xfrm>
            <a:off x="8995213" y="2045453"/>
            <a:ext cx="543697" cy="0"/>
          </a:xfrm>
          <a:prstGeom prst="line">
            <a:avLst/>
          </a:prstGeom>
          <a:ln w="57150">
            <a:solidFill>
              <a:srgbClr val="00A2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88B6413C-F960-4537-9409-646FC1B23DD5}"/>
              </a:ext>
            </a:extLst>
          </p:cNvPr>
          <p:cNvSpPr txBox="1">
            <a:spLocks/>
          </p:cNvSpPr>
          <p:nvPr/>
        </p:nvSpPr>
        <p:spPr>
          <a:xfrm>
            <a:off x="2258008" y="4733"/>
            <a:ext cx="9933991" cy="89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ru-RU" sz="2400" dirty="0">
                <a:solidFill>
                  <a:srgbClr val="0065AE"/>
                </a:solidFill>
                <a:latin typeface="+mn-lt"/>
                <a:cs typeface="Times New Roman" panose="02020603050405020304" pitchFamily="18" charset="0"/>
              </a:rPr>
              <a:t>МАРШРУТ ПОСТАВОК ГАЗА В КЫРГЫЗСТАН</a:t>
            </a:r>
          </a:p>
        </p:txBody>
      </p:sp>
    </p:spTree>
    <p:extLst>
      <p:ext uri="{BB962C8B-B14F-4D97-AF65-F5344CB8AC3E}">
        <p14:creationId xmlns:p14="http://schemas.microsoft.com/office/powerpoint/2010/main" val="3870670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4993B6A-CDEB-4B71-890C-6135A06AC8F0}"/>
              </a:ext>
            </a:extLst>
          </p:cNvPr>
          <p:cNvSpPr txBox="1">
            <a:spLocks/>
          </p:cNvSpPr>
          <p:nvPr/>
        </p:nvSpPr>
        <p:spPr>
          <a:xfrm>
            <a:off x="2183363" y="4733"/>
            <a:ext cx="10008636" cy="89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ru-RU" sz="2400" dirty="0">
                <a:solidFill>
                  <a:srgbClr val="0065AE"/>
                </a:solidFill>
                <a:latin typeface="+mn-lt"/>
                <a:cs typeface="Times New Roman" panose="02020603050405020304" pitchFamily="18" charset="0"/>
              </a:rPr>
              <a:t>ГРС «МАЛОВОДНОЕ»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DACD79-DEAD-4273-845F-60B3C4B87F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23" t="22700" r="51153" b="8001"/>
          <a:stretch/>
        </p:blipFill>
        <p:spPr>
          <a:xfrm>
            <a:off x="5873810" y="1603945"/>
            <a:ext cx="5885042" cy="42484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13E7B4-490E-4FA2-BC86-3EE99F195FF5}"/>
              </a:ext>
            </a:extLst>
          </p:cNvPr>
          <p:cNvSpPr txBox="1"/>
          <p:nvPr/>
        </p:nvSpPr>
        <p:spPr>
          <a:xfrm>
            <a:off x="341699" y="1603945"/>
            <a:ext cx="544663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Реконструкция </a:t>
            </a:r>
            <a:r>
              <a:rPr lang="ru-RU" b="1" dirty="0"/>
              <a:t>ГРС «Маловодное» </a:t>
            </a:r>
            <a:endParaRPr lang="en-IN" b="1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EB9FC51-9FF2-4F7C-91BE-049B9C09382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9209" y="2129617"/>
            <a:ext cx="2905214" cy="16346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9169D2A-FEF7-4CBE-AD57-AC92F3398B0F}"/>
              </a:ext>
            </a:extLst>
          </p:cNvPr>
          <p:cNvSpPr txBox="1"/>
          <p:nvPr/>
        </p:nvSpPr>
        <p:spPr>
          <a:xfrm>
            <a:off x="2234238" y="4007035"/>
            <a:ext cx="3537167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Стоимость</a:t>
            </a:r>
            <a:r>
              <a:rPr lang="en-US" sz="2000" dirty="0"/>
              <a:t>:</a:t>
            </a:r>
            <a:r>
              <a:rPr lang="ru-RU" sz="2000" dirty="0"/>
              <a:t> </a:t>
            </a:r>
            <a:r>
              <a:rPr lang="ru-RU" sz="2000" b="1" dirty="0"/>
              <a:t>2,2</a:t>
            </a:r>
            <a:r>
              <a:rPr lang="ru-RU" sz="2000" dirty="0"/>
              <a:t> </a:t>
            </a:r>
            <a:r>
              <a:rPr lang="ru-RU" sz="2400" b="1" dirty="0"/>
              <a:t>млрд. сом </a:t>
            </a:r>
            <a:r>
              <a:rPr lang="ru-RU" sz="2000" dirty="0"/>
              <a:t>в течение 2 лет.</a:t>
            </a:r>
            <a:r>
              <a:rPr lang="ru-RU" sz="2400" dirty="0"/>
              <a:t> 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1413B4-25A2-4F58-B114-EAA72C3AE314}"/>
              </a:ext>
            </a:extLst>
          </p:cNvPr>
          <p:cNvSpPr txBox="1"/>
          <p:nvPr/>
        </p:nvSpPr>
        <p:spPr>
          <a:xfrm>
            <a:off x="2237256" y="5082976"/>
            <a:ext cx="3537167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2000" dirty="0"/>
              <a:t>Увеличение поставок газа</a:t>
            </a:r>
            <a:r>
              <a:rPr lang="en-US" sz="2000" dirty="0"/>
              <a:t>:</a:t>
            </a:r>
            <a:r>
              <a:rPr lang="ru-RU" sz="2000" dirty="0"/>
              <a:t> </a:t>
            </a:r>
            <a:r>
              <a:rPr lang="ru-RU" sz="2400" b="1" dirty="0"/>
              <a:t>+80</a:t>
            </a:r>
            <a:r>
              <a:rPr lang="en-US" sz="2400" b="1" dirty="0"/>
              <a:t> </a:t>
            </a:r>
            <a:r>
              <a:rPr lang="ru-RU" sz="2400" b="1" dirty="0"/>
              <a:t>тыс.м3/час</a:t>
            </a:r>
            <a:endParaRPr lang="ru-RU" dirty="0"/>
          </a:p>
        </p:txBody>
      </p:sp>
      <p:sp>
        <p:nvSpPr>
          <p:cNvPr id="14" name="Picture120">
            <a:extLst>
              <a:ext uri="{FF2B5EF4-FFF2-40B4-BE49-F238E27FC236}">
                <a16:creationId xmlns:a16="http://schemas.microsoft.com/office/drawing/2014/main" id="{AAD41A4C-DB52-43A4-BBFD-9DD18C87B45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654367" y="4209467"/>
            <a:ext cx="408387" cy="428325"/>
          </a:xfrm>
          <a:custGeom>
            <a:avLst/>
            <a:gdLst>
              <a:gd name="T0" fmla="*/ 1590 w 1702"/>
              <a:gd name="T1" fmla="*/ 1180 h 1586"/>
              <a:gd name="T2" fmla="*/ 1582 w 1702"/>
              <a:gd name="T3" fmla="*/ 1132 h 1586"/>
              <a:gd name="T4" fmla="*/ 1562 w 1702"/>
              <a:gd name="T5" fmla="*/ 1088 h 1586"/>
              <a:gd name="T6" fmla="*/ 1530 w 1702"/>
              <a:gd name="T7" fmla="*/ 1054 h 1586"/>
              <a:gd name="T8" fmla="*/ 1490 w 1702"/>
              <a:gd name="T9" fmla="*/ 1030 h 1586"/>
              <a:gd name="T10" fmla="*/ 1442 w 1702"/>
              <a:gd name="T11" fmla="*/ 1018 h 1586"/>
              <a:gd name="T12" fmla="*/ 1418 w 1702"/>
              <a:gd name="T13" fmla="*/ 1092 h 1586"/>
              <a:gd name="T14" fmla="*/ 1444 w 1702"/>
              <a:gd name="T15" fmla="*/ 1092 h 1586"/>
              <a:gd name="T16" fmla="*/ 1488 w 1702"/>
              <a:gd name="T17" fmla="*/ 1118 h 1586"/>
              <a:gd name="T18" fmla="*/ 1514 w 1702"/>
              <a:gd name="T19" fmla="*/ 1162 h 1586"/>
              <a:gd name="T20" fmla="*/ 1416 w 1702"/>
              <a:gd name="T21" fmla="*/ 1474 h 1586"/>
              <a:gd name="T22" fmla="*/ 1416 w 1702"/>
              <a:gd name="T23" fmla="*/ 932 h 1586"/>
              <a:gd name="T24" fmla="*/ 1406 w 1702"/>
              <a:gd name="T25" fmla="*/ 888 h 1586"/>
              <a:gd name="T26" fmla="*/ 1384 w 1702"/>
              <a:gd name="T27" fmla="*/ 850 h 1586"/>
              <a:gd name="T28" fmla="*/ 1354 w 1702"/>
              <a:gd name="T29" fmla="*/ 820 h 1586"/>
              <a:gd name="T30" fmla="*/ 1318 w 1702"/>
              <a:gd name="T31" fmla="*/ 800 h 1586"/>
              <a:gd name="T32" fmla="*/ 1276 w 1702"/>
              <a:gd name="T33" fmla="*/ 792 h 1586"/>
              <a:gd name="T34" fmla="*/ 1248 w 1702"/>
              <a:gd name="T35" fmla="*/ 796 h 1586"/>
              <a:gd name="T36" fmla="*/ 1208 w 1702"/>
              <a:gd name="T37" fmla="*/ 812 h 1586"/>
              <a:gd name="T38" fmla="*/ 1176 w 1702"/>
              <a:gd name="T39" fmla="*/ 838 h 1586"/>
              <a:gd name="T40" fmla="*/ 1152 w 1702"/>
              <a:gd name="T41" fmla="*/ 874 h 1586"/>
              <a:gd name="T42" fmla="*/ 1138 w 1702"/>
              <a:gd name="T43" fmla="*/ 916 h 1586"/>
              <a:gd name="T44" fmla="*/ 1134 w 1702"/>
              <a:gd name="T45" fmla="*/ 1134 h 1586"/>
              <a:gd name="T46" fmla="*/ 1022 w 1702"/>
              <a:gd name="T47" fmla="*/ 452 h 1586"/>
              <a:gd name="T48" fmla="*/ 964 w 1702"/>
              <a:gd name="T49" fmla="*/ 396 h 1586"/>
              <a:gd name="T50" fmla="*/ 738 w 1702"/>
              <a:gd name="T51" fmla="*/ 340 h 1586"/>
              <a:gd name="T52" fmla="*/ 794 w 1702"/>
              <a:gd name="T53" fmla="*/ 1134 h 1586"/>
              <a:gd name="T54" fmla="*/ 568 w 1702"/>
              <a:gd name="T55" fmla="*/ 622 h 1586"/>
              <a:gd name="T56" fmla="*/ 398 w 1702"/>
              <a:gd name="T57" fmla="*/ 56 h 1586"/>
              <a:gd name="T58" fmla="*/ 114 w 1702"/>
              <a:gd name="T59" fmla="*/ 0 h 1586"/>
              <a:gd name="T60" fmla="*/ 114 w 1702"/>
              <a:gd name="T61" fmla="*/ 1474 h 1586"/>
              <a:gd name="T62" fmla="*/ 1702 w 1702"/>
              <a:gd name="T63" fmla="*/ 1586 h 1586"/>
              <a:gd name="T64" fmla="*/ 1022 w 1702"/>
              <a:gd name="T65" fmla="*/ 792 h 1586"/>
              <a:gd name="T66" fmla="*/ 964 w 1702"/>
              <a:gd name="T67" fmla="*/ 792 h 1586"/>
              <a:gd name="T68" fmla="*/ 964 w 1702"/>
              <a:gd name="T69" fmla="*/ 680 h 1586"/>
              <a:gd name="T70" fmla="*/ 964 w 1702"/>
              <a:gd name="T71" fmla="*/ 736 h 1586"/>
              <a:gd name="T72" fmla="*/ 964 w 1702"/>
              <a:gd name="T73" fmla="*/ 964 h 1586"/>
              <a:gd name="T74" fmla="*/ 1022 w 1702"/>
              <a:gd name="T75" fmla="*/ 1020 h 1586"/>
              <a:gd name="T76" fmla="*/ 964 w 1702"/>
              <a:gd name="T77" fmla="*/ 1020 h 1586"/>
              <a:gd name="T78" fmla="*/ 1022 w 1702"/>
              <a:gd name="T79" fmla="*/ 622 h 1586"/>
              <a:gd name="T80" fmla="*/ 1022 w 1702"/>
              <a:gd name="T81" fmla="*/ 566 h 1586"/>
              <a:gd name="T82" fmla="*/ 1022 w 1702"/>
              <a:gd name="T83" fmla="*/ 1134 h 1586"/>
              <a:gd name="T84" fmla="*/ 794 w 1702"/>
              <a:gd name="T85" fmla="*/ 1246 h 1586"/>
              <a:gd name="T86" fmla="*/ 1078 w 1702"/>
              <a:gd name="T87" fmla="*/ 1246 h 1586"/>
              <a:gd name="T88" fmla="*/ 448 w 1702"/>
              <a:gd name="T89" fmla="*/ 1306 h 1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702" h="1586">
                <a:moveTo>
                  <a:pt x="1590" y="1474"/>
                </a:moveTo>
                <a:lnTo>
                  <a:pt x="1590" y="1180"/>
                </a:lnTo>
                <a:lnTo>
                  <a:pt x="1590" y="1180"/>
                </a:lnTo>
                <a:lnTo>
                  <a:pt x="1590" y="1164"/>
                </a:lnTo>
                <a:lnTo>
                  <a:pt x="1586" y="1148"/>
                </a:lnTo>
                <a:lnTo>
                  <a:pt x="1582" y="1132"/>
                </a:lnTo>
                <a:lnTo>
                  <a:pt x="1576" y="1116"/>
                </a:lnTo>
                <a:lnTo>
                  <a:pt x="1570" y="1102"/>
                </a:lnTo>
                <a:lnTo>
                  <a:pt x="1562" y="1088"/>
                </a:lnTo>
                <a:lnTo>
                  <a:pt x="1552" y="1076"/>
                </a:lnTo>
                <a:lnTo>
                  <a:pt x="1542" y="1064"/>
                </a:lnTo>
                <a:lnTo>
                  <a:pt x="1530" y="1054"/>
                </a:lnTo>
                <a:lnTo>
                  <a:pt x="1518" y="1044"/>
                </a:lnTo>
                <a:lnTo>
                  <a:pt x="1504" y="1036"/>
                </a:lnTo>
                <a:lnTo>
                  <a:pt x="1490" y="1030"/>
                </a:lnTo>
                <a:lnTo>
                  <a:pt x="1474" y="1024"/>
                </a:lnTo>
                <a:lnTo>
                  <a:pt x="1458" y="1020"/>
                </a:lnTo>
                <a:lnTo>
                  <a:pt x="1442" y="1018"/>
                </a:lnTo>
                <a:lnTo>
                  <a:pt x="1426" y="1016"/>
                </a:lnTo>
                <a:lnTo>
                  <a:pt x="1418" y="1016"/>
                </a:lnTo>
                <a:lnTo>
                  <a:pt x="1418" y="1092"/>
                </a:lnTo>
                <a:lnTo>
                  <a:pt x="1426" y="1092"/>
                </a:lnTo>
                <a:lnTo>
                  <a:pt x="1426" y="1092"/>
                </a:lnTo>
                <a:lnTo>
                  <a:pt x="1444" y="1092"/>
                </a:lnTo>
                <a:lnTo>
                  <a:pt x="1460" y="1098"/>
                </a:lnTo>
                <a:lnTo>
                  <a:pt x="1476" y="1106"/>
                </a:lnTo>
                <a:lnTo>
                  <a:pt x="1488" y="1118"/>
                </a:lnTo>
                <a:lnTo>
                  <a:pt x="1500" y="1130"/>
                </a:lnTo>
                <a:lnTo>
                  <a:pt x="1508" y="1146"/>
                </a:lnTo>
                <a:lnTo>
                  <a:pt x="1514" y="1162"/>
                </a:lnTo>
                <a:lnTo>
                  <a:pt x="1516" y="1180"/>
                </a:lnTo>
                <a:lnTo>
                  <a:pt x="1516" y="1474"/>
                </a:lnTo>
                <a:lnTo>
                  <a:pt x="1416" y="1474"/>
                </a:lnTo>
                <a:lnTo>
                  <a:pt x="1416" y="948"/>
                </a:lnTo>
                <a:lnTo>
                  <a:pt x="1416" y="948"/>
                </a:lnTo>
                <a:lnTo>
                  <a:pt x="1416" y="932"/>
                </a:lnTo>
                <a:lnTo>
                  <a:pt x="1414" y="916"/>
                </a:lnTo>
                <a:lnTo>
                  <a:pt x="1410" y="902"/>
                </a:lnTo>
                <a:lnTo>
                  <a:pt x="1406" y="888"/>
                </a:lnTo>
                <a:lnTo>
                  <a:pt x="1400" y="874"/>
                </a:lnTo>
                <a:lnTo>
                  <a:pt x="1392" y="860"/>
                </a:lnTo>
                <a:lnTo>
                  <a:pt x="1384" y="850"/>
                </a:lnTo>
                <a:lnTo>
                  <a:pt x="1376" y="838"/>
                </a:lnTo>
                <a:lnTo>
                  <a:pt x="1366" y="828"/>
                </a:lnTo>
                <a:lnTo>
                  <a:pt x="1354" y="820"/>
                </a:lnTo>
                <a:lnTo>
                  <a:pt x="1342" y="812"/>
                </a:lnTo>
                <a:lnTo>
                  <a:pt x="1330" y="806"/>
                </a:lnTo>
                <a:lnTo>
                  <a:pt x="1318" y="800"/>
                </a:lnTo>
                <a:lnTo>
                  <a:pt x="1304" y="796"/>
                </a:lnTo>
                <a:lnTo>
                  <a:pt x="1290" y="794"/>
                </a:lnTo>
                <a:lnTo>
                  <a:pt x="1276" y="792"/>
                </a:lnTo>
                <a:lnTo>
                  <a:pt x="1276" y="792"/>
                </a:lnTo>
                <a:lnTo>
                  <a:pt x="1262" y="794"/>
                </a:lnTo>
                <a:lnTo>
                  <a:pt x="1248" y="796"/>
                </a:lnTo>
                <a:lnTo>
                  <a:pt x="1234" y="800"/>
                </a:lnTo>
                <a:lnTo>
                  <a:pt x="1220" y="806"/>
                </a:lnTo>
                <a:lnTo>
                  <a:pt x="1208" y="812"/>
                </a:lnTo>
                <a:lnTo>
                  <a:pt x="1196" y="820"/>
                </a:lnTo>
                <a:lnTo>
                  <a:pt x="1186" y="828"/>
                </a:lnTo>
                <a:lnTo>
                  <a:pt x="1176" y="838"/>
                </a:lnTo>
                <a:lnTo>
                  <a:pt x="1166" y="850"/>
                </a:lnTo>
                <a:lnTo>
                  <a:pt x="1158" y="860"/>
                </a:lnTo>
                <a:lnTo>
                  <a:pt x="1152" y="874"/>
                </a:lnTo>
                <a:lnTo>
                  <a:pt x="1146" y="888"/>
                </a:lnTo>
                <a:lnTo>
                  <a:pt x="1140" y="902"/>
                </a:lnTo>
                <a:lnTo>
                  <a:pt x="1138" y="916"/>
                </a:lnTo>
                <a:lnTo>
                  <a:pt x="1136" y="932"/>
                </a:lnTo>
                <a:lnTo>
                  <a:pt x="1134" y="948"/>
                </a:lnTo>
                <a:lnTo>
                  <a:pt x="1134" y="1134"/>
                </a:lnTo>
                <a:lnTo>
                  <a:pt x="1078" y="1134"/>
                </a:lnTo>
                <a:lnTo>
                  <a:pt x="1078" y="452"/>
                </a:lnTo>
                <a:lnTo>
                  <a:pt x="1022" y="452"/>
                </a:lnTo>
                <a:lnTo>
                  <a:pt x="1022" y="510"/>
                </a:lnTo>
                <a:lnTo>
                  <a:pt x="964" y="510"/>
                </a:lnTo>
                <a:lnTo>
                  <a:pt x="964" y="396"/>
                </a:lnTo>
                <a:lnTo>
                  <a:pt x="1022" y="396"/>
                </a:lnTo>
                <a:lnTo>
                  <a:pt x="1022" y="340"/>
                </a:lnTo>
                <a:lnTo>
                  <a:pt x="738" y="340"/>
                </a:lnTo>
                <a:lnTo>
                  <a:pt x="738" y="396"/>
                </a:lnTo>
                <a:lnTo>
                  <a:pt x="794" y="396"/>
                </a:lnTo>
                <a:lnTo>
                  <a:pt x="794" y="1134"/>
                </a:lnTo>
                <a:lnTo>
                  <a:pt x="680" y="1134"/>
                </a:lnTo>
                <a:lnTo>
                  <a:pt x="680" y="622"/>
                </a:lnTo>
                <a:lnTo>
                  <a:pt x="568" y="622"/>
                </a:lnTo>
                <a:lnTo>
                  <a:pt x="568" y="1134"/>
                </a:lnTo>
                <a:lnTo>
                  <a:pt x="440" y="1134"/>
                </a:lnTo>
                <a:lnTo>
                  <a:pt x="398" y="56"/>
                </a:lnTo>
                <a:lnTo>
                  <a:pt x="454" y="56"/>
                </a:lnTo>
                <a:lnTo>
                  <a:pt x="454" y="0"/>
                </a:lnTo>
                <a:lnTo>
                  <a:pt x="114" y="0"/>
                </a:lnTo>
                <a:lnTo>
                  <a:pt x="114" y="56"/>
                </a:lnTo>
                <a:lnTo>
                  <a:pt x="170" y="56"/>
                </a:lnTo>
                <a:lnTo>
                  <a:pt x="114" y="1474"/>
                </a:lnTo>
                <a:lnTo>
                  <a:pt x="0" y="1474"/>
                </a:lnTo>
                <a:lnTo>
                  <a:pt x="0" y="1586"/>
                </a:lnTo>
                <a:lnTo>
                  <a:pt x="1702" y="1586"/>
                </a:lnTo>
                <a:lnTo>
                  <a:pt x="1702" y="1474"/>
                </a:lnTo>
                <a:lnTo>
                  <a:pt x="1590" y="1474"/>
                </a:lnTo>
                <a:close/>
                <a:moveTo>
                  <a:pt x="1022" y="792"/>
                </a:moveTo>
                <a:lnTo>
                  <a:pt x="1022" y="850"/>
                </a:lnTo>
                <a:lnTo>
                  <a:pt x="964" y="850"/>
                </a:lnTo>
                <a:lnTo>
                  <a:pt x="964" y="792"/>
                </a:lnTo>
                <a:lnTo>
                  <a:pt x="1022" y="792"/>
                </a:lnTo>
                <a:close/>
                <a:moveTo>
                  <a:pt x="964" y="736"/>
                </a:moveTo>
                <a:lnTo>
                  <a:pt x="964" y="680"/>
                </a:lnTo>
                <a:lnTo>
                  <a:pt x="1022" y="680"/>
                </a:lnTo>
                <a:lnTo>
                  <a:pt x="1022" y="736"/>
                </a:lnTo>
                <a:lnTo>
                  <a:pt x="964" y="736"/>
                </a:lnTo>
                <a:close/>
                <a:moveTo>
                  <a:pt x="1022" y="906"/>
                </a:moveTo>
                <a:lnTo>
                  <a:pt x="1022" y="964"/>
                </a:lnTo>
                <a:lnTo>
                  <a:pt x="964" y="964"/>
                </a:lnTo>
                <a:lnTo>
                  <a:pt x="964" y="906"/>
                </a:lnTo>
                <a:lnTo>
                  <a:pt x="1022" y="906"/>
                </a:lnTo>
                <a:close/>
                <a:moveTo>
                  <a:pt x="1022" y="1020"/>
                </a:moveTo>
                <a:lnTo>
                  <a:pt x="1022" y="1076"/>
                </a:lnTo>
                <a:lnTo>
                  <a:pt x="964" y="1076"/>
                </a:lnTo>
                <a:lnTo>
                  <a:pt x="964" y="1020"/>
                </a:lnTo>
                <a:lnTo>
                  <a:pt x="1022" y="1020"/>
                </a:lnTo>
                <a:close/>
                <a:moveTo>
                  <a:pt x="1022" y="566"/>
                </a:moveTo>
                <a:lnTo>
                  <a:pt x="1022" y="622"/>
                </a:lnTo>
                <a:lnTo>
                  <a:pt x="964" y="622"/>
                </a:lnTo>
                <a:lnTo>
                  <a:pt x="964" y="566"/>
                </a:lnTo>
                <a:lnTo>
                  <a:pt x="1022" y="566"/>
                </a:lnTo>
                <a:close/>
                <a:moveTo>
                  <a:pt x="964" y="1134"/>
                </a:moveTo>
                <a:lnTo>
                  <a:pt x="1022" y="1134"/>
                </a:lnTo>
                <a:lnTo>
                  <a:pt x="1022" y="1134"/>
                </a:lnTo>
                <a:lnTo>
                  <a:pt x="964" y="1134"/>
                </a:lnTo>
                <a:lnTo>
                  <a:pt x="964" y="1134"/>
                </a:lnTo>
                <a:close/>
                <a:moveTo>
                  <a:pt x="794" y="1246"/>
                </a:moveTo>
                <a:lnTo>
                  <a:pt x="964" y="1246"/>
                </a:lnTo>
                <a:lnTo>
                  <a:pt x="1022" y="1246"/>
                </a:lnTo>
                <a:lnTo>
                  <a:pt x="1078" y="1246"/>
                </a:lnTo>
                <a:lnTo>
                  <a:pt x="1134" y="1246"/>
                </a:lnTo>
                <a:lnTo>
                  <a:pt x="1134" y="1306"/>
                </a:lnTo>
                <a:lnTo>
                  <a:pt x="448" y="1306"/>
                </a:lnTo>
                <a:lnTo>
                  <a:pt x="446" y="1246"/>
                </a:lnTo>
                <a:lnTo>
                  <a:pt x="794" y="1246"/>
                </a:lnTo>
                <a:close/>
              </a:path>
            </a:pathLst>
          </a:custGeom>
          <a:solidFill>
            <a:srgbClr val="0065A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3C3C3C"/>
              </a:solidFill>
            </a:endParaRPr>
          </a:p>
        </p:txBody>
      </p:sp>
      <p:pic>
        <p:nvPicPr>
          <p:cNvPr id="15" name="Рисунок 23">
            <a:extLst>
              <a:ext uri="{FF2B5EF4-FFF2-40B4-BE49-F238E27FC236}">
                <a16:creationId xmlns:a16="http://schemas.microsoft.com/office/drawing/2014/main" id="{E4FEE651-329B-4893-B1D7-C26D113384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1329" y="5151619"/>
            <a:ext cx="534464" cy="58476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80DFA90-2796-44B8-B61A-624F60B66CA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699" y="2129617"/>
            <a:ext cx="2905214" cy="163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96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Диаграмма 32">
            <a:extLst>
              <a:ext uri="{FF2B5EF4-FFF2-40B4-BE49-F238E27FC236}">
                <a16:creationId xmlns:a16="http://schemas.microsoft.com/office/drawing/2014/main" id="{1740C157-A629-4865-82EE-2421CAF70E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7686326"/>
              </p:ext>
            </p:extLst>
          </p:nvPr>
        </p:nvGraphicFramePr>
        <p:xfrm>
          <a:off x="6744742" y="1785156"/>
          <a:ext cx="4989206" cy="3945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0A72090-FA8C-4B2E-993F-EF7F40E30DD6}"/>
              </a:ext>
            </a:extLst>
          </p:cNvPr>
          <p:cNvSpPr txBox="1">
            <a:spLocks/>
          </p:cNvSpPr>
          <p:nvPr/>
        </p:nvSpPr>
        <p:spPr>
          <a:xfrm>
            <a:off x="2258008" y="4733"/>
            <a:ext cx="9933991" cy="89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ru-RU" sz="2400" dirty="0">
                <a:solidFill>
                  <a:srgbClr val="0065AE"/>
                </a:solidFill>
                <a:latin typeface="+mn-lt"/>
                <a:cs typeface="Times New Roman" panose="02020603050405020304" pitchFamily="18" charset="0"/>
              </a:rPr>
              <a:t>ОБОСНОВАНИЕ ГАЗИФИКАЦИИ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85BA1E4-D330-4BB4-AA02-E3354E631904}"/>
              </a:ext>
            </a:extLst>
          </p:cNvPr>
          <p:cNvCxnSpPr/>
          <p:nvPr/>
        </p:nvCxnSpPr>
        <p:spPr>
          <a:xfrm>
            <a:off x="6376774" y="1084518"/>
            <a:ext cx="0" cy="5346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9BFDA30-0730-43E7-9547-8B34DD7A57F2}"/>
              </a:ext>
            </a:extLst>
          </p:cNvPr>
          <p:cNvCxnSpPr>
            <a:cxnSpLocks/>
          </p:cNvCxnSpPr>
          <p:nvPr/>
        </p:nvCxnSpPr>
        <p:spPr>
          <a:xfrm>
            <a:off x="458052" y="3990267"/>
            <a:ext cx="58276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вал 11">
            <a:extLst>
              <a:ext uri="{FF2B5EF4-FFF2-40B4-BE49-F238E27FC236}">
                <a16:creationId xmlns:a16="http://schemas.microsoft.com/office/drawing/2014/main" id="{8E019114-F8B3-4225-BEC1-2954CB24AC10}"/>
              </a:ext>
            </a:extLst>
          </p:cNvPr>
          <p:cNvSpPr/>
          <p:nvPr/>
        </p:nvSpPr>
        <p:spPr>
          <a:xfrm>
            <a:off x="399297" y="1290738"/>
            <a:ext cx="295180" cy="25242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F80BF6F-1AC0-45AF-89FA-7F55D1783889}"/>
              </a:ext>
            </a:extLst>
          </p:cNvPr>
          <p:cNvSpPr/>
          <p:nvPr/>
        </p:nvSpPr>
        <p:spPr>
          <a:xfrm>
            <a:off x="454735" y="4087045"/>
            <a:ext cx="295180" cy="252428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739C59-1FF5-40A7-BE90-5625792C4CBD}"/>
              </a:ext>
            </a:extLst>
          </p:cNvPr>
          <p:cNvSpPr txBox="1"/>
          <p:nvPr/>
        </p:nvSpPr>
        <p:spPr>
          <a:xfrm>
            <a:off x="810098" y="1209334"/>
            <a:ext cx="438817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Проблема «смога» в г. Бишкек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EF3DF5-8FED-44EC-B328-E6048A9069EF}"/>
              </a:ext>
            </a:extLst>
          </p:cNvPr>
          <p:cNvSpPr txBox="1"/>
          <p:nvPr/>
        </p:nvSpPr>
        <p:spPr>
          <a:xfrm>
            <a:off x="810098" y="4043981"/>
            <a:ext cx="438817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Проблема дефицита электроэнергии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FECA5A1-282F-4A75-9B2A-62F3A3AAF7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065" y="1639943"/>
            <a:ext cx="1030406" cy="22346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BB6CBEC-D251-4831-9FF7-BFD8082028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879" y="1636507"/>
            <a:ext cx="1030407" cy="22346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960801F-D128-4298-9E4F-6830A049CB9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205" y="1639943"/>
            <a:ext cx="3486575" cy="19581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29CFECC-ACCE-4A46-A741-19105A3CBC97}"/>
              </a:ext>
            </a:extLst>
          </p:cNvPr>
          <p:cNvSpPr/>
          <p:nvPr/>
        </p:nvSpPr>
        <p:spPr>
          <a:xfrm>
            <a:off x="454735" y="3646501"/>
            <a:ext cx="3486574" cy="252427"/>
          </a:xfrm>
          <a:prstGeom prst="rect">
            <a:avLst/>
          </a:prstGeom>
          <a:solidFill>
            <a:schemeClr val="bg2"/>
          </a:solidFill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</a:rPr>
              <a:t>г. Бишкек – </a:t>
            </a:r>
            <a:r>
              <a:rPr lang="ru-RU" sz="1050" b="1" dirty="0">
                <a:solidFill>
                  <a:srgbClr val="FF0000"/>
                </a:solidFill>
              </a:rPr>
              <a:t>ТОП-1</a:t>
            </a:r>
            <a:r>
              <a:rPr lang="ru-RU" sz="1050" dirty="0">
                <a:solidFill>
                  <a:srgbClr val="FF0000"/>
                </a:solidFill>
              </a:rPr>
              <a:t> </a:t>
            </a:r>
            <a:r>
              <a:rPr lang="ru-RU" sz="1050" dirty="0">
                <a:solidFill>
                  <a:schemeClr val="tx1"/>
                </a:solidFill>
              </a:rPr>
              <a:t>в мире по уровню загрязнения воздуха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0DC2723-12A8-4940-AEB8-533C0EA04BFE}"/>
              </a:ext>
            </a:extLst>
          </p:cNvPr>
          <p:cNvSpPr/>
          <p:nvPr/>
        </p:nvSpPr>
        <p:spPr>
          <a:xfrm>
            <a:off x="4017065" y="4457375"/>
            <a:ext cx="1121651" cy="1956112"/>
          </a:xfrm>
          <a:prstGeom prst="rect">
            <a:avLst/>
          </a:prstGeom>
          <a:solidFill>
            <a:schemeClr val="bg2"/>
          </a:solidFill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FF0000"/>
                </a:solidFill>
              </a:rPr>
              <a:t>4,1 млрд. кВт/ч</a:t>
            </a:r>
            <a:r>
              <a:rPr lang="ru-RU" sz="1400" dirty="0">
                <a:solidFill>
                  <a:srgbClr val="FF0000"/>
                </a:solidFill>
              </a:rPr>
              <a:t>  </a:t>
            </a:r>
            <a:r>
              <a:rPr lang="ru-RU" sz="1400" b="1" dirty="0">
                <a:solidFill>
                  <a:srgbClr val="FF0000"/>
                </a:solidFill>
              </a:rPr>
              <a:t>в год</a:t>
            </a:r>
            <a:r>
              <a:rPr lang="ru-RU" sz="1400" dirty="0">
                <a:solidFill>
                  <a:srgbClr val="FF0000"/>
                </a:solidFill>
              </a:rPr>
              <a:t> – </a:t>
            </a:r>
            <a:r>
              <a:rPr lang="ru-RU" sz="1400" dirty="0">
                <a:solidFill>
                  <a:schemeClr val="tx1"/>
                </a:solidFill>
              </a:rPr>
              <a:t>дефицит электроэнергии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A50D388-64CE-441F-8C0B-CCD9CA56F42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735" y="4460197"/>
            <a:ext cx="3486574" cy="19611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EA4CCB6-88A6-4281-B680-F6A63706A3D0}"/>
              </a:ext>
            </a:extLst>
          </p:cNvPr>
          <p:cNvSpPr/>
          <p:nvPr/>
        </p:nvSpPr>
        <p:spPr>
          <a:xfrm>
            <a:off x="5195678" y="4454553"/>
            <a:ext cx="1121651" cy="1956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6BA7"/>
                </a:solidFill>
              </a:rPr>
              <a:t>Для замещения дефицита -</a:t>
            </a:r>
          </a:p>
          <a:p>
            <a:pPr algn="ctr"/>
            <a:r>
              <a:rPr lang="ru-RU" sz="1400" b="1" dirty="0">
                <a:solidFill>
                  <a:srgbClr val="006BA7"/>
                </a:solidFill>
              </a:rPr>
              <a:t>1 млрд. м3 в год</a:t>
            </a:r>
            <a:endParaRPr lang="ru-RU" sz="1400" dirty="0">
              <a:solidFill>
                <a:srgbClr val="006BA7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13484BC-1AF1-4D6C-93DC-88824ACCE25D}"/>
              </a:ext>
            </a:extLst>
          </p:cNvPr>
          <p:cNvSpPr/>
          <p:nvPr/>
        </p:nvSpPr>
        <p:spPr>
          <a:xfrm>
            <a:off x="3972193" y="2155736"/>
            <a:ext cx="1102149" cy="1678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9C1D7C11-8639-4DF0-8CA2-5F8554C91CD8}"/>
              </a:ext>
            </a:extLst>
          </p:cNvPr>
          <p:cNvSpPr/>
          <p:nvPr/>
        </p:nvSpPr>
        <p:spPr>
          <a:xfrm>
            <a:off x="6698709" y="1252397"/>
            <a:ext cx="295180" cy="25242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65AE"/>
                </a:solidFill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4AB004-EEB5-4944-94E9-135F8E2D217E}"/>
              </a:ext>
            </a:extLst>
          </p:cNvPr>
          <p:cNvSpPr txBox="1"/>
          <p:nvPr/>
        </p:nvSpPr>
        <p:spPr>
          <a:xfrm>
            <a:off x="7080666" y="1209334"/>
            <a:ext cx="4388176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65AE"/>
                </a:solidFill>
              </a:rPr>
              <a:t>Увеличение потребления населения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B4736609-6B35-428F-8BD4-14AF986A9922}"/>
              </a:ext>
            </a:extLst>
          </p:cNvPr>
          <p:cNvCxnSpPr>
            <a:cxnSpLocks/>
          </p:cNvCxnSpPr>
          <p:nvPr/>
        </p:nvCxnSpPr>
        <p:spPr>
          <a:xfrm flipV="1">
            <a:off x="7350786" y="2319046"/>
            <a:ext cx="2811665" cy="825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AE021C7-51E1-4E20-9E37-2EC73C2737FF}"/>
              </a:ext>
            </a:extLst>
          </p:cNvPr>
          <p:cNvSpPr txBox="1"/>
          <p:nvPr/>
        </p:nvSpPr>
        <p:spPr>
          <a:xfrm>
            <a:off x="10162451" y="1889744"/>
            <a:ext cx="931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065AE"/>
                </a:solidFill>
              </a:rPr>
              <a:t>в 3,5 раза</a:t>
            </a:r>
          </a:p>
        </p:txBody>
      </p:sp>
    </p:spTree>
    <p:extLst>
      <p:ext uri="{BB962C8B-B14F-4D97-AF65-F5344CB8AC3E}">
        <p14:creationId xmlns:p14="http://schemas.microsoft.com/office/powerpoint/2010/main" val="3647432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258008" y="4733"/>
            <a:ext cx="9933991" cy="89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ru-RU" sz="2400" dirty="0">
                <a:solidFill>
                  <a:srgbClr val="0065AE"/>
                </a:solidFill>
                <a:latin typeface="+mn-lt"/>
                <a:cs typeface="Times New Roman" panose="02020603050405020304" pitchFamily="18" charset="0"/>
              </a:rPr>
              <a:t>ТЕКУЩАЯ СИТУАЦИЯ В ЭНЕРГЕТИКЕ КР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3808" t="22029" r="8398" b="17172"/>
          <a:stretch/>
        </p:blipFill>
        <p:spPr>
          <a:xfrm>
            <a:off x="3012232" y="1240971"/>
            <a:ext cx="8833757" cy="478641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1611" y="1864465"/>
            <a:ext cx="2653569" cy="3323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6BA7"/>
                </a:solidFill>
              </a:rPr>
              <a:t>Предложения по генерации электрической и тепловой энергии</a:t>
            </a:r>
            <a:r>
              <a:rPr lang="en-US" sz="1400" b="1" dirty="0">
                <a:solidFill>
                  <a:srgbClr val="006BA7"/>
                </a:solidFill>
              </a:rPr>
              <a:t>:</a:t>
            </a:r>
            <a:endParaRPr lang="ru-RU" sz="1400" b="1" dirty="0">
              <a:solidFill>
                <a:srgbClr val="006BA7"/>
              </a:solidFill>
            </a:endParaRPr>
          </a:p>
          <a:p>
            <a:endParaRPr lang="ru-RU" sz="1400" b="1" dirty="0">
              <a:solidFill>
                <a:srgbClr val="006BA7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rgbClr val="006BA7"/>
                </a:solidFill>
              </a:rPr>
              <a:t>Реконструкция ТЭЦ-1 г. Бишкек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>
              <a:solidFill>
                <a:srgbClr val="006BA7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rgbClr val="006BA7"/>
                </a:solidFill>
              </a:rPr>
              <a:t>Реконструкция ТЭЦ «</a:t>
            </a:r>
            <a:r>
              <a:rPr lang="ru-RU" sz="1400" dirty="0" err="1">
                <a:solidFill>
                  <a:srgbClr val="006BA7"/>
                </a:solidFill>
              </a:rPr>
              <a:t>Бишкексельмаш</a:t>
            </a:r>
            <a:r>
              <a:rPr lang="ru-RU" sz="1400" dirty="0">
                <a:solidFill>
                  <a:srgbClr val="006BA7"/>
                </a:solidFill>
              </a:rPr>
              <a:t>» (БСМ)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>
              <a:solidFill>
                <a:srgbClr val="006BA7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rgbClr val="006BA7"/>
                </a:solidFill>
              </a:rPr>
              <a:t>Строительство ТЭЦ-2 Бишкек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>
              <a:solidFill>
                <a:srgbClr val="006BA7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00" dirty="0">
                <a:solidFill>
                  <a:srgbClr val="006BA7"/>
                </a:solidFill>
              </a:rPr>
              <a:t>Строительство ТЭС с. Чалдовар </a:t>
            </a:r>
            <a:endParaRPr lang="ru-RU" sz="1600" dirty="0">
              <a:solidFill>
                <a:srgbClr val="006BA7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012232" y="4878607"/>
            <a:ext cx="669471" cy="679782"/>
          </a:xfrm>
          <a:prstGeom prst="ellipse">
            <a:avLst/>
          </a:prstGeom>
          <a:solidFill>
            <a:srgbClr val="0065AE">
              <a:alpha val="10000"/>
            </a:srgbClr>
          </a:solidFill>
          <a:ln w="31750">
            <a:solidFill>
              <a:srgbClr val="0065A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551697" y="2335933"/>
            <a:ext cx="669471" cy="679782"/>
          </a:xfrm>
          <a:prstGeom prst="ellipse">
            <a:avLst/>
          </a:prstGeom>
          <a:solidFill>
            <a:srgbClr val="0065AE">
              <a:alpha val="10000"/>
            </a:srgbClr>
          </a:solidFill>
          <a:ln w="31750">
            <a:solidFill>
              <a:srgbClr val="0065A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9526931" y="2201179"/>
            <a:ext cx="669471" cy="679782"/>
          </a:xfrm>
          <a:prstGeom prst="ellipse">
            <a:avLst/>
          </a:prstGeom>
          <a:solidFill>
            <a:srgbClr val="0065AE">
              <a:alpha val="10000"/>
            </a:srgbClr>
          </a:solidFill>
          <a:ln w="31750">
            <a:solidFill>
              <a:srgbClr val="0065A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404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229828"/>
              </p:ext>
            </p:extLst>
          </p:nvPr>
        </p:nvGraphicFramePr>
        <p:xfrm>
          <a:off x="353394" y="3283018"/>
          <a:ext cx="3580523" cy="76962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073922">
                  <a:extLst>
                    <a:ext uri="{9D8B030D-6E8A-4147-A177-3AD203B41FA5}">
                      <a16:colId xmlns:a16="http://schemas.microsoft.com/office/drawing/2014/main" val="1321015157"/>
                    </a:ext>
                  </a:extLst>
                </a:gridCol>
                <a:gridCol w="1506601">
                  <a:extLst>
                    <a:ext uri="{9D8B030D-6E8A-4147-A177-3AD203B41FA5}">
                      <a16:colId xmlns:a16="http://schemas.microsoft.com/office/drawing/2014/main" val="3619257312"/>
                    </a:ext>
                  </a:extLst>
                </a:gridCol>
              </a:tblGrid>
              <a:tr h="1309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Установленная мощность: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862 МВт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54674074"/>
                  </a:ext>
                </a:extLst>
              </a:tr>
              <a:tr h="1309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Выработка электроэнергии: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до 1,9 млрд кВт/ч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0805372"/>
                  </a:ext>
                </a:extLst>
              </a:tr>
              <a:tr h="1309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Текущее потребление газа: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7400"/>
                          </a:solidFill>
                          <a:effectLst/>
                        </a:rPr>
                        <a:t>до 100 млн м3</a:t>
                      </a:r>
                      <a:endParaRPr lang="ru-RU" sz="1200" b="1" i="0" u="none" strike="noStrike" dirty="0">
                        <a:solidFill>
                          <a:srgbClr val="0074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2798410"/>
                  </a:ext>
                </a:extLst>
              </a:tr>
              <a:tr h="1309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Перспектив. потребление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7400"/>
                          </a:solidFill>
                          <a:effectLst/>
                          <a:latin typeface="Calibri" panose="020F0502020204030204" pitchFamily="34" charset="0"/>
                        </a:rPr>
                        <a:t>от 235 до 573 млн м3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0117966"/>
                  </a:ext>
                </a:extLst>
              </a:tr>
            </a:tbl>
          </a:graphicData>
        </a:graphic>
      </p:graphicFrame>
      <p:cxnSp>
        <p:nvCxnSpPr>
          <p:cNvPr id="8" name="Прямая соединительная линия 7"/>
          <p:cNvCxnSpPr>
            <a:cxnSpLocks/>
          </p:cNvCxnSpPr>
          <p:nvPr/>
        </p:nvCxnSpPr>
        <p:spPr>
          <a:xfrm>
            <a:off x="4055869" y="956993"/>
            <a:ext cx="0" cy="4584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31766" y="956993"/>
            <a:ext cx="3404428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65AE"/>
                </a:solidFill>
              </a:rPr>
              <a:t>Перевод ТЭЦ г. Бишкек на природный газ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559" y="1310928"/>
            <a:ext cx="3420837" cy="1925932"/>
          </a:xfrm>
          <a:prstGeom prst="rect">
            <a:avLst/>
          </a:prstGeom>
        </p:spPr>
      </p:pic>
      <p:sp>
        <p:nvSpPr>
          <p:cNvPr id="22" name="Заголовок 1"/>
          <p:cNvSpPr txBox="1">
            <a:spLocks/>
          </p:cNvSpPr>
          <p:nvPr/>
        </p:nvSpPr>
        <p:spPr>
          <a:xfrm>
            <a:off x="2258008" y="4733"/>
            <a:ext cx="9933991" cy="89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ru-RU" sz="2400" dirty="0">
                <a:solidFill>
                  <a:srgbClr val="0065AE"/>
                </a:solidFill>
                <a:latin typeface="+mn-lt"/>
                <a:cs typeface="Times New Roman" panose="02020603050405020304" pitchFamily="18" charset="0"/>
              </a:rPr>
              <a:t>ПРОЕКТЫ В ЭНЕРГЕТИЧЕСКОЙ ОТРАСЛИ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9" y="904600"/>
            <a:ext cx="352294" cy="3854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1882BCE-38CE-40DA-9BD5-9146860B393F}"/>
              </a:ext>
            </a:extLst>
          </p:cNvPr>
          <p:cNvSpPr txBox="1"/>
          <p:nvPr/>
        </p:nvSpPr>
        <p:spPr>
          <a:xfrm>
            <a:off x="4110487" y="956993"/>
            <a:ext cx="3546053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65AE"/>
                </a:solidFill>
              </a:rPr>
              <a:t>Реконструкция ТЭЦ</a:t>
            </a:r>
            <a:r>
              <a:rPr lang="en-US" sz="1400" b="1" dirty="0">
                <a:solidFill>
                  <a:srgbClr val="0065AE"/>
                </a:solidFill>
              </a:rPr>
              <a:t> </a:t>
            </a:r>
            <a:r>
              <a:rPr lang="ru-RU" sz="1400" b="1" dirty="0">
                <a:solidFill>
                  <a:srgbClr val="0065AE"/>
                </a:solidFill>
              </a:rPr>
              <a:t>«БСМ»</a:t>
            </a: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223E4718-4880-48ED-A4C0-80A6EB2122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550246"/>
              </p:ext>
            </p:extLst>
          </p:nvPr>
        </p:nvGraphicFramePr>
        <p:xfrm>
          <a:off x="4177819" y="3283017"/>
          <a:ext cx="3478723" cy="76962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940348">
                  <a:extLst>
                    <a:ext uri="{9D8B030D-6E8A-4147-A177-3AD203B41FA5}">
                      <a16:colId xmlns:a16="http://schemas.microsoft.com/office/drawing/2014/main" val="1321015157"/>
                    </a:ext>
                  </a:extLst>
                </a:gridCol>
                <a:gridCol w="1538375">
                  <a:extLst>
                    <a:ext uri="{9D8B030D-6E8A-4147-A177-3AD203B41FA5}">
                      <a16:colId xmlns:a16="http://schemas.microsoft.com/office/drawing/2014/main" val="3619257312"/>
                    </a:ext>
                  </a:extLst>
                </a:gridCol>
              </a:tblGrid>
              <a:tr h="130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Установленная мощность: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до 300 МВт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54674074"/>
                  </a:ext>
                </a:extLst>
              </a:tr>
              <a:tr h="130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Выработка электроэнергии: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 800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млн. кВт/ч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0805372"/>
                  </a:ext>
                </a:extLst>
              </a:tr>
              <a:tr h="13080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Текущее потребление газа: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7400"/>
                          </a:solidFill>
                          <a:effectLst/>
                        </a:rPr>
                        <a:t>до 10 млн м3</a:t>
                      </a:r>
                      <a:endParaRPr lang="ru-RU" sz="1200" b="1" i="0" u="none" strike="noStrike" dirty="0">
                        <a:solidFill>
                          <a:srgbClr val="0074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2798410"/>
                  </a:ext>
                </a:extLst>
              </a:tr>
              <a:tr h="13080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Перспектив. потребление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>
                          <a:solidFill>
                            <a:srgbClr val="007400"/>
                          </a:solidFill>
                          <a:effectLst/>
                        </a:rPr>
                        <a:t>от 30 до 103 млн м3</a:t>
                      </a:r>
                      <a:endParaRPr lang="ru-RU" sz="1200" b="1" i="0" u="none" strike="noStrike" dirty="0">
                        <a:solidFill>
                          <a:srgbClr val="0074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79214763"/>
                  </a:ext>
                </a:extLst>
              </a:tr>
            </a:tbl>
          </a:graphicData>
        </a:graphic>
      </p:graphicFrame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4C0951F-9920-4501-9EB7-F1F7F4E344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8583" y="1310928"/>
            <a:ext cx="2701680" cy="1910534"/>
          </a:xfrm>
          <a:prstGeom prst="rect">
            <a:avLst/>
          </a:prstGeom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274B1139-6EBE-47D5-B95F-6A5C9CD23FCB}"/>
              </a:ext>
            </a:extLst>
          </p:cNvPr>
          <p:cNvCxnSpPr>
            <a:cxnSpLocks/>
          </p:cNvCxnSpPr>
          <p:nvPr/>
        </p:nvCxnSpPr>
        <p:spPr>
          <a:xfrm>
            <a:off x="7739668" y="956993"/>
            <a:ext cx="0" cy="52051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1B63565-C989-480D-B86A-9C59B7E28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6245" y="4181621"/>
            <a:ext cx="295278" cy="3230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E657A7-CB9C-45EA-B650-A28F7B7180FE}"/>
              </a:ext>
            </a:extLst>
          </p:cNvPr>
          <p:cNvSpPr txBox="1"/>
          <p:nvPr/>
        </p:nvSpPr>
        <p:spPr>
          <a:xfrm>
            <a:off x="4692994" y="4175746"/>
            <a:ext cx="289451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007400"/>
                </a:solidFill>
              </a:rPr>
              <a:t>Завершена реконструкция ТЭЦ</a:t>
            </a:r>
          </a:p>
          <a:p>
            <a:endParaRPr lang="ru-RU" sz="1400" dirty="0">
              <a:solidFill>
                <a:srgbClr val="007400"/>
              </a:solidFill>
            </a:endParaRPr>
          </a:p>
          <a:p>
            <a:r>
              <a:rPr lang="ru-RU" sz="1400" dirty="0">
                <a:solidFill>
                  <a:srgbClr val="007400"/>
                </a:solidFill>
              </a:rPr>
              <a:t>Заключен Договор на поставку газа</a:t>
            </a:r>
          </a:p>
          <a:p>
            <a:r>
              <a:rPr lang="ru-RU" sz="1400" dirty="0">
                <a:solidFill>
                  <a:srgbClr val="007400"/>
                </a:solidFill>
              </a:rPr>
              <a:t>(№ГК-24/08/21/Д от 10.06.2024)</a:t>
            </a:r>
          </a:p>
          <a:p>
            <a:endParaRPr lang="ru-RU" sz="1400" dirty="0">
              <a:solidFill>
                <a:srgbClr val="007400"/>
              </a:solidFill>
            </a:endParaRPr>
          </a:p>
          <a:p>
            <a:r>
              <a:rPr lang="ru-RU" sz="1400" dirty="0">
                <a:solidFill>
                  <a:srgbClr val="007400"/>
                </a:solidFill>
              </a:rPr>
              <a:t>Запуск в дек. 2025г.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AC0EB4A9-5AE0-4A18-AE39-ACC216D29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7047" y="4640863"/>
            <a:ext cx="295278" cy="32306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EE1A361-A1AF-4D7A-BF27-B0818638B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938" y="5239709"/>
            <a:ext cx="295278" cy="323066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CA1C239-3F97-4AC4-AAA9-455A129AB3C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6267" y="1310928"/>
            <a:ext cx="2251966" cy="1597588"/>
          </a:xfrm>
          <a:prstGeom prst="rect">
            <a:avLst/>
          </a:prstGeom>
        </p:spPr>
      </p:pic>
      <p:graphicFrame>
        <p:nvGraphicFramePr>
          <p:cNvPr id="28" name="Таблица 27">
            <a:extLst>
              <a:ext uri="{FF2B5EF4-FFF2-40B4-BE49-F238E27FC236}">
                <a16:creationId xmlns:a16="http://schemas.microsoft.com/office/drawing/2014/main" id="{D23E1C92-430A-4A52-B49A-4F235C9F6E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285358"/>
              </p:ext>
            </p:extLst>
          </p:nvPr>
        </p:nvGraphicFramePr>
        <p:xfrm>
          <a:off x="8021136" y="2943365"/>
          <a:ext cx="3436871" cy="577215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095209">
                  <a:extLst>
                    <a:ext uri="{9D8B030D-6E8A-4147-A177-3AD203B41FA5}">
                      <a16:colId xmlns:a16="http://schemas.microsoft.com/office/drawing/2014/main" val="1321015157"/>
                    </a:ext>
                  </a:extLst>
                </a:gridCol>
                <a:gridCol w="1341662">
                  <a:extLst>
                    <a:ext uri="{9D8B030D-6E8A-4147-A177-3AD203B41FA5}">
                      <a16:colId xmlns:a16="http://schemas.microsoft.com/office/drawing/2014/main" val="3619257312"/>
                    </a:ext>
                  </a:extLst>
                </a:gridCol>
              </a:tblGrid>
              <a:tr h="1309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Установленная мощность: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до 240 МВт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54674074"/>
                  </a:ext>
                </a:extLst>
              </a:tr>
              <a:tr h="1309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Выработка электроэнергии: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 1,2 млрд. кВт/ч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0805372"/>
                  </a:ext>
                </a:extLst>
              </a:tr>
              <a:tr h="1309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Потребление природного газа: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7400"/>
                          </a:solidFill>
                          <a:effectLst/>
                        </a:rPr>
                        <a:t>до 240 млн м3</a:t>
                      </a:r>
                      <a:endParaRPr lang="ru-RU" sz="1200" b="1" i="0" u="none" strike="noStrike" dirty="0">
                        <a:solidFill>
                          <a:srgbClr val="0074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2798410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6F0A457B-0C2C-4065-97E0-AEB15A8CDE52}"/>
              </a:ext>
            </a:extLst>
          </p:cNvPr>
          <p:cNvSpPr txBox="1"/>
          <p:nvPr/>
        </p:nvSpPr>
        <p:spPr>
          <a:xfrm>
            <a:off x="8021136" y="3589515"/>
            <a:ext cx="3697063" cy="2616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Строительство ТЭС «Чалдовар» с мощностью </a:t>
            </a:r>
            <a:r>
              <a:rPr lang="ru-RU" sz="1100" b="1" dirty="0"/>
              <a:t>540 МВт.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DB9697-8ED7-4088-8472-E25C35D60E40}"/>
              </a:ext>
            </a:extLst>
          </p:cNvPr>
          <p:cNvSpPr txBox="1"/>
          <p:nvPr/>
        </p:nvSpPr>
        <p:spPr>
          <a:xfrm>
            <a:off x="8021136" y="984419"/>
            <a:ext cx="3609699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Реконструкция ТЭЦ-2 с мощностью </a:t>
            </a:r>
            <a:r>
              <a:rPr lang="ru-RU" sz="1400" b="1" dirty="0"/>
              <a:t>240 МВт.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23E3D050-ABA7-4EBC-A283-8A96FD3CCEF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3384" y="3935959"/>
            <a:ext cx="2254849" cy="1605204"/>
          </a:xfrm>
          <a:prstGeom prst="rect">
            <a:avLst/>
          </a:prstGeom>
        </p:spPr>
      </p:pic>
      <p:graphicFrame>
        <p:nvGraphicFramePr>
          <p:cNvPr id="33" name="Таблица 32">
            <a:extLst>
              <a:ext uri="{FF2B5EF4-FFF2-40B4-BE49-F238E27FC236}">
                <a16:creationId xmlns:a16="http://schemas.microsoft.com/office/drawing/2014/main" id="{C42FF72F-179A-4F6C-B96B-9C9BE1B36AC1}"/>
              </a:ext>
            </a:extLst>
          </p:cNvPr>
          <p:cNvGraphicFramePr>
            <a:graphicFrameLocks noGrp="1"/>
          </p:cNvGraphicFramePr>
          <p:nvPr/>
        </p:nvGraphicFramePr>
        <p:xfrm>
          <a:off x="8021136" y="5584973"/>
          <a:ext cx="3436868" cy="577215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197511">
                  <a:extLst>
                    <a:ext uri="{9D8B030D-6E8A-4147-A177-3AD203B41FA5}">
                      <a16:colId xmlns:a16="http://schemas.microsoft.com/office/drawing/2014/main" val="1321015157"/>
                    </a:ext>
                  </a:extLst>
                </a:gridCol>
                <a:gridCol w="1239357">
                  <a:extLst>
                    <a:ext uri="{9D8B030D-6E8A-4147-A177-3AD203B41FA5}">
                      <a16:colId xmlns:a16="http://schemas.microsoft.com/office/drawing/2014/main" val="3619257312"/>
                    </a:ext>
                  </a:extLst>
                </a:gridCol>
              </a:tblGrid>
              <a:tr h="1309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Установленная мощность: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540 МВт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54674074"/>
                  </a:ext>
                </a:extLst>
              </a:tr>
              <a:tr h="1309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Выработка электроэнергии: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до 3,6 млрд кВт/ч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0805372"/>
                  </a:ext>
                </a:extLst>
              </a:tr>
              <a:tr h="1309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Потребление природного газа: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7400"/>
                          </a:solidFill>
                          <a:effectLst/>
                        </a:rPr>
                        <a:t>до 876 млн м3</a:t>
                      </a:r>
                      <a:endParaRPr lang="ru-RU" sz="1200" b="1" i="0" u="none" strike="noStrike" dirty="0">
                        <a:solidFill>
                          <a:srgbClr val="0074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2798410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41EBF31A-A9F0-45D7-BCE9-289B591C209B}"/>
              </a:ext>
            </a:extLst>
          </p:cNvPr>
          <p:cNvSpPr txBox="1"/>
          <p:nvPr/>
        </p:nvSpPr>
        <p:spPr>
          <a:xfrm>
            <a:off x="980904" y="5791247"/>
            <a:ext cx="6249360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 Narrow" panose="020B0606020202030204" pitchFamily="34" charset="0"/>
              </a:rPr>
              <a:t>Гарантированное</a:t>
            </a:r>
            <a:r>
              <a:rPr lang="ru-RU" sz="1600" dirty="0">
                <a:latin typeface="Arial Narrow" panose="020B0606020202030204" pitchFamily="34" charset="0"/>
              </a:rPr>
              <a:t> потребление энергосектора составит – </a:t>
            </a:r>
            <a:r>
              <a:rPr lang="ru-RU" sz="1600" b="1" dirty="0">
                <a:latin typeface="Arial Narrow" panose="020B0606020202030204" pitchFamily="34" charset="0"/>
              </a:rPr>
              <a:t>700 млн. м3/год</a:t>
            </a:r>
            <a:endParaRPr lang="ru-RU" sz="1600" dirty="0">
              <a:latin typeface="Arial Narrow" panose="020B0606020202030204" pitchFamily="34" charset="0"/>
            </a:endParaRPr>
          </a:p>
          <a:p>
            <a:pPr algn="ctr"/>
            <a:r>
              <a:rPr lang="ru-RU" sz="1600" dirty="0">
                <a:latin typeface="Arial Narrow" panose="020B0606020202030204" pitchFamily="34" charset="0"/>
              </a:rPr>
              <a:t>Перспективное потребление энергосектора составит – </a:t>
            </a:r>
            <a:r>
              <a:rPr lang="ru-RU" sz="1600" b="1" dirty="0">
                <a:latin typeface="Arial Narrow" panose="020B0606020202030204" pitchFamily="34" charset="0"/>
              </a:rPr>
              <a:t>1,8 млрд. м3/год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A48E5D-4C75-4924-8A79-1E785B7C3632}"/>
              </a:ext>
            </a:extLst>
          </p:cNvPr>
          <p:cNvSpPr txBox="1"/>
          <p:nvPr/>
        </p:nvSpPr>
        <p:spPr>
          <a:xfrm>
            <a:off x="876765" y="4474300"/>
            <a:ext cx="31540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007400"/>
                </a:solidFill>
              </a:rPr>
              <a:t>Заключен Договор на поставку газа</a:t>
            </a:r>
          </a:p>
          <a:p>
            <a:r>
              <a:rPr lang="ru-RU" sz="1400" dirty="0">
                <a:solidFill>
                  <a:srgbClr val="007400"/>
                </a:solidFill>
              </a:rPr>
              <a:t>(№ГК-24/08/22/Д от 10.06.2024)</a:t>
            </a:r>
          </a:p>
          <a:p>
            <a:endParaRPr lang="ru-RU" sz="1400" dirty="0">
              <a:solidFill>
                <a:srgbClr val="007400"/>
              </a:solidFill>
            </a:endParaRPr>
          </a:p>
          <a:p>
            <a:r>
              <a:rPr lang="ru-RU" sz="1400" dirty="0">
                <a:solidFill>
                  <a:srgbClr val="007400"/>
                </a:solidFill>
              </a:rPr>
              <a:t>Переход на полную мощность с 2028г.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60AD4A7-FB40-42F1-B2F0-77F084EF4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84" y="4474300"/>
            <a:ext cx="295278" cy="323066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80D0650D-2BBF-498A-B0B9-FDA74E8D1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05" y="5107649"/>
            <a:ext cx="295278" cy="32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89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4993B6A-CDEB-4B71-890C-6135A06AC8F0}"/>
              </a:ext>
            </a:extLst>
          </p:cNvPr>
          <p:cNvSpPr txBox="1">
            <a:spLocks/>
          </p:cNvSpPr>
          <p:nvPr/>
        </p:nvSpPr>
        <p:spPr>
          <a:xfrm>
            <a:off x="2183363" y="4733"/>
            <a:ext cx="10008636" cy="89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ru-RU" sz="2400" dirty="0">
                <a:solidFill>
                  <a:srgbClr val="0065AE"/>
                </a:solidFill>
                <a:latin typeface="+mn-lt"/>
                <a:cs typeface="Times New Roman" panose="02020603050405020304" pitchFamily="18" charset="0"/>
              </a:rPr>
              <a:t>ЧАСТНЫЕ ТЕПЛОСНАБЖАЮЩИЕ ОРГАНИЗАЦИИ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AD8E9D0-DB1A-4D46-84A6-3CE0104E6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763" y="1516736"/>
            <a:ext cx="2938767" cy="246477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CD2F76A-289A-4B1A-80B2-BA03799315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78"/>
          <a:stretch/>
        </p:blipFill>
        <p:spPr>
          <a:xfrm>
            <a:off x="3998668" y="1493144"/>
            <a:ext cx="511818" cy="570549"/>
          </a:xfrm>
          <a:prstGeom prst="rect">
            <a:avLst/>
          </a:prstGeom>
        </p:spPr>
      </p:pic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AB703E61-844B-497F-8357-BE3DDF4A4395}"/>
              </a:ext>
            </a:extLst>
          </p:cNvPr>
          <p:cNvSpPr/>
          <p:nvPr/>
        </p:nvSpPr>
        <p:spPr>
          <a:xfrm>
            <a:off x="4502183" y="1553551"/>
            <a:ext cx="13297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ТЭЦ г. Бишкек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B150302C-8338-4040-9785-407982D1AF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7" b="11007"/>
          <a:stretch/>
        </p:blipFill>
        <p:spPr>
          <a:xfrm>
            <a:off x="4027752" y="2104281"/>
            <a:ext cx="482734" cy="614462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2139DC2B-E90E-4FEC-86FE-8C654B136200}"/>
              </a:ext>
            </a:extLst>
          </p:cNvPr>
          <p:cNvSpPr/>
          <p:nvPr/>
        </p:nvSpPr>
        <p:spPr>
          <a:xfrm>
            <a:off x="4490230" y="2279537"/>
            <a:ext cx="18959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КП «Бишкектеплоэнерго»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7546E753-4A79-4004-A9D3-C4021C53E7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668" y="2803158"/>
            <a:ext cx="549865" cy="549865"/>
          </a:xfrm>
          <a:prstGeom prst="rect">
            <a:avLst/>
          </a:prstGeom>
        </p:spPr>
      </p:pic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BD8342F9-6ABC-437D-B8B1-85E90465EDF5}"/>
              </a:ext>
            </a:extLst>
          </p:cNvPr>
          <p:cNvSpPr/>
          <p:nvPr/>
        </p:nvSpPr>
        <p:spPr>
          <a:xfrm>
            <a:off x="4548533" y="2913287"/>
            <a:ext cx="19508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ГУ «</a:t>
            </a:r>
            <a:r>
              <a:rPr lang="ru-RU" sz="1200" b="1" dirty="0" err="1"/>
              <a:t>Кыргызтеплоэнерго</a:t>
            </a:r>
            <a:r>
              <a:rPr lang="ru-RU" sz="1200" b="1" dirty="0"/>
              <a:t>»</a:t>
            </a:r>
          </a:p>
          <a:p>
            <a:r>
              <a:rPr lang="ru-RU" sz="1200" b="1" dirty="0"/>
              <a:t>КП «</a:t>
            </a:r>
            <a:r>
              <a:rPr lang="ru-RU" sz="1200" b="1" dirty="0" err="1"/>
              <a:t>Токмок</a:t>
            </a:r>
            <a:r>
              <a:rPr lang="ru-RU" sz="1200" b="1" dirty="0"/>
              <a:t> </a:t>
            </a:r>
            <a:r>
              <a:rPr lang="ru-RU" sz="1200" b="1" dirty="0" err="1"/>
              <a:t>Жылуулук</a:t>
            </a:r>
            <a:r>
              <a:rPr lang="ru-RU" sz="1200" b="1" dirty="0"/>
              <a:t>»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2299E26-06D7-4E07-88E2-68AAFED909EA}"/>
              </a:ext>
            </a:extLst>
          </p:cNvPr>
          <p:cNvSpPr txBox="1"/>
          <p:nvPr/>
        </p:nvSpPr>
        <p:spPr>
          <a:xfrm>
            <a:off x="4451711" y="4644975"/>
            <a:ext cx="24716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A200"/>
                </a:solidFill>
              </a:rPr>
              <a:t>с 2018 года </a:t>
            </a:r>
            <a:r>
              <a:rPr lang="ru-RU" sz="3600" b="1" dirty="0">
                <a:solidFill>
                  <a:srgbClr val="00A200"/>
                </a:solidFill>
              </a:rPr>
              <a:t>+ 24 </a:t>
            </a:r>
            <a:r>
              <a:rPr lang="ru-RU" dirty="0">
                <a:solidFill>
                  <a:srgbClr val="00A200"/>
                </a:solidFill>
              </a:rPr>
              <a:t>частных теплоснабжающих организаций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55CF39D-7770-46B9-AB8F-2E995E0BBC07}"/>
              </a:ext>
            </a:extLst>
          </p:cNvPr>
          <p:cNvSpPr txBox="1"/>
          <p:nvPr/>
        </p:nvSpPr>
        <p:spPr>
          <a:xfrm>
            <a:off x="3868038" y="3468428"/>
            <a:ext cx="3055276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Наблюдается </a:t>
            </a:r>
            <a:r>
              <a:rPr lang="ru-RU" sz="1400" b="1" dirty="0"/>
              <a:t>дефицит</a:t>
            </a:r>
            <a:r>
              <a:rPr lang="ru-RU" sz="1400" dirty="0"/>
              <a:t> тепловой энергии (нет сетей в новых районах).</a:t>
            </a:r>
            <a:endParaRPr lang="ru-RU" sz="1400" b="1" dirty="0"/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B10A4AED-E9CD-4F3B-AB06-DB6FB78C0F59}"/>
              </a:ext>
            </a:extLst>
          </p:cNvPr>
          <p:cNvCxnSpPr/>
          <p:nvPr/>
        </p:nvCxnSpPr>
        <p:spPr>
          <a:xfrm>
            <a:off x="757445" y="4147457"/>
            <a:ext cx="62211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73E18279-BBD9-46E8-A6F2-6C6B939A4F68}"/>
              </a:ext>
            </a:extLst>
          </p:cNvPr>
          <p:cNvSpPr/>
          <p:nvPr/>
        </p:nvSpPr>
        <p:spPr>
          <a:xfrm>
            <a:off x="5614432" y="4302106"/>
            <a:ext cx="1329718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b="1" dirty="0"/>
              <a:t>РЕШЕНИЕ</a:t>
            </a:r>
            <a:r>
              <a:rPr lang="en-US" sz="1400" b="1" dirty="0"/>
              <a:t>:</a:t>
            </a:r>
            <a:endParaRPr lang="ru-RU" sz="1400" b="1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702764F-4C1D-417A-8C8F-A55D8981EC15}"/>
              </a:ext>
            </a:extLst>
          </p:cNvPr>
          <p:cNvSpPr/>
          <p:nvPr/>
        </p:nvSpPr>
        <p:spPr>
          <a:xfrm>
            <a:off x="10724972" y="1553551"/>
            <a:ext cx="1015271" cy="2015943"/>
          </a:xfrm>
          <a:prstGeom prst="rect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1D7D2A1A-CACA-41FD-BDFC-6D93E91C9992}"/>
              </a:ext>
            </a:extLst>
          </p:cNvPr>
          <p:cNvSpPr/>
          <p:nvPr/>
        </p:nvSpPr>
        <p:spPr>
          <a:xfrm>
            <a:off x="10724972" y="4579504"/>
            <a:ext cx="1093573" cy="1618096"/>
          </a:xfrm>
          <a:prstGeom prst="rect">
            <a:avLst/>
          </a:prstGeom>
          <a:solidFill>
            <a:schemeClr val="accent6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CECE87D9-206A-4516-9F13-3279AB6D1F99}"/>
              </a:ext>
            </a:extLst>
          </p:cNvPr>
          <p:cNvSpPr/>
          <p:nvPr/>
        </p:nvSpPr>
        <p:spPr>
          <a:xfrm>
            <a:off x="7520883" y="1548423"/>
            <a:ext cx="3204089" cy="2021071"/>
          </a:xfrm>
          <a:prstGeom prst="rect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EE4BDBA2-679C-4A40-A9F2-04982ED2C04E}"/>
              </a:ext>
            </a:extLst>
          </p:cNvPr>
          <p:cNvSpPr/>
          <p:nvPr/>
        </p:nvSpPr>
        <p:spPr>
          <a:xfrm>
            <a:off x="7608534" y="4579504"/>
            <a:ext cx="3116438" cy="1618096"/>
          </a:xfrm>
          <a:prstGeom prst="rect">
            <a:avLst/>
          </a:prstGeom>
          <a:solidFill>
            <a:srgbClr val="00B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2" name="Диаграмма 51">
            <a:extLst>
              <a:ext uri="{FF2B5EF4-FFF2-40B4-BE49-F238E27FC236}">
                <a16:creationId xmlns:a16="http://schemas.microsoft.com/office/drawing/2014/main" id="{FF96D736-1662-4A8E-A44D-904767BA8124}"/>
              </a:ext>
            </a:extLst>
          </p:cNvPr>
          <p:cNvGraphicFramePr>
            <a:graphicFrameLocks/>
          </p:cNvGraphicFramePr>
          <p:nvPr/>
        </p:nvGraphicFramePr>
        <p:xfrm>
          <a:off x="7273356" y="4147457"/>
          <a:ext cx="4545189" cy="2338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3" name="Диаграмма 52">
            <a:extLst>
              <a:ext uri="{FF2B5EF4-FFF2-40B4-BE49-F238E27FC236}">
                <a16:creationId xmlns:a16="http://schemas.microsoft.com/office/drawing/2014/main" id="{EFB3CD3D-A12F-40F8-8AE9-38BB41DDAFEA}"/>
              </a:ext>
            </a:extLst>
          </p:cNvPr>
          <p:cNvGraphicFramePr>
            <a:graphicFrameLocks/>
          </p:cNvGraphicFramePr>
          <p:nvPr/>
        </p:nvGraphicFramePr>
        <p:xfrm>
          <a:off x="7246545" y="111286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FAC53520-CBA3-4B5C-A308-80D87C9BC321}"/>
              </a:ext>
            </a:extLst>
          </p:cNvPr>
          <p:cNvCxnSpPr/>
          <p:nvPr/>
        </p:nvCxnSpPr>
        <p:spPr>
          <a:xfrm>
            <a:off x="7053944" y="973774"/>
            <a:ext cx="0" cy="55125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9B81BE-2037-4548-9F74-13645C4E9FC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397" y="4333267"/>
            <a:ext cx="3435903" cy="180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73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4993B6A-CDEB-4B71-890C-6135A06AC8F0}"/>
              </a:ext>
            </a:extLst>
          </p:cNvPr>
          <p:cNvSpPr txBox="1">
            <a:spLocks/>
          </p:cNvSpPr>
          <p:nvPr/>
        </p:nvSpPr>
        <p:spPr>
          <a:xfrm>
            <a:off x="2183363" y="4733"/>
            <a:ext cx="10008636" cy="89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5AE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РЫНОК ГМТ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ABC3AEB3-5850-4D84-BD76-ECB6917C0AC6}"/>
              </a:ext>
            </a:extLst>
          </p:cNvPr>
          <p:cNvGraphicFramePr>
            <a:graphicFrameLocks/>
          </p:cNvGraphicFramePr>
          <p:nvPr/>
        </p:nvGraphicFramePr>
        <p:xfrm>
          <a:off x="5051851" y="3429000"/>
          <a:ext cx="5587663" cy="3028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600783D-085B-420A-8CFE-E5A3616DB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718" y="2662670"/>
            <a:ext cx="410265" cy="448874"/>
          </a:xfrm>
          <a:prstGeom prst="rect">
            <a:avLst/>
          </a:prstGeom>
        </p:spPr>
      </p:pic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202560FB-0892-43A0-A738-548F583ABF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61852"/>
              </p:ext>
            </p:extLst>
          </p:nvPr>
        </p:nvGraphicFramePr>
        <p:xfrm>
          <a:off x="5445470" y="2502297"/>
          <a:ext cx="5396173" cy="769620"/>
        </p:xfrm>
        <a:graphic>
          <a:graphicData uri="http://schemas.openxmlformats.org/drawingml/2006/table">
            <a:tbl>
              <a:tblPr/>
              <a:tblGrid>
                <a:gridCol w="3146302">
                  <a:extLst>
                    <a:ext uri="{9D8B030D-6E8A-4147-A177-3AD203B41FA5}">
                      <a16:colId xmlns:a16="http://schemas.microsoft.com/office/drawing/2014/main" val="1733940627"/>
                    </a:ext>
                  </a:extLst>
                </a:gridCol>
                <a:gridCol w="1107359">
                  <a:extLst>
                    <a:ext uri="{9D8B030D-6E8A-4147-A177-3AD203B41FA5}">
                      <a16:colId xmlns:a16="http://schemas.microsoft.com/office/drawing/2014/main" val="26048236"/>
                    </a:ext>
                  </a:extLst>
                </a:gridCol>
                <a:gridCol w="1142512">
                  <a:extLst>
                    <a:ext uri="{9D8B030D-6E8A-4147-A177-3AD203B41FA5}">
                      <a16:colId xmlns:a16="http://schemas.microsoft.com/office/drawing/2014/main" val="3027884416"/>
                    </a:ext>
                  </a:extLst>
                </a:gridCol>
              </a:tblGrid>
              <a:tr h="722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Категории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Прогноз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936033"/>
                  </a:ext>
                </a:extLst>
              </a:tr>
              <a:tr h="722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Автобусы (Муниципальный транспорт)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123761"/>
                  </a:ext>
                </a:extLst>
              </a:tr>
              <a:tr h="722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Частный легковой транспорт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292220"/>
                  </a:ext>
                </a:extLst>
              </a:tr>
              <a:tr h="722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Строительный и сельхоз транспорт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098586"/>
                  </a:ext>
                </a:extLst>
              </a:tr>
            </a:tbl>
          </a:graphicData>
        </a:graphic>
      </p:graphicFrame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908DB44B-9459-450A-8946-B45963FB2CDE}"/>
              </a:ext>
            </a:extLst>
          </p:cNvPr>
          <p:cNvCxnSpPr>
            <a:cxnSpLocks/>
          </p:cNvCxnSpPr>
          <p:nvPr/>
        </p:nvCxnSpPr>
        <p:spPr>
          <a:xfrm flipV="1">
            <a:off x="5867897" y="4376617"/>
            <a:ext cx="3146069" cy="1231811"/>
          </a:xfrm>
          <a:prstGeom prst="straightConnector1">
            <a:avLst/>
          </a:prstGeom>
          <a:ln>
            <a:solidFill>
              <a:srgbClr val="00A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DDCBFB7-0C13-4E19-AAB7-D55D1453C865}"/>
              </a:ext>
            </a:extLst>
          </p:cNvPr>
          <p:cNvSpPr txBox="1"/>
          <p:nvPr/>
        </p:nvSpPr>
        <p:spPr>
          <a:xfrm>
            <a:off x="8906643" y="3839095"/>
            <a:ext cx="10631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0A200"/>
                </a:solidFill>
              </a:rPr>
              <a:t>в</a:t>
            </a:r>
            <a:r>
              <a:rPr lang="ru-RU" sz="2000" b="1" dirty="0">
                <a:solidFill>
                  <a:srgbClr val="00A200"/>
                </a:solidFill>
              </a:rPr>
              <a:t> +25 </a:t>
            </a:r>
            <a:r>
              <a:rPr lang="ru-RU" sz="1400" b="1" dirty="0">
                <a:solidFill>
                  <a:srgbClr val="00A200"/>
                </a:solidFill>
              </a:rPr>
              <a:t>раз</a:t>
            </a:r>
            <a:endParaRPr lang="ru-RU" sz="2000" b="1" dirty="0">
              <a:solidFill>
                <a:srgbClr val="00A200"/>
              </a:solidFill>
            </a:endParaRP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0CFE1585-87CA-4B10-8E87-C6245416155C}"/>
              </a:ext>
            </a:extLst>
          </p:cNvPr>
          <p:cNvCxnSpPr>
            <a:cxnSpLocks/>
          </p:cNvCxnSpPr>
          <p:nvPr/>
        </p:nvCxnSpPr>
        <p:spPr>
          <a:xfrm>
            <a:off x="4850083" y="2435287"/>
            <a:ext cx="60774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4842A730-4CE5-48FE-B5B7-B3455092E52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549" y="2855269"/>
            <a:ext cx="3030238" cy="1706024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9C6DB5F-BBD0-43BD-8DE9-3EDE6A51CC4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3947" y="1074926"/>
            <a:ext cx="1996300" cy="1330867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24BD794-1F21-405F-B527-AE82E4DE2AF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337" y="1066922"/>
            <a:ext cx="2375194" cy="133485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805BD0E-BA15-4C89-B41B-D45EC80221B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549" y="1134836"/>
            <a:ext cx="3030236" cy="161382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25E5514-AC41-4DD9-AB04-A30C98FCB3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549" y="4667898"/>
            <a:ext cx="3030236" cy="170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472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258008" y="4733"/>
            <a:ext cx="9933991" cy="89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ru-RU" sz="2400" dirty="0">
                <a:solidFill>
                  <a:srgbClr val="0065AE"/>
                </a:solidFill>
                <a:latin typeface="+mn-lt"/>
                <a:cs typeface="Times New Roman" panose="02020603050405020304" pitchFamily="18" charset="0"/>
              </a:rPr>
              <a:t>СОЦИАЛЬНАЯ ПОЛИТИКА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81" y="3168815"/>
            <a:ext cx="3203692" cy="207482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225003" y="1038523"/>
            <a:ext cx="423213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336699"/>
                </a:solidFill>
              </a:rPr>
              <a:t>По итогам договоренностей между </a:t>
            </a:r>
          </a:p>
          <a:p>
            <a:r>
              <a:rPr lang="ru-RU" sz="1600" dirty="0">
                <a:solidFill>
                  <a:srgbClr val="336699"/>
                </a:solidFill>
              </a:rPr>
              <a:t>Правительством Кыргызской Республики и ПАО «Газпром»</a:t>
            </a:r>
            <a:r>
              <a:rPr lang="en-US" sz="1600" dirty="0">
                <a:solidFill>
                  <a:srgbClr val="336699"/>
                </a:solidFill>
              </a:rPr>
              <a:t>:</a:t>
            </a:r>
          </a:p>
          <a:p>
            <a:r>
              <a:rPr lang="ru-RU" sz="3600" b="1" dirty="0">
                <a:solidFill>
                  <a:srgbClr val="336699"/>
                </a:solidFill>
              </a:rPr>
              <a:t>9 </a:t>
            </a:r>
            <a:r>
              <a:rPr lang="ru-RU" sz="1600" dirty="0">
                <a:solidFill>
                  <a:srgbClr val="336699"/>
                </a:solidFill>
              </a:rPr>
              <a:t>физкультурно-оздоровительных комплексов</a:t>
            </a:r>
            <a:endParaRPr lang="en-US" sz="1600" dirty="0">
              <a:solidFill>
                <a:srgbClr val="336699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45" y="1017663"/>
            <a:ext cx="3226328" cy="205427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7225003" y="2669739"/>
            <a:ext cx="42321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общеобразовательная школа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Количество учеников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свыше 900</a:t>
            </a:r>
          </a:p>
          <a:p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265461" y="3870068"/>
            <a:ext cx="419167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6699"/>
                </a:solidFill>
              </a:rPr>
              <a:t>Социальная программа:</a:t>
            </a:r>
            <a:endParaRPr lang="ru-RU" dirty="0">
              <a:solidFill>
                <a:srgbClr val="336699"/>
              </a:solidFill>
            </a:endParaRPr>
          </a:p>
          <a:p>
            <a:r>
              <a:rPr lang="ru-RU" dirty="0">
                <a:solidFill>
                  <a:srgbClr val="336699"/>
                </a:solidFill>
              </a:rPr>
              <a:t>- Детские дома, приюты</a:t>
            </a:r>
            <a:r>
              <a:rPr lang="en-US" dirty="0">
                <a:solidFill>
                  <a:srgbClr val="336699"/>
                </a:solidFill>
              </a:rPr>
              <a:t>;</a:t>
            </a:r>
            <a:endParaRPr lang="ru-RU" dirty="0">
              <a:solidFill>
                <a:srgbClr val="336699"/>
              </a:solidFill>
            </a:endParaRPr>
          </a:p>
          <a:p>
            <a:r>
              <a:rPr lang="ru-RU" dirty="0">
                <a:solidFill>
                  <a:srgbClr val="336699"/>
                </a:solidFill>
              </a:rPr>
              <a:t>- Общество блокадников Ленинграда, ветеранов ВОВ</a:t>
            </a:r>
            <a:r>
              <a:rPr lang="en-US" dirty="0">
                <a:solidFill>
                  <a:srgbClr val="336699"/>
                </a:solidFill>
              </a:rPr>
              <a:t>;</a:t>
            </a:r>
            <a:endParaRPr lang="ru-RU" dirty="0">
              <a:solidFill>
                <a:srgbClr val="336699"/>
              </a:solidFill>
            </a:endParaRPr>
          </a:p>
          <a:p>
            <a:r>
              <a:rPr lang="ru-RU" dirty="0">
                <a:solidFill>
                  <a:srgbClr val="336699"/>
                </a:solidFill>
              </a:rPr>
              <a:t>- Дома-интернаты для детей с ограниченными возможностями здоровья.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877" y="3168815"/>
            <a:ext cx="3099351" cy="207482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877" y="1017663"/>
            <a:ext cx="3099351" cy="20542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8749" y="5421665"/>
            <a:ext cx="6401447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400"/>
                </a:solidFill>
              </a:rPr>
              <a:t>Сумма затрат на строительство социальных объектов составила 4 млрд. сомов и </a:t>
            </a:r>
            <a:r>
              <a:rPr lang="ru-RU" sz="2400" b="1" u="sng" dirty="0">
                <a:solidFill>
                  <a:srgbClr val="007400"/>
                </a:solidFill>
              </a:rPr>
              <a:t>не входит </a:t>
            </a:r>
            <a:r>
              <a:rPr lang="ru-RU" b="1" dirty="0">
                <a:solidFill>
                  <a:srgbClr val="007400"/>
                </a:solidFill>
              </a:rPr>
              <a:t>в сумму инвестиций в газовую отрасль</a:t>
            </a:r>
          </a:p>
        </p:txBody>
      </p:sp>
    </p:spTree>
    <p:extLst>
      <p:ext uri="{BB962C8B-B14F-4D97-AF65-F5344CB8AC3E}">
        <p14:creationId xmlns:p14="http://schemas.microsoft.com/office/powerpoint/2010/main" val="821340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258008" y="4733"/>
            <a:ext cx="9933991" cy="899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bg1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ru-RU" sz="2400" dirty="0">
                <a:solidFill>
                  <a:srgbClr val="0065AE"/>
                </a:solidFill>
                <a:latin typeface="+mn-lt"/>
                <a:cs typeface="Times New Roman" panose="02020603050405020304" pitchFamily="18" charset="0"/>
              </a:rPr>
              <a:t>ПЕРСПЕКТИВЫ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6969" y="1418633"/>
            <a:ext cx="6156481" cy="4901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36699"/>
                </a:solidFill>
              </a:rPr>
              <a:t>Перспективное развитие:</a:t>
            </a:r>
          </a:p>
          <a:p>
            <a:endParaRPr lang="ru-RU" sz="1000" dirty="0">
              <a:solidFill>
                <a:srgbClr val="336699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rgbClr val="336699"/>
                </a:solidFill>
              </a:rPr>
              <a:t>Повышение уровня газификации страны до </a:t>
            </a:r>
            <a:r>
              <a:rPr lang="ru-RU" sz="2800" b="1" dirty="0">
                <a:solidFill>
                  <a:srgbClr val="336699"/>
                </a:solidFill>
              </a:rPr>
              <a:t>60</a:t>
            </a:r>
            <a:r>
              <a:rPr lang="ru-RU" sz="2400" b="1" dirty="0">
                <a:solidFill>
                  <a:srgbClr val="336699"/>
                </a:solidFill>
              </a:rPr>
              <a:t>%</a:t>
            </a:r>
            <a:r>
              <a:rPr lang="ru-RU" sz="2000" b="1" dirty="0">
                <a:solidFill>
                  <a:srgbClr val="336699"/>
                </a:solidFill>
              </a:rPr>
              <a:t> к 2030 г.</a:t>
            </a:r>
            <a:r>
              <a:rPr lang="en-US" sz="2000" dirty="0">
                <a:solidFill>
                  <a:srgbClr val="336699"/>
                </a:solidFill>
              </a:rPr>
              <a:t>;</a:t>
            </a:r>
            <a:endParaRPr lang="ru-RU" sz="2000" dirty="0">
              <a:solidFill>
                <a:srgbClr val="336699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rgbClr val="336699"/>
                </a:solidFill>
              </a:rPr>
              <a:t>Увеличение реализации природного газа до </a:t>
            </a:r>
            <a:r>
              <a:rPr lang="ru-RU" sz="2400" b="1" dirty="0">
                <a:solidFill>
                  <a:srgbClr val="336699"/>
                </a:solidFill>
              </a:rPr>
              <a:t>2,5-3</a:t>
            </a:r>
            <a:r>
              <a:rPr lang="ru-RU" sz="2000" b="1" dirty="0">
                <a:solidFill>
                  <a:srgbClr val="336699"/>
                </a:solidFill>
              </a:rPr>
              <a:t> млрд. куб. м. к 2030 г.</a:t>
            </a:r>
            <a:r>
              <a:rPr lang="en-US" sz="2000" b="1" dirty="0">
                <a:solidFill>
                  <a:srgbClr val="336699"/>
                </a:solidFill>
              </a:rPr>
              <a:t>;</a:t>
            </a:r>
            <a:endParaRPr lang="ru-RU" sz="2000" b="1" dirty="0">
              <a:solidFill>
                <a:srgbClr val="336699"/>
              </a:solidFill>
            </a:endParaRPr>
          </a:p>
          <a:p>
            <a:pPr marL="342900" indent="-342900">
              <a:buFontTx/>
              <a:buChar char="-"/>
            </a:pPr>
            <a:endParaRPr lang="ru-RU" sz="2000" b="1" dirty="0">
              <a:solidFill>
                <a:srgbClr val="336699"/>
              </a:solidFill>
            </a:endParaRPr>
          </a:p>
          <a:p>
            <a:pPr marL="342900" indent="-342900">
              <a:buFontTx/>
              <a:buChar char="-"/>
            </a:pPr>
            <a:endParaRPr lang="ru-RU" sz="2000" dirty="0">
              <a:solidFill>
                <a:srgbClr val="336699"/>
              </a:solidFill>
            </a:endParaRPr>
          </a:p>
          <a:p>
            <a:endParaRPr lang="ru-RU" sz="2000" dirty="0">
              <a:solidFill>
                <a:srgbClr val="336699"/>
              </a:solidFill>
            </a:endParaRPr>
          </a:p>
          <a:p>
            <a:r>
              <a:rPr lang="ru-RU" sz="2400" b="1" dirty="0">
                <a:solidFill>
                  <a:srgbClr val="336699"/>
                </a:solidFill>
              </a:rPr>
              <a:t>Перспективные проекты</a:t>
            </a:r>
            <a:r>
              <a:rPr lang="en-US" sz="2400" b="1" dirty="0">
                <a:solidFill>
                  <a:srgbClr val="336699"/>
                </a:solidFill>
              </a:rPr>
              <a:t>:</a:t>
            </a:r>
            <a:endParaRPr lang="ru-RU" sz="2400" b="1" dirty="0">
              <a:solidFill>
                <a:srgbClr val="336699"/>
              </a:solidFill>
            </a:endParaRPr>
          </a:p>
          <a:p>
            <a:endParaRPr lang="en-US" sz="1050" b="1" dirty="0">
              <a:solidFill>
                <a:srgbClr val="336699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400" dirty="0">
                <a:solidFill>
                  <a:srgbClr val="336699"/>
                </a:solidFill>
              </a:rPr>
              <a:t>Развитие рынка газомоторного топлива (КПГ)</a:t>
            </a:r>
            <a:r>
              <a:rPr lang="en-US" sz="2400" dirty="0">
                <a:solidFill>
                  <a:srgbClr val="336699"/>
                </a:solidFill>
              </a:rPr>
              <a:t>;</a:t>
            </a:r>
            <a:endParaRPr lang="ru-RU" sz="2400" dirty="0">
              <a:solidFill>
                <a:srgbClr val="336699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400" dirty="0">
                <a:solidFill>
                  <a:srgbClr val="336699"/>
                </a:solidFill>
              </a:rPr>
              <a:t>Строительство объектов теплоснабжения</a:t>
            </a:r>
            <a:r>
              <a:rPr lang="en-US" sz="2400" dirty="0">
                <a:solidFill>
                  <a:srgbClr val="336699"/>
                </a:solidFill>
              </a:rPr>
              <a:t>;</a:t>
            </a:r>
            <a:endParaRPr lang="ru-RU" sz="2400" dirty="0">
              <a:solidFill>
                <a:srgbClr val="336699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400" dirty="0">
                <a:solidFill>
                  <a:srgbClr val="336699"/>
                </a:solidFill>
              </a:rPr>
              <a:t>Строительство объектов энергоснабжения</a:t>
            </a:r>
            <a:r>
              <a:rPr lang="en-US" sz="2400" dirty="0">
                <a:solidFill>
                  <a:srgbClr val="336699"/>
                </a:solidFill>
              </a:rPr>
              <a:t>;</a:t>
            </a:r>
            <a:endParaRPr lang="ru-RU" sz="2400" dirty="0">
              <a:solidFill>
                <a:srgbClr val="336699"/>
              </a:solidFill>
            </a:endParaRPr>
          </a:p>
        </p:txBody>
      </p:sp>
      <p:grpSp>
        <p:nvGrpSpPr>
          <p:cNvPr id="9" name="Kirgiziya"/>
          <p:cNvGrpSpPr>
            <a:grpSpLocks noChangeAspect="1"/>
          </p:cNvGrpSpPr>
          <p:nvPr/>
        </p:nvGrpSpPr>
        <p:grpSpPr bwMode="auto">
          <a:xfrm>
            <a:off x="7051615" y="1190375"/>
            <a:ext cx="2593699" cy="1270385"/>
            <a:chOff x="1382" y="1481"/>
            <a:chExt cx="2996" cy="1358"/>
          </a:xfrm>
          <a:solidFill>
            <a:srgbClr val="0070C0"/>
          </a:solidFill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1383" y="2447"/>
              <a:ext cx="895" cy="345"/>
            </a:xfrm>
            <a:custGeom>
              <a:avLst/>
              <a:gdLst>
                <a:gd name="T0" fmla="*/ 1277 w 1790"/>
                <a:gd name="T1" fmla="*/ 387 h 689"/>
                <a:gd name="T2" fmla="*/ 1325 w 1790"/>
                <a:gd name="T3" fmla="*/ 377 h 689"/>
                <a:gd name="T4" fmla="*/ 1436 w 1790"/>
                <a:gd name="T5" fmla="*/ 394 h 689"/>
                <a:gd name="T6" fmla="*/ 1548 w 1790"/>
                <a:gd name="T7" fmla="*/ 413 h 689"/>
                <a:gd name="T8" fmla="*/ 1783 w 1790"/>
                <a:gd name="T9" fmla="*/ 341 h 689"/>
                <a:gd name="T10" fmla="*/ 1765 w 1790"/>
                <a:gd name="T11" fmla="*/ 299 h 689"/>
                <a:gd name="T12" fmla="*/ 1604 w 1790"/>
                <a:gd name="T13" fmla="*/ 106 h 689"/>
                <a:gd name="T14" fmla="*/ 1543 w 1790"/>
                <a:gd name="T15" fmla="*/ 17 h 689"/>
                <a:gd name="T16" fmla="*/ 1493 w 1790"/>
                <a:gd name="T17" fmla="*/ 27 h 689"/>
                <a:gd name="T18" fmla="*/ 1456 w 1790"/>
                <a:gd name="T19" fmla="*/ 85 h 689"/>
                <a:gd name="T20" fmla="*/ 1347 w 1790"/>
                <a:gd name="T21" fmla="*/ 107 h 689"/>
                <a:gd name="T22" fmla="*/ 1286 w 1790"/>
                <a:gd name="T23" fmla="*/ 90 h 689"/>
                <a:gd name="T24" fmla="*/ 1226 w 1790"/>
                <a:gd name="T25" fmla="*/ 100 h 689"/>
                <a:gd name="T26" fmla="*/ 1173 w 1790"/>
                <a:gd name="T27" fmla="*/ 78 h 689"/>
                <a:gd name="T28" fmla="*/ 1031 w 1790"/>
                <a:gd name="T29" fmla="*/ 41 h 689"/>
                <a:gd name="T30" fmla="*/ 956 w 1790"/>
                <a:gd name="T31" fmla="*/ 73 h 689"/>
                <a:gd name="T32" fmla="*/ 940 w 1790"/>
                <a:gd name="T33" fmla="*/ 120 h 689"/>
                <a:gd name="T34" fmla="*/ 1027 w 1790"/>
                <a:gd name="T35" fmla="*/ 202 h 689"/>
                <a:gd name="T36" fmla="*/ 1040 w 1790"/>
                <a:gd name="T37" fmla="*/ 240 h 689"/>
                <a:gd name="T38" fmla="*/ 1024 w 1790"/>
                <a:gd name="T39" fmla="*/ 298 h 689"/>
                <a:gd name="T40" fmla="*/ 962 w 1790"/>
                <a:gd name="T41" fmla="*/ 303 h 689"/>
                <a:gd name="T42" fmla="*/ 976 w 1790"/>
                <a:gd name="T43" fmla="*/ 236 h 689"/>
                <a:gd name="T44" fmla="*/ 946 w 1790"/>
                <a:gd name="T45" fmla="*/ 156 h 689"/>
                <a:gd name="T46" fmla="*/ 876 w 1790"/>
                <a:gd name="T47" fmla="*/ 137 h 689"/>
                <a:gd name="T48" fmla="*/ 741 w 1790"/>
                <a:gd name="T49" fmla="*/ 223 h 689"/>
                <a:gd name="T50" fmla="*/ 691 w 1790"/>
                <a:gd name="T51" fmla="*/ 292 h 689"/>
                <a:gd name="T52" fmla="*/ 703 w 1790"/>
                <a:gd name="T53" fmla="*/ 322 h 689"/>
                <a:gd name="T54" fmla="*/ 761 w 1790"/>
                <a:gd name="T55" fmla="*/ 317 h 689"/>
                <a:gd name="T56" fmla="*/ 793 w 1790"/>
                <a:gd name="T57" fmla="*/ 337 h 689"/>
                <a:gd name="T58" fmla="*/ 780 w 1790"/>
                <a:gd name="T59" fmla="*/ 371 h 689"/>
                <a:gd name="T60" fmla="*/ 691 w 1790"/>
                <a:gd name="T61" fmla="*/ 357 h 689"/>
                <a:gd name="T62" fmla="*/ 679 w 1790"/>
                <a:gd name="T63" fmla="*/ 263 h 689"/>
                <a:gd name="T64" fmla="*/ 648 w 1790"/>
                <a:gd name="T65" fmla="*/ 222 h 689"/>
                <a:gd name="T66" fmla="*/ 523 w 1790"/>
                <a:gd name="T67" fmla="*/ 240 h 689"/>
                <a:gd name="T68" fmla="*/ 309 w 1790"/>
                <a:gd name="T69" fmla="*/ 178 h 689"/>
                <a:gd name="T70" fmla="*/ 231 w 1790"/>
                <a:gd name="T71" fmla="*/ 202 h 689"/>
                <a:gd name="T72" fmla="*/ 167 w 1790"/>
                <a:gd name="T73" fmla="*/ 222 h 689"/>
                <a:gd name="T74" fmla="*/ 117 w 1790"/>
                <a:gd name="T75" fmla="*/ 252 h 689"/>
                <a:gd name="T76" fmla="*/ 92 w 1790"/>
                <a:gd name="T77" fmla="*/ 332 h 689"/>
                <a:gd name="T78" fmla="*/ 62 w 1790"/>
                <a:gd name="T79" fmla="*/ 307 h 689"/>
                <a:gd name="T80" fmla="*/ 32 w 1790"/>
                <a:gd name="T81" fmla="*/ 277 h 689"/>
                <a:gd name="T82" fmla="*/ 16 w 1790"/>
                <a:gd name="T83" fmla="*/ 354 h 689"/>
                <a:gd name="T84" fmla="*/ 1 w 1790"/>
                <a:gd name="T85" fmla="*/ 402 h 689"/>
                <a:gd name="T86" fmla="*/ 30 w 1790"/>
                <a:gd name="T87" fmla="*/ 468 h 689"/>
                <a:gd name="T88" fmla="*/ 53 w 1790"/>
                <a:gd name="T89" fmla="*/ 558 h 689"/>
                <a:gd name="T90" fmla="*/ 303 w 1790"/>
                <a:gd name="T91" fmla="*/ 563 h 689"/>
                <a:gd name="T92" fmla="*/ 422 w 1790"/>
                <a:gd name="T93" fmla="*/ 553 h 689"/>
                <a:gd name="T94" fmla="*/ 470 w 1790"/>
                <a:gd name="T95" fmla="*/ 579 h 689"/>
                <a:gd name="T96" fmla="*/ 503 w 1790"/>
                <a:gd name="T97" fmla="*/ 545 h 689"/>
                <a:gd name="T98" fmla="*/ 657 w 1790"/>
                <a:gd name="T99" fmla="*/ 549 h 689"/>
                <a:gd name="T100" fmla="*/ 672 w 1790"/>
                <a:gd name="T101" fmla="*/ 580 h 689"/>
                <a:gd name="T102" fmla="*/ 647 w 1790"/>
                <a:gd name="T103" fmla="*/ 641 h 689"/>
                <a:gd name="T104" fmla="*/ 680 w 1790"/>
                <a:gd name="T105" fmla="*/ 683 h 689"/>
                <a:gd name="T106" fmla="*/ 724 w 1790"/>
                <a:gd name="T107" fmla="*/ 680 h 689"/>
                <a:gd name="T108" fmla="*/ 779 w 1790"/>
                <a:gd name="T109" fmla="*/ 644 h 689"/>
                <a:gd name="T110" fmla="*/ 939 w 1790"/>
                <a:gd name="T111" fmla="*/ 568 h 689"/>
                <a:gd name="T112" fmla="*/ 1025 w 1790"/>
                <a:gd name="T113" fmla="*/ 545 h 689"/>
                <a:gd name="T114" fmla="*/ 1097 w 1790"/>
                <a:gd name="T115" fmla="*/ 458 h 689"/>
                <a:gd name="T116" fmla="*/ 1186 w 1790"/>
                <a:gd name="T117" fmla="*/ 424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90" h="689">
                  <a:moveTo>
                    <a:pt x="1211" y="421"/>
                  </a:moveTo>
                  <a:lnTo>
                    <a:pt x="1211" y="421"/>
                  </a:lnTo>
                  <a:lnTo>
                    <a:pt x="1225" y="417"/>
                  </a:lnTo>
                  <a:lnTo>
                    <a:pt x="1236" y="413"/>
                  </a:lnTo>
                  <a:lnTo>
                    <a:pt x="1246" y="409"/>
                  </a:lnTo>
                  <a:lnTo>
                    <a:pt x="1253" y="404"/>
                  </a:lnTo>
                  <a:lnTo>
                    <a:pt x="1267" y="396"/>
                  </a:lnTo>
                  <a:lnTo>
                    <a:pt x="1277" y="387"/>
                  </a:lnTo>
                  <a:lnTo>
                    <a:pt x="1286" y="379"/>
                  </a:lnTo>
                  <a:lnTo>
                    <a:pt x="1291" y="377"/>
                  </a:lnTo>
                  <a:lnTo>
                    <a:pt x="1296" y="374"/>
                  </a:lnTo>
                  <a:lnTo>
                    <a:pt x="1301" y="373"/>
                  </a:lnTo>
                  <a:lnTo>
                    <a:pt x="1308" y="373"/>
                  </a:lnTo>
                  <a:lnTo>
                    <a:pt x="1316" y="374"/>
                  </a:lnTo>
                  <a:lnTo>
                    <a:pt x="1325" y="377"/>
                  </a:lnTo>
                  <a:lnTo>
                    <a:pt x="1325" y="377"/>
                  </a:lnTo>
                  <a:lnTo>
                    <a:pt x="1343" y="383"/>
                  </a:lnTo>
                  <a:lnTo>
                    <a:pt x="1362" y="387"/>
                  </a:lnTo>
                  <a:lnTo>
                    <a:pt x="1380" y="389"/>
                  </a:lnTo>
                  <a:lnTo>
                    <a:pt x="1394" y="391"/>
                  </a:lnTo>
                  <a:lnTo>
                    <a:pt x="1417" y="391"/>
                  </a:lnTo>
                  <a:lnTo>
                    <a:pt x="1424" y="389"/>
                  </a:lnTo>
                  <a:lnTo>
                    <a:pt x="1424" y="389"/>
                  </a:lnTo>
                  <a:lnTo>
                    <a:pt x="1436" y="394"/>
                  </a:lnTo>
                  <a:lnTo>
                    <a:pt x="1448" y="399"/>
                  </a:lnTo>
                  <a:lnTo>
                    <a:pt x="1463" y="404"/>
                  </a:lnTo>
                  <a:lnTo>
                    <a:pt x="1482" y="409"/>
                  </a:lnTo>
                  <a:lnTo>
                    <a:pt x="1503" y="413"/>
                  </a:lnTo>
                  <a:lnTo>
                    <a:pt x="1524" y="414"/>
                  </a:lnTo>
                  <a:lnTo>
                    <a:pt x="1537" y="414"/>
                  </a:lnTo>
                  <a:lnTo>
                    <a:pt x="1548" y="413"/>
                  </a:lnTo>
                  <a:lnTo>
                    <a:pt x="1548" y="413"/>
                  </a:lnTo>
                  <a:lnTo>
                    <a:pt x="1576" y="408"/>
                  </a:lnTo>
                  <a:lnTo>
                    <a:pt x="1612" y="401"/>
                  </a:lnTo>
                  <a:lnTo>
                    <a:pt x="1652" y="389"/>
                  </a:lnTo>
                  <a:lnTo>
                    <a:pt x="1692" y="377"/>
                  </a:lnTo>
                  <a:lnTo>
                    <a:pt x="1730" y="364"/>
                  </a:lnTo>
                  <a:lnTo>
                    <a:pt x="1762" y="352"/>
                  </a:lnTo>
                  <a:lnTo>
                    <a:pt x="1774" y="346"/>
                  </a:lnTo>
                  <a:lnTo>
                    <a:pt x="1783" y="341"/>
                  </a:lnTo>
                  <a:lnTo>
                    <a:pt x="1789" y="336"/>
                  </a:lnTo>
                  <a:lnTo>
                    <a:pt x="1790" y="333"/>
                  </a:lnTo>
                  <a:lnTo>
                    <a:pt x="1790" y="331"/>
                  </a:lnTo>
                  <a:lnTo>
                    <a:pt x="1790" y="331"/>
                  </a:lnTo>
                  <a:lnTo>
                    <a:pt x="1789" y="326"/>
                  </a:lnTo>
                  <a:lnTo>
                    <a:pt x="1784" y="319"/>
                  </a:lnTo>
                  <a:lnTo>
                    <a:pt x="1775" y="309"/>
                  </a:lnTo>
                  <a:lnTo>
                    <a:pt x="1765" y="299"/>
                  </a:lnTo>
                  <a:lnTo>
                    <a:pt x="1739" y="277"/>
                  </a:lnTo>
                  <a:lnTo>
                    <a:pt x="1709" y="252"/>
                  </a:lnTo>
                  <a:lnTo>
                    <a:pt x="1653" y="208"/>
                  </a:lnTo>
                  <a:lnTo>
                    <a:pt x="1627" y="188"/>
                  </a:lnTo>
                  <a:lnTo>
                    <a:pt x="1627" y="188"/>
                  </a:lnTo>
                  <a:lnTo>
                    <a:pt x="1624" y="176"/>
                  </a:lnTo>
                  <a:lnTo>
                    <a:pt x="1617" y="146"/>
                  </a:lnTo>
                  <a:lnTo>
                    <a:pt x="1604" y="106"/>
                  </a:lnTo>
                  <a:lnTo>
                    <a:pt x="1598" y="86"/>
                  </a:lnTo>
                  <a:lnTo>
                    <a:pt x="1589" y="66"/>
                  </a:lnTo>
                  <a:lnTo>
                    <a:pt x="1589" y="66"/>
                  </a:lnTo>
                  <a:lnTo>
                    <a:pt x="1583" y="54"/>
                  </a:lnTo>
                  <a:lnTo>
                    <a:pt x="1576" y="44"/>
                  </a:lnTo>
                  <a:lnTo>
                    <a:pt x="1566" y="34"/>
                  </a:lnTo>
                  <a:lnTo>
                    <a:pt x="1554" y="25"/>
                  </a:lnTo>
                  <a:lnTo>
                    <a:pt x="1543" y="17"/>
                  </a:lnTo>
                  <a:lnTo>
                    <a:pt x="1532" y="10"/>
                  </a:lnTo>
                  <a:lnTo>
                    <a:pt x="1509" y="0"/>
                  </a:lnTo>
                  <a:lnTo>
                    <a:pt x="1509" y="0"/>
                  </a:lnTo>
                  <a:lnTo>
                    <a:pt x="1503" y="7"/>
                  </a:lnTo>
                  <a:lnTo>
                    <a:pt x="1503" y="7"/>
                  </a:lnTo>
                  <a:lnTo>
                    <a:pt x="1501" y="11"/>
                  </a:lnTo>
                  <a:lnTo>
                    <a:pt x="1498" y="16"/>
                  </a:lnTo>
                  <a:lnTo>
                    <a:pt x="1493" y="27"/>
                  </a:lnTo>
                  <a:lnTo>
                    <a:pt x="1486" y="55"/>
                  </a:lnTo>
                  <a:lnTo>
                    <a:pt x="1481" y="67"/>
                  </a:lnTo>
                  <a:lnTo>
                    <a:pt x="1478" y="72"/>
                  </a:lnTo>
                  <a:lnTo>
                    <a:pt x="1474" y="77"/>
                  </a:lnTo>
                  <a:lnTo>
                    <a:pt x="1471" y="81"/>
                  </a:lnTo>
                  <a:lnTo>
                    <a:pt x="1466" y="83"/>
                  </a:lnTo>
                  <a:lnTo>
                    <a:pt x="1461" y="85"/>
                  </a:lnTo>
                  <a:lnTo>
                    <a:pt x="1456" y="85"/>
                  </a:lnTo>
                  <a:lnTo>
                    <a:pt x="1456" y="85"/>
                  </a:lnTo>
                  <a:lnTo>
                    <a:pt x="1443" y="83"/>
                  </a:lnTo>
                  <a:lnTo>
                    <a:pt x="1431" y="85"/>
                  </a:lnTo>
                  <a:lnTo>
                    <a:pt x="1417" y="86"/>
                  </a:lnTo>
                  <a:lnTo>
                    <a:pt x="1403" y="88"/>
                  </a:lnTo>
                  <a:lnTo>
                    <a:pt x="1376" y="97"/>
                  </a:lnTo>
                  <a:lnTo>
                    <a:pt x="1347" y="107"/>
                  </a:lnTo>
                  <a:lnTo>
                    <a:pt x="1347" y="107"/>
                  </a:lnTo>
                  <a:lnTo>
                    <a:pt x="1333" y="110"/>
                  </a:lnTo>
                  <a:lnTo>
                    <a:pt x="1323" y="111"/>
                  </a:lnTo>
                  <a:lnTo>
                    <a:pt x="1316" y="111"/>
                  </a:lnTo>
                  <a:lnTo>
                    <a:pt x="1311" y="108"/>
                  </a:lnTo>
                  <a:lnTo>
                    <a:pt x="1306" y="105"/>
                  </a:lnTo>
                  <a:lnTo>
                    <a:pt x="1300" y="100"/>
                  </a:lnTo>
                  <a:lnTo>
                    <a:pt x="1293" y="95"/>
                  </a:lnTo>
                  <a:lnTo>
                    <a:pt x="1286" y="90"/>
                  </a:lnTo>
                  <a:lnTo>
                    <a:pt x="1286" y="90"/>
                  </a:lnTo>
                  <a:lnTo>
                    <a:pt x="1281" y="87"/>
                  </a:lnTo>
                  <a:lnTo>
                    <a:pt x="1276" y="87"/>
                  </a:lnTo>
                  <a:lnTo>
                    <a:pt x="1270" y="87"/>
                  </a:lnTo>
                  <a:lnTo>
                    <a:pt x="1263" y="88"/>
                  </a:lnTo>
                  <a:lnTo>
                    <a:pt x="1252" y="91"/>
                  </a:lnTo>
                  <a:lnTo>
                    <a:pt x="1238" y="96"/>
                  </a:lnTo>
                  <a:lnTo>
                    <a:pt x="1226" y="100"/>
                  </a:lnTo>
                  <a:lnTo>
                    <a:pt x="1213" y="101"/>
                  </a:lnTo>
                  <a:lnTo>
                    <a:pt x="1208" y="101"/>
                  </a:lnTo>
                  <a:lnTo>
                    <a:pt x="1202" y="100"/>
                  </a:lnTo>
                  <a:lnTo>
                    <a:pt x="1197" y="97"/>
                  </a:lnTo>
                  <a:lnTo>
                    <a:pt x="1192" y="93"/>
                  </a:lnTo>
                  <a:lnTo>
                    <a:pt x="1192" y="93"/>
                  </a:lnTo>
                  <a:lnTo>
                    <a:pt x="1183" y="85"/>
                  </a:lnTo>
                  <a:lnTo>
                    <a:pt x="1173" y="78"/>
                  </a:lnTo>
                  <a:lnTo>
                    <a:pt x="1162" y="72"/>
                  </a:lnTo>
                  <a:lnTo>
                    <a:pt x="1149" y="66"/>
                  </a:lnTo>
                  <a:lnTo>
                    <a:pt x="1134" y="61"/>
                  </a:lnTo>
                  <a:lnTo>
                    <a:pt x="1114" y="56"/>
                  </a:lnTo>
                  <a:lnTo>
                    <a:pt x="1061" y="45"/>
                  </a:lnTo>
                  <a:lnTo>
                    <a:pt x="1061" y="45"/>
                  </a:lnTo>
                  <a:lnTo>
                    <a:pt x="1046" y="42"/>
                  </a:lnTo>
                  <a:lnTo>
                    <a:pt x="1031" y="41"/>
                  </a:lnTo>
                  <a:lnTo>
                    <a:pt x="1019" y="42"/>
                  </a:lnTo>
                  <a:lnTo>
                    <a:pt x="1006" y="44"/>
                  </a:lnTo>
                  <a:lnTo>
                    <a:pt x="995" y="47"/>
                  </a:lnTo>
                  <a:lnTo>
                    <a:pt x="986" y="51"/>
                  </a:lnTo>
                  <a:lnTo>
                    <a:pt x="976" y="56"/>
                  </a:lnTo>
                  <a:lnTo>
                    <a:pt x="969" y="61"/>
                  </a:lnTo>
                  <a:lnTo>
                    <a:pt x="962" y="67"/>
                  </a:lnTo>
                  <a:lnTo>
                    <a:pt x="956" y="73"/>
                  </a:lnTo>
                  <a:lnTo>
                    <a:pt x="951" y="81"/>
                  </a:lnTo>
                  <a:lnTo>
                    <a:pt x="947" y="87"/>
                  </a:lnTo>
                  <a:lnTo>
                    <a:pt x="944" y="95"/>
                  </a:lnTo>
                  <a:lnTo>
                    <a:pt x="941" y="101"/>
                  </a:lnTo>
                  <a:lnTo>
                    <a:pt x="940" y="107"/>
                  </a:lnTo>
                  <a:lnTo>
                    <a:pt x="940" y="113"/>
                  </a:lnTo>
                  <a:lnTo>
                    <a:pt x="940" y="113"/>
                  </a:lnTo>
                  <a:lnTo>
                    <a:pt x="940" y="120"/>
                  </a:lnTo>
                  <a:lnTo>
                    <a:pt x="942" y="126"/>
                  </a:lnTo>
                  <a:lnTo>
                    <a:pt x="945" y="131"/>
                  </a:lnTo>
                  <a:lnTo>
                    <a:pt x="949" y="137"/>
                  </a:lnTo>
                  <a:lnTo>
                    <a:pt x="960" y="150"/>
                  </a:lnTo>
                  <a:lnTo>
                    <a:pt x="972" y="161"/>
                  </a:lnTo>
                  <a:lnTo>
                    <a:pt x="986" y="172"/>
                  </a:lnTo>
                  <a:lnTo>
                    <a:pt x="1001" y="183"/>
                  </a:lnTo>
                  <a:lnTo>
                    <a:pt x="1027" y="202"/>
                  </a:lnTo>
                  <a:lnTo>
                    <a:pt x="1027" y="202"/>
                  </a:lnTo>
                  <a:lnTo>
                    <a:pt x="1032" y="206"/>
                  </a:lnTo>
                  <a:lnTo>
                    <a:pt x="1036" y="210"/>
                  </a:lnTo>
                  <a:lnTo>
                    <a:pt x="1039" y="215"/>
                  </a:lnTo>
                  <a:lnTo>
                    <a:pt x="1040" y="220"/>
                  </a:lnTo>
                  <a:lnTo>
                    <a:pt x="1041" y="225"/>
                  </a:lnTo>
                  <a:lnTo>
                    <a:pt x="1041" y="228"/>
                  </a:lnTo>
                  <a:lnTo>
                    <a:pt x="1040" y="240"/>
                  </a:lnTo>
                  <a:lnTo>
                    <a:pt x="1035" y="259"/>
                  </a:lnTo>
                  <a:lnTo>
                    <a:pt x="1032" y="271"/>
                  </a:lnTo>
                  <a:lnTo>
                    <a:pt x="1031" y="282"/>
                  </a:lnTo>
                  <a:lnTo>
                    <a:pt x="1031" y="282"/>
                  </a:lnTo>
                  <a:lnTo>
                    <a:pt x="1030" y="287"/>
                  </a:lnTo>
                  <a:lnTo>
                    <a:pt x="1029" y="291"/>
                  </a:lnTo>
                  <a:lnTo>
                    <a:pt x="1026" y="294"/>
                  </a:lnTo>
                  <a:lnTo>
                    <a:pt x="1024" y="298"/>
                  </a:lnTo>
                  <a:lnTo>
                    <a:pt x="1016" y="303"/>
                  </a:lnTo>
                  <a:lnTo>
                    <a:pt x="1006" y="306"/>
                  </a:lnTo>
                  <a:lnTo>
                    <a:pt x="996" y="307"/>
                  </a:lnTo>
                  <a:lnTo>
                    <a:pt x="985" y="307"/>
                  </a:lnTo>
                  <a:lnTo>
                    <a:pt x="975" y="307"/>
                  </a:lnTo>
                  <a:lnTo>
                    <a:pt x="966" y="304"/>
                  </a:lnTo>
                  <a:lnTo>
                    <a:pt x="966" y="304"/>
                  </a:lnTo>
                  <a:lnTo>
                    <a:pt x="962" y="303"/>
                  </a:lnTo>
                  <a:lnTo>
                    <a:pt x="960" y="301"/>
                  </a:lnTo>
                  <a:lnTo>
                    <a:pt x="959" y="298"/>
                  </a:lnTo>
                  <a:lnTo>
                    <a:pt x="957" y="294"/>
                  </a:lnTo>
                  <a:lnTo>
                    <a:pt x="957" y="287"/>
                  </a:lnTo>
                  <a:lnTo>
                    <a:pt x="959" y="278"/>
                  </a:lnTo>
                  <a:lnTo>
                    <a:pt x="967" y="257"/>
                  </a:lnTo>
                  <a:lnTo>
                    <a:pt x="976" y="236"/>
                  </a:lnTo>
                  <a:lnTo>
                    <a:pt x="976" y="236"/>
                  </a:lnTo>
                  <a:lnTo>
                    <a:pt x="977" y="231"/>
                  </a:lnTo>
                  <a:lnTo>
                    <a:pt x="977" y="225"/>
                  </a:lnTo>
                  <a:lnTo>
                    <a:pt x="976" y="213"/>
                  </a:lnTo>
                  <a:lnTo>
                    <a:pt x="972" y="201"/>
                  </a:lnTo>
                  <a:lnTo>
                    <a:pt x="967" y="188"/>
                  </a:lnTo>
                  <a:lnTo>
                    <a:pt x="960" y="176"/>
                  </a:lnTo>
                  <a:lnTo>
                    <a:pt x="952" y="166"/>
                  </a:lnTo>
                  <a:lnTo>
                    <a:pt x="946" y="156"/>
                  </a:lnTo>
                  <a:lnTo>
                    <a:pt x="940" y="150"/>
                  </a:lnTo>
                  <a:lnTo>
                    <a:pt x="940" y="150"/>
                  </a:lnTo>
                  <a:lnTo>
                    <a:pt x="936" y="147"/>
                  </a:lnTo>
                  <a:lnTo>
                    <a:pt x="932" y="145"/>
                  </a:lnTo>
                  <a:lnTo>
                    <a:pt x="921" y="141"/>
                  </a:lnTo>
                  <a:lnTo>
                    <a:pt x="908" y="138"/>
                  </a:lnTo>
                  <a:lnTo>
                    <a:pt x="891" y="137"/>
                  </a:lnTo>
                  <a:lnTo>
                    <a:pt x="876" y="137"/>
                  </a:lnTo>
                  <a:lnTo>
                    <a:pt x="863" y="137"/>
                  </a:lnTo>
                  <a:lnTo>
                    <a:pt x="850" y="138"/>
                  </a:lnTo>
                  <a:lnTo>
                    <a:pt x="843" y="141"/>
                  </a:lnTo>
                  <a:lnTo>
                    <a:pt x="843" y="141"/>
                  </a:lnTo>
                  <a:lnTo>
                    <a:pt x="833" y="146"/>
                  </a:lnTo>
                  <a:lnTo>
                    <a:pt x="819" y="157"/>
                  </a:lnTo>
                  <a:lnTo>
                    <a:pt x="785" y="185"/>
                  </a:lnTo>
                  <a:lnTo>
                    <a:pt x="741" y="223"/>
                  </a:lnTo>
                  <a:lnTo>
                    <a:pt x="741" y="223"/>
                  </a:lnTo>
                  <a:lnTo>
                    <a:pt x="735" y="230"/>
                  </a:lnTo>
                  <a:lnTo>
                    <a:pt x="719" y="244"/>
                  </a:lnTo>
                  <a:lnTo>
                    <a:pt x="710" y="254"/>
                  </a:lnTo>
                  <a:lnTo>
                    <a:pt x="701" y="266"/>
                  </a:lnTo>
                  <a:lnTo>
                    <a:pt x="695" y="278"/>
                  </a:lnTo>
                  <a:lnTo>
                    <a:pt x="693" y="284"/>
                  </a:lnTo>
                  <a:lnTo>
                    <a:pt x="691" y="292"/>
                  </a:lnTo>
                  <a:lnTo>
                    <a:pt x="691" y="292"/>
                  </a:lnTo>
                  <a:lnTo>
                    <a:pt x="690" y="298"/>
                  </a:lnTo>
                  <a:lnTo>
                    <a:pt x="690" y="303"/>
                  </a:lnTo>
                  <a:lnTo>
                    <a:pt x="691" y="308"/>
                  </a:lnTo>
                  <a:lnTo>
                    <a:pt x="693" y="313"/>
                  </a:lnTo>
                  <a:lnTo>
                    <a:pt x="695" y="317"/>
                  </a:lnTo>
                  <a:lnTo>
                    <a:pt x="699" y="319"/>
                  </a:lnTo>
                  <a:lnTo>
                    <a:pt x="703" y="322"/>
                  </a:lnTo>
                  <a:lnTo>
                    <a:pt x="706" y="324"/>
                  </a:lnTo>
                  <a:lnTo>
                    <a:pt x="716" y="326"/>
                  </a:lnTo>
                  <a:lnTo>
                    <a:pt x="726" y="327"/>
                  </a:lnTo>
                  <a:lnTo>
                    <a:pt x="739" y="324"/>
                  </a:lnTo>
                  <a:lnTo>
                    <a:pt x="750" y="321"/>
                  </a:lnTo>
                  <a:lnTo>
                    <a:pt x="750" y="321"/>
                  </a:lnTo>
                  <a:lnTo>
                    <a:pt x="755" y="318"/>
                  </a:lnTo>
                  <a:lnTo>
                    <a:pt x="761" y="317"/>
                  </a:lnTo>
                  <a:lnTo>
                    <a:pt x="766" y="317"/>
                  </a:lnTo>
                  <a:lnTo>
                    <a:pt x="771" y="317"/>
                  </a:lnTo>
                  <a:lnTo>
                    <a:pt x="776" y="318"/>
                  </a:lnTo>
                  <a:lnTo>
                    <a:pt x="780" y="321"/>
                  </a:lnTo>
                  <a:lnTo>
                    <a:pt x="786" y="326"/>
                  </a:lnTo>
                  <a:lnTo>
                    <a:pt x="790" y="329"/>
                  </a:lnTo>
                  <a:lnTo>
                    <a:pt x="791" y="333"/>
                  </a:lnTo>
                  <a:lnTo>
                    <a:pt x="793" y="337"/>
                  </a:lnTo>
                  <a:lnTo>
                    <a:pt x="794" y="342"/>
                  </a:lnTo>
                  <a:lnTo>
                    <a:pt x="794" y="347"/>
                  </a:lnTo>
                  <a:lnTo>
                    <a:pt x="793" y="352"/>
                  </a:lnTo>
                  <a:lnTo>
                    <a:pt x="790" y="357"/>
                  </a:lnTo>
                  <a:lnTo>
                    <a:pt x="788" y="362"/>
                  </a:lnTo>
                  <a:lnTo>
                    <a:pt x="788" y="362"/>
                  </a:lnTo>
                  <a:lnTo>
                    <a:pt x="784" y="367"/>
                  </a:lnTo>
                  <a:lnTo>
                    <a:pt x="780" y="371"/>
                  </a:lnTo>
                  <a:lnTo>
                    <a:pt x="775" y="373"/>
                  </a:lnTo>
                  <a:lnTo>
                    <a:pt x="769" y="374"/>
                  </a:lnTo>
                  <a:lnTo>
                    <a:pt x="763" y="376"/>
                  </a:lnTo>
                  <a:lnTo>
                    <a:pt x="756" y="376"/>
                  </a:lnTo>
                  <a:lnTo>
                    <a:pt x="741" y="373"/>
                  </a:lnTo>
                  <a:lnTo>
                    <a:pt x="728" y="369"/>
                  </a:lnTo>
                  <a:lnTo>
                    <a:pt x="714" y="364"/>
                  </a:lnTo>
                  <a:lnTo>
                    <a:pt x="691" y="357"/>
                  </a:lnTo>
                  <a:lnTo>
                    <a:pt x="691" y="357"/>
                  </a:lnTo>
                  <a:lnTo>
                    <a:pt x="688" y="354"/>
                  </a:lnTo>
                  <a:lnTo>
                    <a:pt x="684" y="351"/>
                  </a:lnTo>
                  <a:lnTo>
                    <a:pt x="682" y="344"/>
                  </a:lnTo>
                  <a:lnTo>
                    <a:pt x="680" y="338"/>
                  </a:lnTo>
                  <a:lnTo>
                    <a:pt x="678" y="321"/>
                  </a:lnTo>
                  <a:lnTo>
                    <a:pt x="678" y="302"/>
                  </a:lnTo>
                  <a:lnTo>
                    <a:pt x="679" y="263"/>
                  </a:lnTo>
                  <a:lnTo>
                    <a:pt x="682" y="236"/>
                  </a:lnTo>
                  <a:lnTo>
                    <a:pt x="682" y="236"/>
                  </a:lnTo>
                  <a:lnTo>
                    <a:pt x="680" y="232"/>
                  </a:lnTo>
                  <a:lnTo>
                    <a:pt x="679" y="228"/>
                  </a:lnTo>
                  <a:lnTo>
                    <a:pt x="675" y="226"/>
                  </a:lnTo>
                  <a:lnTo>
                    <a:pt x="672" y="225"/>
                  </a:lnTo>
                  <a:lnTo>
                    <a:pt x="662" y="222"/>
                  </a:lnTo>
                  <a:lnTo>
                    <a:pt x="648" y="222"/>
                  </a:lnTo>
                  <a:lnTo>
                    <a:pt x="618" y="223"/>
                  </a:lnTo>
                  <a:lnTo>
                    <a:pt x="603" y="225"/>
                  </a:lnTo>
                  <a:lnTo>
                    <a:pt x="588" y="226"/>
                  </a:lnTo>
                  <a:lnTo>
                    <a:pt x="588" y="226"/>
                  </a:lnTo>
                  <a:lnTo>
                    <a:pt x="574" y="227"/>
                  </a:lnTo>
                  <a:lnTo>
                    <a:pt x="562" y="230"/>
                  </a:lnTo>
                  <a:lnTo>
                    <a:pt x="534" y="236"/>
                  </a:lnTo>
                  <a:lnTo>
                    <a:pt x="523" y="240"/>
                  </a:lnTo>
                  <a:lnTo>
                    <a:pt x="510" y="241"/>
                  </a:lnTo>
                  <a:lnTo>
                    <a:pt x="500" y="242"/>
                  </a:lnTo>
                  <a:lnTo>
                    <a:pt x="490" y="240"/>
                  </a:lnTo>
                  <a:lnTo>
                    <a:pt x="490" y="240"/>
                  </a:lnTo>
                  <a:lnTo>
                    <a:pt x="409" y="212"/>
                  </a:lnTo>
                  <a:lnTo>
                    <a:pt x="317" y="181"/>
                  </a:lnTo>
                  <a:lnTo>
                    <a:pt x="317" y="181"/>
                  </a:lnTo>
                  <a:lnTo>
                    <a:pt x="309" y="178"/>
                  </a:lnTo>
                  <a:lnTo>
                    <a:pt x="302" y="177"/>
                  </a:lnTo>
                  <a:lnTo>
                    <a:pt x="288" y="176"/>
                  </a:lnTo>
                  <a:lnTo>
                    <a:pt x="276" y="178"/>
                  </a:lnTo>
                  <a:lnTo>
                    <a:pt x="263" y="181"/>
                  </a:lnTo>
                  <a:lnTo>
                    <a:pt x="253" y="186"/>
                  </a:lnTo>
                  <a:lnTo>
                    <a:pt x="243" y="191"/>
                  </a:lnTo>
                  <a:lnTo>
                    <a:pt x="236" y="197"/>
                  </a:lnTo>
                  <a:lnTo>
                    <a:pt x="231" y="202"/>
                  </a:lnTo>
                  <a:lnTo>
                    <a:pt x="231" y="202"/>
                  </a:lnTo>
                  <a:lnTo>
                    <a:pt x="225" y="206"/>
                  </a:lnTo>
                  <a:lnTo>
                    <a:pt x="217" y="210"/>
                  </a:lnTo>
                  <a:lnTo>
                    <a:pt x="208" y="213"/>
                  </a:lnTo>
                  <a:lnTo>
                    <a:pt x="198" y="216"/>
                  </a:lnTo>
                  <a:lnTo>
                    <a:pt x="180" y="220"/>
                  </a:lnTo>
                  <a:lnTo>
                    <a:pt x="167" y="222"/>
                  </a:lnTo>
                  <a:lnTo>
                    <a:pt x="167" y="222"/>
                  </a:lnTo>
                  <a:lnTo>
                    <a:pt x="162" y="222"/>
                  </a:lnTo>
                  <a:lnTo>
                    <a:pt x="157" y="223"/>
                  </a:lnTo>
                  <a:lnTo>
                    <a:pt x="145" y="228"/>
                  </a:lnTo>
                  <a:lnTo>
                    <a:pt x="133" y="236"/>
                  </a:lnTo>
                  <a:lnTo>
                    <a:pt x="122" y="246"/>
                  </a:lnTo>
                  <a:lnTo>
                    <a:pt x="122" y="246"/>
                  </a:lnTo>
                  <a:lnTo>
                    <a:pt x="120" y="248"/>
                  </a:lnTo>
                  <a:lnTo>
                    <a:pt x="117" y="252"/>
                  </a:lnTo>
                  <a:lnTo>
                    <a:pt x="116" y="262"/>
                  </a:lnTo>
                  <a:lnTo>
                    <a:pt x="113" y="287"/>
                  </a:lnTo>
                  <a:lnTo>
                    <a:pt x="111" y="301"/>
                  </a:lnTo>
                  <a:lnTo>
                    <a:pt x="107" y="313"/>
                  </a:lnTo>
                  <a:lnTo>
                    <a:pt x="105" y="318"/>
                  </a:lnTo>
                  <a:lnTo>
                    <a:pt x="102" y="323"/>
                  </a:lnTo>
                  <a:lnTo>
                    <a:pt x="97" y="328"/>
                  </a:lnTo>
                  <a:lnTo>
                    <a:pt x="92" y="332"/>
                  </a:lnTo>
                  <a:lnTo>
                    <a:pt x="92" y="332"/>
                  </a:lnTo>
                  <a:lnTo>
                    <a:pt x="87" y="333"/>
                  </a:lnTo>
                  <a:lnTo>
                    <a:pt x="83" y="333"/>
                  </a:lnTo>
                  <a:lnTo>
                    <a:pt x="78" y="332"/>
                  </a:lnTo>
                  <a:lnTo>
                    <a:pt x="75" y="328"/>
                  </a:lnTo>
                  <a:lnTo>
                    <a:pt x="71" y="324"/>
                  </a:lnTo>
                  <a:lnTo>
                    <a:pt x="68" y="319"/>
                  </a:lnTo>
                  <a:lnTo>
                    <a:pt x="62" y="307"/>
                  </a:lnTo>
                  <a:lnTo>
                    <a:pt x="56" y="294"/>
                  </a:lnTo>
                  <a:lnTo>
                    <a:pt x="50" y="284"/>
                  </a:lnTo>
                  <a:lnTo>
                    <a:pt x="47" y="279"/>
                  </a:lnTo>
                  <a:lnTo>
                    <a:pt x="43" y="277"/>
                  </a:lnTo>
                  <a:lnTo>
                    <a:pt x="40" y="276"/>
                  </a:lnTo>
                  <a:lnTo>
                    <a:pt x="36" y="276"/>
                  </a:lnTo>
                  <a:lnTo>
                    <a:pt x="36" y="276"/>
                  </a:lnTo>
                  <a:lnTo>
                    <a:pt x="32" y="277"/>
                  </a:lnTo>
                  <a:lnTo>
                    <a:pt x="28" y="281"/>
                  </a:lnTo>
                  <a:lnTo>
                    <a:pt x="26" y="284"/>
                  </a:lnTo>
                  <a:lnTo>
                    <a:pt x="25" y="289"/>
                  </a:lnTo>
                  <a:lnTo>
                    <a:pt x="22" y="301"/>
                  </a:lnTo>
                  <a:lnTo>
                    <a:pt x="22" y="314"/>
                  </a:lnTo>
                  <a:lnTo>
                    <a:pt x="21" y="328"/>
                  </a:lnTo>
                  <a:lnTo>
                    <a:pt x="20" y="342"/>
                  </a:lnTo>
                  <a:lnTo>
                    <a:pt x="16" y="354"/>
                  </a:lnTo>
                  <a:lnTo>
                    <a:pt x="13" y="359"/>
                  </a:lnTo>
                  <a:lnTo>
                    <a:pt x="11" y="363"/>
                  </a:lnTo>
                  <a:lnTo>
                    <a:pt x="11" y="363"/>
                  </a:lnTo>
                  <a:lnTo>
                    <a:pt x="7" y="367"/>
                  </a:lnTo>
                  <a:lnTo>
                    <a:pt x="5" y="372"/>
                  </a:lnTo>
                  <a:lnTo>
                    <a:pt x="1" y="381"/>
                  </a:lnTo>
                  <a:lnTo>
                    <a:pt x="0" y="391"/>
                  </a:lnTo>
                  <a:lnTo>
                    <a:pt x="1" y="402"/>
                  </a:lnTo>
                  <a:lnTo>
                    <a:pt x="2" y="412"/>
                  </a:lnTo>
                  <a:lnTo>
                    <a:pt x="6" y="422"/>
                  </a:lnTo>
                  <a:lnTo>
                    <a:pt x="11" y="430"/>
                  </a:lnTo>
                  <a:lnTo>
                    <a:pt x="17" y="437"/>
                  </a:lnTo>
                  <a:lnTo>
                    <a:pt x="17" y="437"/>
                  </a:lnTo>
                  <a:lnTo>
                    <a:pt x="22" y="444"/>
                  </a:lnTo>
                  <a:lnTo>
                    <a:pt x="26" y="455"/>
                  </a:lnTo>
                  <a:lnTo>
                    <a:pt x="30" y="468"/>
                  </a:lnTo>
                  <a:lnTo>
                    <a:pt x="32" y="482"/>
                  </a:lnTo>
                  <a:lnTo>
                    <a:pt x="36" y="513"/>
                  </a:lnTo>
                  <a:lnTo>
                    <a:pt x="40" y="545"/>
                  </a:lnTo>
                  <a:lnTo>
                    <a:pt x="40" y="545"/>
                  </a:lnTo>
                  <a:lnTo>
                    <a:pt x="41" y="549"/>
                  </a:lnTo>
                  <a:lnTo>
                    <a:pt x="43" y="553"/>
                  </a:lnTo>
                  <a:lnTo>
                    <a:pt x="48" y="555"/>
                  </a:lnTo>
                  <a:lnTo>
                    <a:pt x="53" y="558"/>
                  </a:lnTo>
                  <a:lnTo>
                    <a:pt x="68" y="563"/>
                  </a:lnTo>
                  <a:lnTo>
                    <a:pt x="87" y="565"/>
                  </a:lnTo>
                  <a:lnTo>
                    <a:pt x="110" y="568"/>
                  </a:lnTo>
                  <a:lnTo>
                    <a:pt x="135" y="569"/>
                  </a:lnTo>
                  <a:lnTo>
                    <a:pt x="162" y="569"/>
                  </a:lnTo>
                  <a:lnTo>
                    <a:pt x="191" y="569"/>
                  </a:lnTo>
                  <a:lnTo>
                    <a:pt x="248" y="567"/>
                  </a:lnTo>
                  <a:lnTo>
                    <a:pt x="303" y="563"/>
                  </a:lnTo>
                  <a:lnTo>
                    <a:pt x="348" y="558"/>
                  </a:lnTo>
                  <a:lnTo>
                    <a:pt x="378" y="552"/>
                  </a:lnTo>
                  <a:lnTo>
                    <a:pt x="378" y="552"/>
                  </a:lnTo>
                  <a:lnTo>
                    <a:pt x="388" y="550"/>
                  </a:lnTo>
                  <a:lnTo>
                    <a:pt x="397" y="549"/>
                  </a:lnTo>
                  <a:lnTo>
                    <a:pt x="404" y="549"/>
                  </a:lnTo>
                  <a:lnTo>
                    <a:pt x="411" y="550"/>
                  </a:lnTo>
                  <a:lnTo>
                    <a:pt x="422" y="553"/>
                  </a:lnTo>
                  <a:lnTo>
                    <a:pt x="431" y="558"/>
                  </a:lnTo>
                  <a:lnTo>
                    <a:pt x="438" y="564"/>
                  </a:lnTo>
                  <a:lnTo>
                    <a:pt x="446" y="569"/>
                  </a:lnTo>
                  <a:lnTo>
                    <a:pt x="453" y="575"/>
                  </a:lnTo>
                  <a:lnTo>
                    <a:pt x="462" y="579"/>
                  </a:lnTo>
                  <a:lnTo>
                    <a:pt x="462" y="579"/>
                  </a:lnTo>
                  <a:lnTo>
                    <a:pt x="467" y="579"/>
                  </a:lnTo>
                  <a:lnTo>
                    <a:pt x="470" y="579"/>
                  </a:lnTo>
                  <a:lnTo>
                    <a:pt x="474" y="579"/>
                  </a:lnTo>
                  <a:lnTo>
                    <a:pt x="478" y="578"/>
                  </a:lnTo>
                  <a:lnTo>
                    <a:pt x="483" y="573"/>
                  </a:lnTo>
                  <a:lnTo>
                    <a:pt x="487" y="567"/>
                  </a:lnTo>
                  <a:lnTo>
                    <a:pt x="494" y="554"/>
                  </a:lnTo>
                  <a:lnTo>
                    <a:pt x="498" y="549"/>
                  </a:lnTo>
                  <a:lnTo>
                    <a:pt x="503" y="545"/>
                  </a:lnTo>
                  <a:lnTo>
                    <a:pt x="503" y="545"/>
                  </a:lnTo>
                  <a:lnTo>
                    <a:pt x="510" y="543"/>
                  </a:lnTo>
                  <a:lnTo>
                    <a:pt x="522" y="543"/>
                  </a:lnTo>
                  <a:lnTo>
                    <a:pt x="553" y="543"/>
                  </a:lnTo>
                  <a:lnTo>
                    <a:pt x="590" y="544"/>
                  </a:lnTo>
                  <a:lnTo>
                    <a:pt x="628" y="545"/>
                  </a:lnTo>
                  <a:lnTo>
                    <a:pt x="628" y="545"/>
                  </a:lnTo>
                  <a:lnTo>
                    <a:pt x="644" y="547"/>
                  </a:lnTo>
                  <a:lnTo>
                    <a:pt x="657" y="549"/>
                  </a:lnTo>
                  <a:lnTo>
                    <a:pt x="662" y="552"/>
                  </a:lnTo>
                  <a:lnTo>
                    <a:pt x="665" y="554"/>
                  </a:lnTo>
                  <a:lnTo>
                    <a:pt x="669" y="558"/>
                  </a:lnTo>
                  <a:lnTo>
                    <a:pt x="672" y="562"/>
                  </a:lnTo>
                  <a:lnTo>
                    <a:pt x="673" y="565"/>
                  </a:lnTo>
                  <a:lnTo>
                    <a:pt x="673" y="570"/>
                  </a:lnTo>
                  <a:lnTo>
                    <a:pt x="673" y="575"/>
                  </a:lnTo>
                  <a:lnTo>
                    <a:pt x="672" y="580"/>
                  </a:lnTo>
                  <a:lnTo>
                    <a:pt x="668" y="593"/>
                  </a:lnTo>
                  <a:lnTo>
                    <a:pt x="659" y="606"/>
                  </a:lnTo>
                  <a:lnTo>
                    <a:pt x="659" y="606"/>
                  </a:lnTo>
                  <a:lnTo>
                    <a:pt x="655" y="614"/>
                  </a:lnTo>
                  <a:lnTo>
                    <a:pt x="652" y="621"/>
                  </a:lnTo>
                  <a:lnTo>
                    <a:pt x="649" y="629"/>
                  </a:lnTo>
                  <a:lnTo>
                    <a:pt x="648" y="635"/>
                  </a:lnTo>
                  <a:lnTo>
                    <a:pt x="647" y="641"/>
                  </a:lnTo>
                  <a:lnTo>
                    <a:pt x="648" y="648"/>
                  </a:lnTo>
                  <a:lnTo>
                    <a:pt x="649" y="653"/>
                  </a:lnTo>
                  <a:lnTo>
                    <a:pt x="652" y="658"/>
                  </a:lnTo>
                  <a:lnTo>
                    <a:pt x="654" y="663"/>
                  </a:lnTo>
                  <a:lnTo>
                    <a:pt x="658" y="668"/>
                  </a:lnTo>
                  <a:lnTo>
                    <a:pt x="663" y="673"/>
                  </a:lnTo>
                  <a:lnTo>
                    <a:pt x="668" y="676"/>
                  </a:lnTo>
                  <a:lnTo>
                    <a:pt x="680" y="683"/>
                  </a:lnTo>
                  <a:lnTo>
                    <a:pt x="696" y="686"/>
                  </a:lnTo>
                  <a:lnTo>
                    <a:pt x="696" y="686"/>
                  </a:lnTo>
                  <a:lnTo>
                    <a:pt x="704" y="688"/>
                  </a:lnTo>
                  <a:lnTo>
                    <a:pt x="710" y="689"/>
                  </a:lnTo>
                  <a:lnTo>
                    <a:pt x="715" y="688"/>
                  </a:lnTo>
                  <a:lnTo>
                    <a:pt x="719" y="685"/>
                  </a:lnTo>
                  <a:lnTo>
                    <a:pt x="721" y="683"/>
                  </a:lnTo>
                  <a:lnTo>
                    <a:pt x="724" y="680"/>
                  </a:lnTo>
                  <a:lnTo>
                    <a:pt x="729" y="673"/>
                  </a:lnTo>
                  <a:lnTo>
                    <a:pt x="735" y="664"/>
                  </a:lnTo>
                  <a:lnTo>
                    <a:pt x="739" y="660"/>
                  </a:lnTo>
                  <a:lnTo>
                    <a:pt x="744" y="655"/>
                  </a:lnTo>
                  <a:lnTo>
                    <a:pt x="750" y="651"/>
                  </a:lnTo>
                  <a:lnTo>
                    <a:pt x="758" y="649"/>
                  </a:lnTo>
                  <a:lnTo>
                    <a:pt x="768" y="646"/>
                  </a:lnTo>
                  <a:lnTo>
                    <a:pt x="779" y="644"/>
                  </a:lnTo>
                  <a:lnTo>
                    <a:pt x="779" y="644"/>
                  </a:lnTo>
                  <a:lnTo>
                    <a:pt x="791" y="641"/>
                  </a:lnTo>
                  <a:lnTo>
                    <a:pt x="805" y="638"/>
                  </a:lnTo>
                  <a:lnTo>
                    <a:pt x="819" y="634"/>
                  </a:lnTo>
                  <a:lnTo>
                    <a:pt x="833" y="628"/>
                  </a:lnTo>
                  <a:lnTo>
                    <a:pt x="860" y="614"/>
                  </a:lnTo>
                  <a:lnTo>
                    <a:pt x="888" y="598"/>
                  </a:lnTo>
                  <a:lnTo>
                    <a:pt x="939" y="568"/>
                  </a:lnTo>
                  <a:lnTo>
                    <a:pt x="962" y="557"/>
                  </a:lnTo>
                  <a:lnTo>
                    <a:pt x="972" y="552"/>
                  </a:lnTo>
                  <a:lnTo>
                    <a:pt x="982" y="549"/>
                  </a:lnTo>
                  <a:lnTo>
                    <a:pt x="982" y="549"/>
                  </a:lnTo>
                  <a:lnTo>
                    <a:pt x="1001" y="545"/>
                  </a:lnTo>
                  <a:lnTo>
                    <a:pt x="1010" y="544"/>
                  </a:lnTo>
                  <a:lnTo>
                    <a:pt x="1017" y="544"/>
                  </a:lnTo>
                  <a:lnTo>
                    <a:pt x="1025" y="545"/>
                  </a:lnTo>
                  <a:lnTo>
                    <a:pt x="1031" y="548"/>
                  </a:lnTo>
                  <a:lnTo>
                    <a:pt x="1037" y="552"/>
                  </a:lnTo>
                  <a:lnTo>
                    <a:pt x="1044" y="555"/>
                  </a:lnTo>
                  <a:lnTo>
                    <a:pt x="1044" y="555"/>
                  </a:lnTo>
                  <a:lnTo>
                    <a:pt x="1059" y="524"/>
                  </a:lnTo>
                  <a:lnTo>
                    <a:pt x="1075" y="493"/>
                  </a:lnTo>
                  <a:lnTo>
                    <a:pt x="1090" y="468"/>
                  </a:lnTo>
                  <a:lnTo>
                    <a:pt x="1097" y="458"/>
                  </a:lnTo>
                  <a:lnTo>
                    <a:pt x="1102" y="450"/>
                  </a:lnTo>
                  <a:lnTo>
                    <a:pt x="1102" y="450"/>
                  </a:lnTo>
                  <a:lnTo>
                    <a:pt x="1111" y="443"/>
                  </a:lnTo>
                  <a:lnTo>
                    <a:pt x="1120" y="438"/>
                  </a:lnTo>
                  <a:lnTo>
                    <a:pt x="1129" y="434"/>
                  </a:lnTo>
                  <a:lnTo>
                    <a:pt x="1139" y="432"/>
                  </a:lnTo>
                  <a:lnTo>
                    <a:pt x="1166" y="428"/>
                  </a:lnTo>
                  <a:lnTo>
                    <a:pt x="1186" y="424"/>
                  </a:lnTo>
                  <a:lnTo>
                    <a:pt x="1211" y="421"/>
                  </a:lnTo>
                  <a:lnTo>
                    <a:pt x="1211" y="421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1382" y="2447"/>
              <a:ext cx="897" cy="345"/>
            </a:xfrm>
            <a:custGeom>
              <a:avLst/>
              <a:gdLst>
                <a:gd name="T0" fmla="*/ 661 w 1794"/>
                <a:gd name="T1" fmla="*/ 607 h 690"/>
                <a:gd name="T2" fmla="*/ 580 w 1794"/>
                <a:gd name="T3" fmla="*/ 545 h 690"/>
                <a:gd name="T4" fmla="*/ 464 w 1794"/>
                <a:gd name="T5" fmla="*/ 580 h 690"/>
                <a:gd name="T6" fmla="*/ 197 w 1794"/>
                <a:gd name="T7" fmla="*/ 571 h 690"/>
                <a:gd name="T8" fmla="*/ 23 w 1794"/>
                <a:gd name="T9" fmla="*/ 446 h 690"/>
                <a:gd name="T10" fmla="*/ 23 w 1794"/>
                <a:gd name="T11" fmla="*/ 329 h 690"/>
                <a:gd name="T12" fmla="*/ 63 w 1794"/>
                <a:gd name="T13" fmla="*/ 305 h 690"/>
                <a:gd name="T14" fmla="*/ 114 w 1794"/>
                <a:gd name="T15" fmla="*/ 288 h 690"/>
                <a:gd name="T16" fmla="*/ 231 w 1794"/>
                <a:gd name="T17" fmla="*/ 202 h 690"/>
                <a:gd name="T18" fmla="*/ 505 w 1794"/>
                <a:gd name="T19" fmla="*/ 242 h 690"/>
                <a:gd name="T20" fmla="*/ 679 w 1794"/>
                <a:gd name="T21" fmla="*/ 227 h 690"/>
                <a:gd name="T22" fmla="*/ 725 w 1794"/>
                <a:gd name="T23" fmla="*/ 368 h 690"/>
                <a:gd name="T24" fmla="*/ 787 w 1794"/>
                <a:gd name="T25" fmla="*/ 327 h 690"/>
                <a:gd name="T26" fmla="*/ 697 w 1794"/>
                <a:gd name="T27" fmla="*/ 318 h 690"/>
                <a:gd name="T28" fmla="*/ 821 w 1794"/>
                <a:gd name="T29" fmla="*/ 157 h 690"/>
                <a:gd name="T30" fmla="*/ 966 w 1794"/>
                <a:gd name="T31" fmla="*/ 182 h 690"/>
                <a:gd name="T32" fmla="*/ 964 w 1794"/>
                <a:gd name="T33" fmla="*/ 303 h 690"/>
                <a:gd name="T34" fmla="*/ 1037 w 1794"/>
                <a:gd name="T35" fmla="*/ 255 h 690"/>
                <a:gd name="T36" fmla="*/ 942 w 1794"/>
                <a:gd name="T37" fmla="*/ 121 h 690"/>
                <a:gd name="T38" fmla="*/ 1063 w 1794"/>
                <a:gd name="T39" fmla="*/ 45 h 690"/>
                <a:gd name="T40" fmla="*/ 1229 w 1794"/>
                <a:gd name="T41" fmla="*/ 99 h 690"/>
                <a:gd name="T42" fmla="*/ 1348 w 1794"/>
                <a:gd name="T43" fmla="*/ 107 h 690"/>
                <a:gd name="T44" fmla="*/ 1478 w 1794"/>
                <a:gd name="T45" fmla="*/ 76 h 690"/>
                <a:gd name="T46" fmla="*/ 1578 w 1794"/>
                <a:gd name="T47" fmla="*/ 43 h 690"/>
                <a:gd name="T48" fmla="*/ 1786 w 1794"/>
                <a:gd name="T49" fmla="*/ 319 h 690"/>
                <a:gd name="T50" fmla="*/ 1550 w 1794"/>
                <a:gd name="T51" fmla="*/ 415 h 690"/>
                <a:gd name="T52" fmla="*/ 1327 w 1794"/>
                <a:gd name="T53" fmla="*/ 379 h 690"/>
                <a:gd name="T54" fmla="*/ 1168 w 1794"/>
                <a:gd name="T55" fmla="*/ 429 h 690"/>
                <a:gd name="T56" fmla="*/ 1044 w 1794"/>
                <a:gd name="T57" fmla="*/ 558 h 690"/>
                <a:gd name="T58" fmla="*/ 807 w 1794"/>
                <a:gd name="T59" fmla="*/ 640 h 690"/>
                <a:gd name="T60" fmla="*/ 710 w 1794"/>
                <a:gd name="T61" fmla="*/ 690 h 690"/>
                <a:gd name="T62" fmla="*/ 669 w 1794"/>
                <a:gd name="T63" fmla="*/ 598 h 690"/>
                <a:gd name="T64" fmla="*/ 698 w 1794"/>
                <a:gd name="T65" fmla="*/ 687 h 690"/>
                <a:gd name="T66" fmla="*/ 781 w 1794"/>
                <a:gd name="T67" fmla="*/ 644 h 690"/>
                <a:gd name="T68" fmla="*/ 1031 w 1794"/>
                <a:gd name="T69" fmla="*/ 548 h 690"/>
                <a:gd name="T70" fmla="*/ 1213 w 1794"/>
                <a:gd name="T71" fmla="*/ 420 h 690"/>
                <a:gd name="T72" fmla="*/ 1372 w 1794"/>
                <a:gd name="T73" fmla="*/ 388 h 690"/>
                <a:gd name="T74" fmla="*/ 1530 w 1794"/>
                <a:gd name="T75" fmla="*/ 415 h 690"/>
                <a:gd name="T76" fmla="*/ 1790 w 1794"/>
                <a:gd name="T77" fmla="*/ 327 h 690"/>
                <a:gd name="T78" fmla="*/ 1585 w 1794"/>
                <a:gd name="T79" fmla="*/ 56 h 690"/>
                <a:gd name="T80" fmla="*/ 1471 w 1794"/>
                <a:gd name="T81" fmla="*/ 84 h 690"/>
                <a:gd name="T82" fmla="*/ 1325 w 1794"/>
                <a:gd name="T83" fmla="*/ 113 h 690"/>
                <a:gd name="T84" fmla="*/ 1222 w 1794"/>
                <a:gd name="T85" fmla="*/ 102 h 690"/>
                <a:gd name="T86" fmla="*/ 1047 w 1794"/>
                <a:gd name="T87" fmla="*/ 45 h 690"/>
                <a:gd name="T88" fmla="*/ 944 w 1794"/>
                <a:gd name="T89" fmla="*/ 126 h 690"/>
                <a:gd name="T90" fmla="*/ 1036 w 1794"/>
                <a:gd name="T91" fmla="*/ 269 h 690"/>
                <a:gd name="T92" fmla="*/ 961 w 1794"/>
                <a:gd name="T93" fmla="*/ 300 h 690"/>
                <a:gd name="T94" fmla="*/ 952 w 1794"/>
                <a:gd name="T95" fmla="*/ 164 h 690"/>
                <a:gd name="T96" fmla="*/ 788 w 1794"/>
                <a:gd name="T97" fmla="*/ 187 h 690"/>
                <a:gd name="T98" fmla="*/ 698 w 1794"/>
                <a:gd name="T99" fmla="*/ 317 h 690"/>
                <a:gd name="T100" fmla="*/ 788 w 1794"/>
                <a:gd name="T101" fmla="*/ 325 h 690"/>
                <a:gd name="T102" fmla="*/ 725 w 1794"/>
                <a:gd name="T103" fmla="*/ 369 h 690"/>
                <a:gd name="T104" fmla="*/ 677 w 1794"/>
                <a:gd name="T105" fmla="*/ 228 h 690"/>
                <a:gd name="T106" fmla="*/ 505 w 1794"/>
                <a:gd name="T107" fmla="*/ 243 h 690"/>
                <a:gd name="T108" fmla="*/ 233 w 1794"/>
                <a:gd name="T109" fmla="*/ 203 h 690"/>
                <a:gd name="T110" fmla="*/ 118 w 1794"/>
                <a:gd name="T111" fmla="*/ 263 h 690"/>
                <a:gd name="T112" fmla="*/ 62 w 1794"/>
                <a:gd name="T113" fmla="*/ 305 h 690"/>
                <a:gd name="T114" fmla="*/ 24 w 1794"/>
                <a:gd name="T115" fmla="*/ 329 h 690"/>
                <a:gd name="T116" fmla="*/ 24 w 1794"/>
                <a:gd name="T117" fmla="*/ 445 h 690"/>
                <a:gd name="T118" fmla="*/ 164 w 1794"/>
                <a:gd name="T119" fmla="*/ 570 h 690"/>
                <a:gd name="T120" fmla="*/ 464 w 1794"/>
                <a:gd name="T121" fmla="*/ 579 h 690"/>
                <a:gd name="T122" fmla="*/ 534 w 1794"/>
                <a:gd name="T123" fmla="*/ 543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94" h="690">
                  <a:moveTo>
                    <a:pt x="710" y="690"/>
                  </a:moveTo>
                  <a:lnTo>
                    <a:pt x="710" y="690"/>
                  </a:lnTo>
                  <a:lnTo>
                    <a:pt x="698" y="689"/>
                  </a:lnTo>
                  <a:lnTo>
                    <a:pt x="698" y="689"/>
                  </a:lnTo>
                  <a:lnTo>
                    <a:pt x="698" y="689"/>
                  </a:lnTo>
                  <a:lnTo>
                    <a:pt x="687" y="686"/>
                  </a:lnTo>
                  <a:lnTo>
                    <a:pt x="677" y="682"/>
                  </a:lnTo>
                  <a:lnTo>
                    <a:pt x="669" y="677"/>
                  </a:lnTo>
                  <a:lnTo>
                    <a:pt x="661" y="671"/>
                  </a:lnTo>
                  <a:lnTo>
                    <a:pt x="656" y="665"/>
                  </a:lnTo>
                  <a:lnTo>
                    <a:pt x="652" y="659"/>
                  </a:lnTo>
                  <a:lnTo>
                    <a:pt x="650" y="651"/>
                  </a:lnTo>
                  <a:lnTo>
                    <a:pt x="649" y="642"/>
                  </a:lnTo>
                  <a:lnTo>
                    <a:pt x="649" y="642"/>
                  </a:lnTo>
                  <a:lnTo>
                    <a:pt x="649" y="642"/>
                  </a:lnTo>
                  <a:lnTo>
                    <a:pt x="649" y="635"/>
                  </a:lnTo>
                  <a:lnTo>
                    <a:pt x="651" y="626"/>
                  </a:lnTo>
                  <a:lnTo>
                    <a:pt x="655" y="617"/>
                  </a:lnTo>
                  <a:lnTo>
                    <a:pt x="661" y="607"/>
                  </a:lnTo>
                  <a:lnTo>
                    <a:pt x="661" y="607"/>
                  </a:lnTo>
                  <a:lnTo>
                    <a:pt x="661" y="607"/>
                  </a:lnTo>
                  <a:lnTo>
                    <a:pt x="667" y="598"/>
                  </a:lnTo>
                  <a:lnTo>
                    <a:pt x="671" y="588"/>
                  </a:lnTo>
                  <a:lnTo>
                    <a:pt x="674" y="579"/>
                  </a:lnTo>
                  <a:lnTo>
                    <a:pt x="675" y="571"/>
                  </a:lnTo>
                  <a:lnTo>
                    <a:pt x="675" y="571"/>
                  </a:lnTo>
                  <a:lnTo>
                    <a:pt x="675" y="571"/>
                  </a:lnTo>
                  <a:lnTo>
                    <a:pt x="674" y="566"/>
                  </a:lnTo>
                  <a:lnTo>
                    <a:pt x="672" y="561"/>
                  </a:lnTo>
                  <a:lnTo>
                    <a:pt x="669" y="556"/>
                  </a:lnTo>
                  <a:lnTo>
                    <a:pt x="664" y="554"/>
                  </a:lnTo>
                  <a:lnTo>
                    <a:pt x="657" y="550"/>
                  </a:lnTo>
                  <a:lnTo>
                    <a:pt x="650" y="549"/>
                  </a:lnTo>
                  <a:lnTo>
                    <a:pt x="641" y="548"/>
                  </a:lnTo>
                  <a:lnTo>
                    <a:pt x="630" y="546"/>
                  </a:lnTo>
                  <a:lnTo>
                    <a:pt x="630" y="546"/>
                  </a:lnTo>
                  <a:lnTo>
                    <a:pt x="630" y="546"/>
                  </a:lnTo>
                  <a:lnTo>
                    <a:pt x="580" y="545"/>
                  </a:lnTo>
                  <a:lnTo>
                    <a:pt x="534" y="544"/>
                  </a:lnTo>
                  <a:lnTo>
                    <a:pt x="534" y="544"/>
                  </a:lnTo>
                  <a:lnTo>
                    <a:pt x="534" y="544"/>
                  </a:lnTo>
                  <a:lnTo>
                    <a:pt x="516" y="545"/>
                  </a:lnTo>
                  <a:lnTo>
                    <a:pt x="510" y="545"/>
                  </a:lnTo>
                  <a:lnTo>
                    <a:pt x="505" y="546"/>
                  </a:lnTo>
                  <a:lnTo>
                    <a:pt x="505" y="546"/>
                  </a:lnTo>
                  <a:lnTo>
                    <a:pt x="505" y="546"/>
                  </a:lnTo>
                  <a:lnTo>
                    <a:pt x="501" y="550"/>
                  </a:lnTo>
                  <a:lnTo>
                    <a:pt x="497" y="554"/>
                  </a:lnTo>
                  <a:lnTo>
                    <a:pt x="491" y="566"/>
                  </a:lnTo>
                  <a:lnTo>
                    <a:pt x="487" y="571"/>
                  </a:lnTo>
                  <a:lnTo>
                    <a:pt x="484" y="576"/>
                  </a:lnTo>
                  <a:lnTo>
                    <a:pt x="477" y="580"/>
                  </a:lnTo>
                  <a:lnTo>
                    <a:pt x="471" y="581"/>
                  </a:lnTo>
                  <a:lnTo>
                    <a:pt x="471" y="581"/>
                  </a:lnTo>
                  <a:lnTo>
                    <a:pt x="471" y="581"/>
                  </a:lnTo>
                  <a:lnTo>
                    <a:pt x="464" y="580"/>
                  </a:lnTo>
                  <a:lnTo>
                    <a:pt x="464" y="580"/>
                  </a:lnTo>
                  <a:lnTo>
                    <a:pt x="464" y="580"/>
                  </a:lnTo>
                  <a:lnTo>
                    <a:pt x="456" y="578"/>
                  </a:lnTo>
                  <a:lnTo>
                    <a:pt x="449" y="573"/>
                  </a:lnTo>
                  <a:lnTo>
                    <a:pt x="438" y="563"/>
                  </a:lnTo>
                  <a:lnTo>
                    <a:pt x="431" y="559"/>
                  </a:lnTo>
                  <a:lnTo>
                    <a:pt x="424" y="555"/>
                  </a:lnTo>
                  <a:lnTo>
                    <a:pt x="415" y="551"/>
                  </a:lnTo>
                  <a:lnTo>
                    <a:pt x="404" y="551"/>
                  </a:lnTo>
                  <a:lnTo>
                    <a:pt x="404" y="551"/>
                  </a:lnTo>
                  <a:lnTo>
                    <a:pt x="404" y="551"/>
                  </a:lnTo>
                  <a:lnTo>
                    <a:pt x="393" y="551"/>
                  </a:lnTo>
                  <a:lnTo>
                    <a:pt x="380" y="554"/>
                  </a:lnTo>
                  <a:lnTo>
                    <a:pt x="380" y="554"/>
                  </a:lnTo>
                  <a:lnTo>
                    <a:pt x="380" y="554"/>
                  </a:lnTo>
                  <a:lnTo>
                    <a:pt x="366" y="556"/>
                  </a:lnTo>
                  <a:lnTo>
                    <a:pt x="345" y="560"/>
                  </a:lnTo>
                  <a:lnTo>
                    <a:pt x="293" y="565"/>
                  </a:lnTo>
                  <a:lnTo>
                    <a:pt x="229" y="570"/>
                  </a:lnTo>
                  <a:lnTo>
                    <a:pt x="197" y="571"/>
                  </a:lnTo>
                  <a:lnTo>
                    <a:pt x="164" y="571"/>
                  </a:lnTo>
                  <a:lnTo>
                    <a:pt x="164" y="571"/>
                  </a:lnTo>
                  <a:lnTo>
                    <a:pt x="164" y="571"/>
                  </a:lnTo>
                  <a:lnTo>
                    <a:pt x="118" y="570"/>
                  </a:lnTo>
                  <a:lnTo>
                    <a:pt x="98" y="569"/>
                  </a:lnTo>
                  <a:lnTo>
                    <a:pt x="79" y="566"/>
                  </a:lnTo>
                  <a:lnTo>
                    <a:pt x="64" y="563"/>
                  </a:lnTo>
                  <a:lnTo>
                    <a:pt x="53" y="559"/>
                  </a:lnTo>
                  <a:lnTo>
                    <a:pt x="48" y="556"/>
                  </a:lnTo>
                  <a:lnTo>
                    <a:pt x="44" y="553"/>
                  </a:lnTo>
                  <a:lnTo>
                    <a:pt x="42" y="550"/>
                  </a:lnTo>
                  <a:lnTo>
                    <a:pt x="40" y="546"/>
                  </a:lnTo>
                  <a:lnTo>
                    <a:pt x="40" y="546"/>
                  </a:lnTo>
                  <a:lnTo>
                    <a:pt x="40" y="546"/>
                  </a:lnTo>
                  <a:lnTo>
                    <a:pt x="37" y="514"/>
                  </a:lnTo>
                  <a:lnTo>
                    <a:pt x="33" y="483"/>
                  </a:lnTo>
                  <a:lnTo>
                    <a:pt x="30" y="469"/>
                  </a:lnTo>
                  <a:lnTo>
                    <a:pt x="28" y="456"/>
                  </a:lnTo>
                  <a:lnTo>
                    <a:pt x="23" y="446"/>
                  </a:lnTo>
                  <a:lnTo>
                    <a:pt x="18" y="439"/>
                  </a:lnTo>
                  <a:lnTo>
                    <a:pt x="18" y="439"/>
                  </a:lnTo>
                  <a:lnTo>
                    <a:pt x="18" y="439"/>
                  </a:lnTo>
                  <a:lnTo>
                    <a:pt x="12" y="430"/>
                  </a:lnTo>
                  <a:lnTo>
                    <a:pt x="5" y="419"/>
                  </a:lnTo>
                  <a:lnTo>
                    <a:pt x="2" y="407"/>
                  </a:lnTo>
                  <a:lnTo>
                    <a:pt x="0" y="394"/>
                  </a:lnTo>
                  <a:lnTo>
                    <a:pt x="0" y="394"/>
                  </a:lnTo>
                  <a:lnTo>
                    <a:pt x="0" y="394"/>
                  </a:lnTo>
                  <a:lnTo>
                    <a:pt x="2" y="385"/>
                  </a:lnTo>
                  <a:lnTo>
                    <a:pt x="4" y="378"/>
                  </a:lnTo>
                  <a:lnTo>
                    <a:pt x="7" y="370"/>
                  </a:lnTo>
                  <a:lnTo>
                    <a:pt x="12" y="364"/>
                  </a:lnTo>
                  <a:lnTo>
                    <a:pt x="12" y="364"/>
                  </a:lnTo>
                  <a:lnTo>
                    <a:pt x="12" y="364"/>
                  </a:lnTo>
                  <a:lnTo>
                    <a:pt x="15" y="360"/>
                  </a:lnTo>
                  <a:lnTo>
                    <a:pt x="18" y="355"/>
                  </a:lnTo>
                  <a:lnTo>
                    <a:pt x="20" y="343"/>
                  </a:lnTo>
                  <a:lnTo>
                    <a:pt x="23" y="329"/>
                  </a:lnTo>
                  <a:lnTo>
                    <a:pt x="23" y="315"/>
                  </a:lnTo>
                  <a:lnTo>
                    <a:pt x="24" y="302"/>
                  </a:lnTo>
                  <a:lnTo>
                    <a:pt x="27" y="289"/>
                  </a:lnTo>
                  <a:lnTo>
                    <a:pt x="28" y="285"/>
                  </a:lnTo>
                  <a:lnTo>
                    <a:pt x="30" y="280"/>
                  </a:lnTo>
                  <a:lnTo>
                    <a:pt x="33" y="278"/>
                  </a:lnTo>
                  <a:lnTo>
                    <a:pt x="38" y="275"/>
                  </a:lnTo>
                  <a:lnTo>
                    <a:pt x="38" y="275"/>
                  </a:lnTo>
                  <a:lnTo>
                    <a:pt x="38" y="275"/>
                  </a:lnTo>
                  <a:lnTo>
                    <a:pt x="40" y="275"/>
                  </a:lnTo>
                  <a:lnTo>
                    <a:pt x="40" y="275"/>
                  </a:lnTo>
                  <a:lnTo>
                    <a:pt x="40" y="275"/>
                  </a:lnTo>
                  <a:lnTo>
                    <a:pt x="44" y="277"/>
                  </a:lnTo>
                  <a:lnTo>
                    <a:pt x="47" y="278"/>
                  </a:lnTo>
                  <a:lnTo>
                    <a:pt x="50" y="280"/>
                  </a:lnTo>
                  <a:lnTo>
                    <a:pt x="53" y="285"/>
                  </a:lnTo>
                  <a:lnTo>
                    <a:pt x="58" y="294"/>
                  </a:lnTo>
                  <a:lnTo>
                    <a:pt x="63" y="305"/>
                  </a:lnTo>
                  <a:lnTo>
                    <a:pt x="63" y="305"/>
                  </a:lnTo>
                  <a:lnTo>
                    <a:pt x="63" y="305"/>
                  </a:lnTo>
                  <a:lnTo>
                    <a:pt x="68" y="315"/>
                  </a:lnTo>
                  <a:lnTo>
                    <a:pt x="74" y="325"/>
                  </a:lnTo>
                  <a:lnTo>
                    <a:pt x="77" y="329"/>
                  </a:lnTo>
                  <a:lnTo>
                    <a:pt x="80" y="332"/>
                  </a:lnTo>
                  <a:lnTo>
                    <a:pt x="83" y="333"/>
                  </a:lnTo>
                  <a:lnTo>
                    <a:pt x="87" y="334"/>
                  </a:lnTo>
                  <a:lnTo>
                    <a:pt x="87" y="334"/>
                  </a:lnTo>
                  <a:lnTo>
                    <a:pt x="87" y="334"/>
                  </a:lnTo>
                  <a:lnTo>
                    <a:pt x="90" y="333"/>
                  </a:lnTo>
                  <a:lnTo>
                    <a:pt x="94" y="332"/>
                  </a:lnTo>
                  <a:lnTo>
                    <a:pt x="94" y="332"/>
                  </a:lnTo>
                  <a:lnTo>
                    <a:pt x="94" y="332"/>
                  </a:lnTo>
                  <a:lnTo>
                    <a:pt x="99" y="328"/>
                  </a:lnTo>
                  <a:lnTo>
                    <a:pt x="103" y="324"/>
                  </a:lnTo>
                  <a:lnTo>
                    <a:pt x="107" y="319"/>
                  </a:lnTo>
                  <a:lnTo>
                    <a:pt x="109" y="314"/>
                  </a:lnTo>
                  <a:lnTo>
                    <a:pt x="112" y="302"/>
                  </a:lnTo>
                  <a:lnTo>
                    <a:pt x="114" y="288"/>
                  </a:lnTo>
                  <a:lnTo>
                    <a:pt x="117" y="263"/>
                  </a:lnTo>
                  <a:lnTo>
                    <a:pt x="119" y="253"/>
                  </a:lnTo>
                  <a:lnTo>
                    <a:pt x="120" y="249"/>
                  </a:lnTo>
                  <a:lnTo>
                    <a:pt x="123" y="245"/>
                  </a:lnTo>
                  <a:lnTo>
                    <a:pt x="123" y="245"/>
                  </a:lnTo>
                  <a:lnTo>
                    <a:pt x="123" y="245"/>
                  </a:lnTo>
                  <a:lnTo>
                    <a:pt x="134" y="237"/>
                  </a:lnTo>
                  <a:lnTo>
                    <a:pt x="147" y="229"/>
                  </a:lnTo>
                  <a:lnTo>
                    <a:pt x="159" y="224"/>
                  </a:lnTo>
                  <a:lnTo>
                    <a:pt x="164" y="222"/>
                  </a:lnTo>
                  <a:lnTo>
                    <a:pt x="169" y="222"/>
                  </a:lnTo>
                  <a:lnTo>
                    <a:pt x="169" y="222"/>
                  </a:lnTo>
                  <a:lnTo>
                    <a:pt x="169" y="222"/>
                  </a:lnTo>
                  <a:lnTo>
                    <a:pt x="182" y="221"/>
                  </a:lnTo>
                  <a:lnTo>
                    <a:pt x="200" y="217"/>
                  </a:lnTo>
                  <a:lnTo>
                    <a:pt x="219" y="211"/>
                  </a:lnTo>
                  <a:lnTo>
                    <a:pt x="227" y="207"/>
                  </a:lnTo>
                  <a:lnTo>
                    <a:pt x="231" y="202"/>
                  </a:lnTo>
                  <a:lnTo>
                    <a:pt x="231" y="202"/>
                  </a:lnTo>
                  <a:lnTo>
                    <a:pt x="231" y="202"/>
                  </a:lnTo>
                  <a:lnTo>
                    <a:pt x="241" y="194"/>
                  </a:lnTo>
                  <a:lnTo>
                    <a:pt x="255" y="186"/>
                  </a:lnTo>
                  <a:lnTo>
                    <a:pt x="264" y="182"/>
                  </a:lnTo>
                  <a:lnTo>
                    <a:pt x="273" y="179"/>
                  </a:lnTo>
                  <a:lnTo>
                    <a:pt x="283" y="177"/>
                  </a:lnTo>
                  <a:lnTo>
                    <a:pt x="294" y="177"/>
                  </a:lnTo>
                  <a:lnTo>
                    <a:pt x="294" y="177"/>
                  </a:lnTo>
                  <a:lnTo>
                    <a:pt x="294" y="177"/>
                  </a:lnTo>
                  <a:lnTo>
                    <a:pt x="306" y="178"/>
                  </a:lnTo>
                  <a:lnTo>
                    <a:pt x="319" y="181"/>
                  </a:lnTo>
                  <a:lnTo>
                    <a:pt x="319" y="181"/>
                  </a:lnTo>
                  <a:lnTo>
                    <a:pt x="319" y="181"/>
                  </a:lnTo>
                  <a:lnTo>
                    <a:pt x="411" y="212"/>
                  </a:lnTo>
                  <a:lnTo>
                    <a:pt x="492" y="239"/>
                  </a:lnTo>
                  <a:lnTo>
                    <a:pt x="492" y="239"/>
                  </a:lnTo>
                  <a:lnTo>
                    <a:pt x="492" y="239"/>
                  </a:lnTo>
                  <a:lnTo>
                    <a:pt x="499" y="242"/>
                  </a:lnTo>
                  <a:lnTo>
                    <a:pt x="505" y="242"/>
                  </a:lnTo>
                  <a:lnTo>
                    <a:pt x="505" y="242"/>
                  </a:lnTo>
                  <a:lnTo>
                    <a:pt x="505" y="242"/>
                  </a:lnTo>
                  <a:lnTo>
                    <a:pt x="514" y="242"/>
                  </a:lnTo>
                  <a:lnTo>
                    <a:pt x="524" y="239"/>
                  </a:lnTo>
                  <a:lnTo>
                    <a:pt x="545" y="234"/>
                  </a:lnTo>
                  <a:lnTo>
                    <a:pt x="567" y="228"/>
                  </a:lnTo>
                  <a:lnTo>
                    <a:pt x="579" y="227"/>
                  </a:lnTo>
                  <a:lnTo>
                    <a:pt x="590" y="226"/>
                  </a:lnTo>
                  <a:lnTo>
                    <a:pt x="590" y="226"/>
                  </a:lnTo>
                  <a:lnTo>
                    <a:pt x="590" y="226"/>
                  </a:lnTo>
                  <a:lnTo>
                    <a:pt x="605" y="226"/>
                  </a:lnTo>
                  <a:lnTo>
                    <a:pt x="622" y="224"/>
                  </a:lnTo>
                  <a:lnTo>
                    <a:pt x="639" y="223"/>
                  </a:lnTo>
                  <a:lnTo>
                    <a:pt x="654" y="222"/>
                  </a:lnTo>
                  <a:lnTo>
                    <a:pt x="654" y="222"/>
                  </a:lnTo>
                  <a:lnTo>
                    <a:pt x="654" y="222"/>
                  </a:lnTo>
                  <a:lnTo>
                    <a:pt x="666" y="223"/>
                  </a:lnTo>
                  <a:lnTo>
                    <a:pt x="675" y="226"/>
                  </a:lnTo>
                  <a:lnTo>
                    <a:pt x="679" y="227"/>
                  </a:lnTo>
                  <a:lnTo>
                    <a:pt x="681" y="229"/>
                  </a:lnTo>
                  <a:lnTo>
                    <a:pt x="684" y="233"/>
                  </a:lnTo>
                  <a:lnTo>
                    <a:pt x="684" y="237"/>
                  </a:lnTo>
                  <a:lnTo>
                    <a:pt x="684" y="237"/>
                  </a:lnTo>
                  <a:lnTo>
                    <a:pt x="684" y="237"/>
                  </a:lnTo>
                  <a:lnTo>
                    <a:pt x="682" y="267"/>
                  </a:lnTo>
                  <a:lnTo>
                    <a:pt x="681" y="287"/>
                  </a:lnTo>
                  <a:lnTo>
                    <a:pt x="680" y="308"/>
                  </a:lnTo>
                  <a:lnTo>
                    <a:pt x="680" y="308"/>
                  </a:lnTo>
                  <a:lnTo>
                    <a:pt x="680" y="308"/>
                  </a:lnTo>
                  <a:lnTo>
                    <a:pt x="681" y="325"/>
                  </a:lnTo>
                  <a:lnTo>
                    <a:pt x="684" y="340"/>
                  </a:lnTo>
                  <a:lnTo>
                    <a:pt x="685" y="347"/>
                  </a:lnTo>
                  <a:lnTo>
                    <a:pt x="687" y="352"/>
                  </a:lnTo>
                  <a:lnTo>
                    <a:pt x="690" y="355"/>
                  </a:lnTo>
                  <a:lnTo>
                    <a:pt x="693" y="357"/>
                  </a:lnTo>
                  <a:lnTo>
                    <a:pt x="693" y="357"/>
                  </a:lnTo>
                  <a:lnTo>
                    <a:pt x="693" y="357"/>
                  </a:lnTo>
                  <a:lnTo>
                    <a:pt x="725" y="368"/>
                  </a:lnTo>
                  <a:lnTo>
                    <a:pt x="745" y="373"/>
                  </a:lnTo>
                  <a:lnTo>
                    <a:pt x="753" y="375"/>
                  </a:lnTo>
                  <a:lnTo>
                    <a:pt x="763" y="375"/>
                  </a:lnTo>
                  <a:lnTo>
                    <a:pt x="763" y="375"/>
                  </a:lnTo>
                  <a:lnTo>
                    <a:pt x="763" y="375"/>
                  </a:lnTo>
                  <a:lnTo>
                    <a:pt x="771" y="375"/>
                  </a:lnTo>
                  <a:lnTo>
                    <a:pt x="778" y="373"/>
                  </a:lnTo>
                  <a:lnTo>
                    <a:pt x="785" y="369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0" y="363"/>
                  </a:lnTo>
                  <a:lnTo>
                    <a:pt x="793" y="353"/>
                  </a:lnTo>
                  <a:lnTo>
                    <a:pt x="795" y="344"/>
                  </a:lnTo>
                  <a:lnTo>
                    <a:pt x="795" y="344"/>
                  </a:lnTo>
                  <a:lnTo>
                    <a:pt x="795" y="344"/>
                  </a:lnTo>
                  <a:lnTo>
                    <a:pt x="795" y="339"/>
                  </a:lnTo>
                  <a:lnTo>
                    <a:pt x="793" y="334"/>
                  </a:lnTo>
                  <a:lnTo>
                    <a:pt x="791" y="330"/>
                  </a:lnTo>
                  <a:lnTo>
                    <a:pt x="787" y="327"/>
                  </a:lnTo>
                  <a:lnTo>
                    <a:pt x="783" y="323"/>
                  </a:lnTo>
                  <a:lnTo>
                    <a:pt x="778" y="320"/>
                  </a:lnTo>
                  <a:lnTo>
                    <a:pt x="773" y="319"/>
                  </a:lnTo>
                  <a:lnTo>
                    <a:pt x="768" y="319"/>
                  </a:lnTo>
                  <a:lnTo>
                    <a:pt x="768" y="319"/>
                  </a:lnTo>
                  <a:lnTo>
                    <a:pt x="768" y="319"/>
                  </a:lnTo>
                  <a:lnTo>
                    <a:pt x="761" y="319"/>
                  </a:lnTo>
                  <a:lnTo>
                    <a:pt x="752" y="322"/>
                  </a:lnTo>
                  <a:lnTo>
                    <a:pt x="752" y="322"/>
                  </a:lnTo>
                  <a:lnTo>
                    <a:pt x="752" y="322"/>
                  </a:lnTo>
                  <a:lnTo>
                    <a:pt x="738" y="327"/>
                  </a:lnTo>
                  <a:lnTo>
                    <a:pt x="723" y="328"/>
                  </a:lnTo>
                  <a:lnTo>
                    <a:pt x="723" y="328"/>
                  </a:lnTo>
                  <a:lnTo>
                    <a:pt x="723" y="328"/>
                  </a:lnTo>
                  <a:lnTo>
                    <a:pt x="717" y="328"/>
                  </a:lnTo>
                  <a:lnTo>
                    <a:pt x="711" y="327"/>
                  </a:lnTo>
                  <a:lnTo>
                    <a:pt x="706" y="324"/>
                  </a:lnTo>
                  <a:lnTo>
                    <a:pt x="701" y="322"/>
                  </a:lnTo>
                  <a:lnTo>
                    <a:pt x="697" y="318"/>
                  </a:lnTo>
                  <a:lnTo>
                    <a:pt x="693" y="313"/>
                  </a:lnTo>
                  <a:lnTo>
                    <a:pt x="692" y="308"/>
                  </a:lnTo>
                  <a:lnTo>
                    <a:pt x="691" y="300"/>
                  </a:lnTo>
                  <a:lnTo>
                    <a:pt x="691" y="300"/>
                  </a:lnTo>
                  <a:lnTo>
                    <a:pt x="691" y="300"/>
                  </a:lnTo>
                  <a:lnTo>
                    <a:pt x="692" y="293"/>
                  </a:lnTo>
                  <a:lnTo>
                    <a:pt x="692" y="293"/>
                  </a:lnTo>
                  <a:lnTo>
                    <a:pt x="692" y="293"/>
                  </a:lnTo>
                  <a:lnTo>
                    <a:pt x="693" y="285"/>
                  </a:lnTo>
                  <a:lnTo>
                    <a:pt x="696" y="279"/>
                  </a:lnTo>
                  <a:lnTo>
                    <a:pt x="703" y="267"/>
                  </a:lnTo>
                  <a:lnTo>
                    <a:pt x="712" y="255"/>
                  </a:lnTo>
                  <a:lnTo>
                    <a:pt x="721" y="245"/>
                  </a:lnTo>
                  <a:lnTo>
                    <a:pt x="736" y="229"/>
                  </a:lnTo>
                  <a:lnTo>
                    <a:pt x="743" y="224"/>
                  </a:lnTo>
                  <a:lnTo>
                    <a:pt x="743" y="224"/>
                  </a:lnTo>
                  <a:lnTo>
                    <a:pt x="743" y="224"/>
                  </a:lnTo>
                  <a:lnTo>
                    <a:pt x="787" y="186"/>
                  </a:lnTo>
                  <a:lnTo>
                    <a:pt x="821" y="157"/>
                  </a:lnTo>
                  <a:lnTo>
                    <a:pt x="835" y="147"/>
                  </a:lnTo>
                  <a:lnTo>
                    <a:pt x="843" y="141"/>
                  </a:lnTo>
                  <a:lnTo>
                    <a:pt x="843" y="141"/>
                  </a:lnTo>
                  <a:lnTo>
                    <a:pt x="843" y="141"/>
                  </a:lnTo>
                  <a:lnTo>
                    <a:pt x="850" y="139"/>
                  </a:lnTo>
                  <a:lnTo>
                    <a:pt x="858" y="138"/>
                  </a:lnTo>
                  <a:lnTo>
                    <a:pt x="878" y="137"/>
                  </a:lnTo>
                  <a:lnTo>
                    <a:pt x="878" y="137"/>
                  </a:lnTo>
                  <a:lnTo>
                    <a:pt x="878" y="137"/>
                  </a:lnTo>
                  <a:lnTo>
                    <a:pt x="898" y="138"/>
                  </a:lnTo>
                  <a:lnTo>
                    <a:pt x="916" y="139"/>
                  </a:lnTo>
                  <a:lnTo>
                    <a:pt x="932" y="144"/>
                  </a:lnTo>
                  <a:lnTo>
                    <a:pt x="938" y="147"/>
                  </a:lnTo>
                  <a:lnTo>
                    <a:pt x="942" y="151"/>
                  </a:lnTo>
                  <a:lnTo>
                    <a:pt x="942" y="151"/>
                  </a:lnTo>
                  <a:lnTo>
                    <a:pt x="942" y="151"/>
                  </a:lnTo>
                  <a:lnTo>
                    <a:pt x="953" y="163"/>
                  </a:lnTo>
                  <a:lnTo>
                    <a:pt x="959" y="172"/>
                  </a:lnTo>
                  <a:lnTo>
                    <a:pt x="966" y="182"/>
                  </a:lnTo>
                  <a:lnTo>
                    <a:pt x="972" y="193"/>
                  </a:lnTo>
                  <a:lnTo>
                    <a:pt x="976" y="203"/>
                  </a:lnTo>
                  <a:lnTo>
                    <a:pt x="979" y="214"/>
                  </a:lnTo>
                  <a:lnTo>
                    <a:pt x="981" y="226"/>
                  </a:lnTo>
                  <a:lnTo>
                    <a:pt x="981" y="226"/>
                  </a:lnTo>
                  <a:lnTo>
                    <a:pt x="981" y="226"/>
                  </a:lnTo>
                  <a:lnTo>
                    <a:pt x="979" y="231"/>
                  </a:lnTo>
                  <a:lnTo>
                    <a:pt x="978" y="237"/>
                  </a:lnTo>
                  <a:lnTo>
                    <a:pt x="978" y="237"/>
                  </a:lnTo>
                  <a:lnTo>
                    <a:pt x="978" y="237"/>
                  </a:lnTo>
                  <a:lnTo>
                    <a:pt x="967" y="267"/>
                  </a:lnTo>
                  <a:lnTo>
                    <a:pt x="962" y="280"/>
                  </a:lnTo>
                  <a:lnTo>
                    <a:pt x="961" y="287"/>
                  </a:lnTo>
                  <a:lnTo>
                    <a:pt x="959" y="293"/>
                  </a:lnTo>
                  <a:lnTo>
                    <a:pt x="959" y="293"/>
                  </a:lnTo>
                  <a:lnTo>
                    <a:pt x="959" y="293"/>
                  </a:lnTo>
                  <a:lnTo>
                    <a:pt x="959" y="297"/>
                  </a:lnTo>
                  <a:lnTo>
                    <a:pt x="962" y="300"/>
                  </a:lnTo>
                  <a:lnTo>
                    <a:pt x="964" y="303"/>
                  </a:lnTo>
                  <a:lnTo>
                    <a:pt x="968" y="304"/>
                  </a:lnTo>
                  <a:lnTo>
                    <a:pt x="968" y="304"/>
                  </a:lnTo>
                  <a:lnTo>
                    <a:pt x="968" y="304"/>
                  </a:lnTo>
                  <a:lnTo>
                    <a:pt x="979" y="307"/>
                  </a:lnTo>
                  <a:lnTo>
                    <a:pt x="992" y="308"/>
                  </a:lnTo>
                  <a:lnTo>
                    <a:pt x="992" y="308"/>
                  </a:lnTo>
                  <a:lnTo>
                    <a:pt x="992" y="308"/>
                  </a:lnTo>
                  <a:lnTo>
                    <a:pt x="1007" y="307"/>
                  </a:lnTo>
                  <a:lnTo>
                    <a:pt x="1013" y="305"/>
                  </a:lnTo>
                  <a:lnTo>
                    <a:pt x="1019" y="303"/>
                  </a:lnTo>
                  <a:lnTo>
                    <a:pt x="1024" y="299"/>
                  </a:lnTo>
                  <a:lnTo>
                    <a:pt x="1028" y="294"/>
                  </a:lnTo>
                  <a:lnTo>
                    <a:pt x="1031" y="289"/>
                  </a:lnTo>
                  <a:lnTo>
                    <a:pt x="1032" y="283"/>
                  </a:lnTo>
                  <a:lnTo>
                    <a:pt x="1032" y="283"/>
                  </a:lnTo>
                  <a:lnTo>
                    <a:pt x="1032" y="283"/>
                  </a:lnTo>
                  <a:lnTo>
                    <a:pt x="1032" y="275"/>
                  </a:lnTo>
                  <a:lnTo>
                    <a:pt x="1033" y="268"/>
                  </a:lnTo>
                  <a:lnTo>
                    <a:pt x="1037" y="255"/>
                  </a:lnTo>
                  <a:lnTo>
                    <a:pt x="1041" y="242"/>
                  </a:lnTo>
                  <a:lnTo>
                    <a:pt x="1042" y="236"/>
                  </a:lnTo>
                  <a:lnTo>
                    <a:pt x="1042" y="229"/>
                  </a:lnTo>
                  <a:lnTo>
                    <a:pt x="1042" y="229"/>
                  </a:lnTo>
                  <a:lnTo>
                    <a:pt x="1042" y="229"/>
                  </a:lnTo>
                  <a:lnTo>
                    <a:pt x="1042" y="222"/>
                  </a:lnTo>
                  <a:lnTo>
                    <a:pt x="1039" y="216"/>
                  </a:lnTo>
                  <a:lnTo>
                    <a:pt x="1036" y="209"/>
                  </a:lnTo>
                  <a:lnTo>
                    <a:pt x="1028" y="203"/>
                  </a:lnTo>
                  <a:lnTo>
                    <a:pt x="1028" y="203"/>
                  </a:lnTo>
                  <a:lnTo>
                    <a:pt x="1028" y="203"/>
                  </a:lnTo>
                  <a:lnTo>
                    <a:pt x="1002" y="184"/>
                  </a:lnTo>
                  <a:lnTo>
                    <a:pt x="988" y="174"/>
                  </a:lnTo>
                  <a:lnTo>
                    <a:pt x="973" y="163"/>
                  </a:lnTo>
                  <a:lnTo>
                    <a:pt x="961" y="151"/>
                  </a:lnTo>
                  <a:lnTo>
                    <a:pt x="951" y="139"/>
                  </a:lnTo>
                  <a:lnTo>
                    <a:pt x="947" y="133"/>
                  </a:lnTo>
                  <a:lnTo>
                    <a:pt x="943" y="127"/>
                  </a:lnTo>
                  <a:lnTo>
                    <a:pt x="942" y="121"/>
                  </a:lnTo>
                  <a:lnTo>
                    <a:pt x="941" y="114"/>
                  </a:lnTo>
                  <a:lnTo>
                    <a:pt x="941" y="114"/>
                  </a:lnTo>
                  <a:lnTo>
                    <a:pt x="941" y="114"/>
                  </a:lnTo>
                  <a:lnTo>
                    <a:pt x="942" y="103"/>
                  </a:lnTo>
                  <a:lnTo>
                    <a:pt x="947" y="92"/>
                  </a:lnTo>
                  <a:lnTo>
                    <a:pt x="953" y="79"/>
                  </a:lnTo>
                  <a:lnTo>
                    <a:pt x="963" y="68"/>
                  </a:lnTo>
                  <a:lnTo>
                    <a:pt x="969" y="62"/>
                  </a:lnTo>
                  <a:lnTo>
                    <a:pt x="976" y="58"/>
                  </a:lnTo>
                  <a:lnTo>
                    <a:pt x="983" y="53"/>
                  </a:lnTo>
                  <a:lnTo>
                    <a:pt x="992" y="50"/>
                  </a:lnTo>
                  <a:lnTo>
                    <a:pt x="1001" y="46"/>
                  </a:lnTo>
                  <a:lnTo>
                    <a:pt x="1011" y="43"/>
                  </a:lnTo>
                  <a:lnTo>
                    <a:pt x="1021" y="42"/>
                  </a:lnTo>
                  <a:lnTo>
                    <a:pt x="1033" y="42"/>
                  </a:lnTo>
                  <a:lnTo>
                    <a:pt x="1033" y="42"/>
                  </a:lnTo>
                  <a:lnTo>
                    <a:pt x="1033" y="42"/>
                  </a:lnTo>
                  <a:lnTo>
                    <a:pt x="1047" y="42"/>
                  </a:lnTo>
                  <a:lnTo>
                    <a:pt x="1063" y="45"/>
                  </a:lnTo>
                  <a:lnTo>
                    <a:pt x="1063" y="45"/>
                  </a:lnTo>
                  <a:lnTo>
                    <a:pt x="1063" y="45"/>
                  </a:lnTo>
                  <a:lnTo>
                    <a:pt x="1116" y="57"/>
                  </a:lnTo>
                  <a:lnTo>
                    <a:pt x="1136" y="62"/>
                  </a:lnTo>
                  <a:lnTo>
                    <a:pt x="1152" y="67"/>
                  </a:lnTo>
                  <a:lnTo>
                    <a:pt x="1164" y="72"/>
                  </a:lnTo>
                  <a:lnTo>
                    <a:pt x="1175" y="78"/>
                  </a:lnTo>
                  <a:lnTo>
                    <a:pt x="1185" y="86"/>
                  </a:lnTo>
                  <a:lnTo>
                    <a:pt x="1195" y="94"/>
                  </a:lnTo>
                  <a:lnTo>
                    <a:pt x="1195" y="94"/>
                  </a:lnTo>
                  <a:lnTo>
                    <a:pt x="1195" y="94"/>
                  </a:lnTo>
                  <a:lnTo>
                    <a:pt x="1199" y="98"/>
                  </a:lnTo>
                  <a:lnTo>
                    <a:pt x="1204" y="99"/>
                  </a:lnTo>
                  <a:lnTo>
                    <a:pt x="1209" y="101"/>
                  </a:lnTo>
                  <a:lnTo>
                    <a:pt x="1214" y="102"/>
                  </a:lnTo>
                  <a:lnTo>
                    <a:pt x="1214" y="102"/>
                  </a:lnTo>
                  <a:lnTo>
                    <a:pt x="1214" y="102"/>
                  </a:lnTo>
                  <a:lnTo>
                    <a:pt x="1222" y="101"/>
                  </a:lnTo>
                  <a:lnTo>
                    <a:pt x="1229" y="99"/>
                  </a:lnTo>
                  <a:lnTo>
                    <a:pt x="1245" y="94"/>
                  </a:lnTo>
                  <a:lnTo>
                    <a:pt x="1260" y="89"/>
                  </a:lnTo>
                  <a:lnTo>
                    <a:pt x="1268" y="88"/>
                  </a:lnTo>
                  <a:lnTo>
                    <a:pt x="1275" y="87"/>
                  </a:lnTo>
                  <a:lnTo>
                    <a:pt x="1275" y="87"/>
                  </a:lnTo>
                  <a:lnTo>
                    <a:pt x="1275" y="87"/>
                  </a:lnTo>
                  <a:lnTo>
                    <a:pt x="1282" y="88"/>
                  </a:lnTo>
                  <a:lnTo>
                    <a:pt x="1288" y="89"/>
                  </a:lnTo>
                  <a:lnTo>
                    <a:pt x="1288" y="89"/>
                  </a:lnTo>
                  <a:lnTo>
                    <a:pt x="1288" y="89"/>
                  </a:lnTo>
                  <a:lnTo>
                    <a:pt x="1299" y="98"/>
                  </a:lnTo>
                  <a:lnTo>
                    <a:pt x="1308" y="104"/>
                  </a:lnTo>
                  <a:lnTo>
                    <a:pt x="1315" y="109"/>
                  </a:lnTo>
                  <a:lnTo>
                    <a:pt x="1319" y="111"/>
                  </a:lnTo>
                  <a:lnTo>
                    <a:pt x="1325" y="112"/>
                  </a:lnTo>
                  <a:lnTo>
                    <a:pt x="1325" y="112"/>
                  </a:lnTo>
                  <a:lnTo>
                    <a:pt x="1325" y="112"/>
                  </a:lnTo>
                  <a:lnTo>
                    <a:pt x="1335" y="111"/>
                  </a:lnTo>
                  <a:lnTo>
                    <a:pt x="1348" y="107"/>
                  </a:lnTo>
                  <a:lnTo>
                    <a:pt x="1348" y="107"/>
                  </a:lnTo>
                  <a:lnTo>
                    <a:pt x="1348" y="107"/>
                  </a:lnTo>
                  <a:lnTo>
                    <a:pt x="1374" y="98"/>
                  </a:lnTo>
                  <a:lnTo>
                    <a:pt x="1398" y="91"/>
                  </a:lnTo>
                  <a:lnTo>
                    <a:pt x="1420" y="86"/>
                  </a:lnTo>
                  <a:lnTo>
                    <a:pt x="1431" y="84"/>
                  </a:lnTo>
                  <a:lnTo>
                    <a:pt x="1443" y="84"/>
                  </a:lnTo>
                  <a:lnTo>
                    <a:pt x="1443" y="84"/>
                  </a:lnTo>
                  <a:lnTo>
                    <a:pt x="1443" y="84"/>
                  </a:lnTo>
                  <a:lnTo>
                    <a:pt x="1458" y="84"/>
                  </a:lnTo>
                  <a:lnTo>
                    <a:pt x="1458" y="84"/>
                  </a:lnTo>
                  <a:lnTo>
                    <a:pt x="1458" y="84"/>
                  </a:lnTo>
                  <a:lnTo>
                    <a:pt x="1461" y="86"/>
                  </a:lnTo>
                  <a:lnTo>
                    <a:pt x="1461" y="86"/>
                  </a:lnTo>
                  <a:lnTo>
                    <a:pt x="1461" y="86"/>
                  </a:lnTo>
                  <a:lnTo>
                    <a:pt x="1466" y="84"/>
                  </a:lnTo>
                  <a:lnTo>
                    <a:pt x="1470" y="83"/>
                  </a:lnTo>
                  <a:lnTo>
                    <a:pt x="1474" y="79"/>
                  </a:lnTo>
                  <a:lnTo>
                    <a:pt x="1478" y="76"/>
                  </a:lnTo>
                  <a:lnTo>
                    <a:pt x="1483" y="66"/>
                  </a:lnTo>
                  <a:lnTo>
                    <a:pt x="1488" y="53"/>
                  </a:lnTo>
                  <a:lnTo>
                    <a:pt x="1495" y="28"/>
                  </a:lnTo>
                  <a:lnTo>
                    <a:pt x="1499" y="17"/>
                  </a:lnTo>
                  <a:lnTo>
                    <a:pt x="1501" y="12"/>
                  </a:lnTo>
                  <a:lnTo>
                    <a:pt x="1505" y="8"/>
                  </a:lnTo>
                  <a:lnTo>
                    <a:pt x="1505" y="8"/>
                  </a:lnTo>
                  <a:lnTo>
                    <a:pt x="1505" y="8"/>
                  </a:lnTo>
                  <a:lnTo>
                    <a:pt x="1511" y="0"/>
                  </a:lnTo>
                  <a:lnTo>
                    <a:pt x="1511" y="0"/>
                  </a:lnTo>
                  <a:lnTo>
                    <a:pt x="1511" y="0"/>
                  </a:lnTo>
                  <a:lnTo>
                    <a:pt x="1513" y="0"/>
                  </a:lnTo>
                  <a:lnTo>
                    <a:pt x="1513" y="0"/>
                  </a:lnTo>
                  <a:lnTo>
                    <a:pt x="1513" y="0"/>
                  </a:lnTo>
                  <a:lnTo>
                    <a:pt x="1534" y="11"/>
                  </a:lnTo>
                  <a:lnTo>
                    <a:pt x="1545" y="17"/>
                  </a:lnTo>
                  <a:lnTo>
                    <a:pt x="1556" y="25"/>
                  </a:lnTo>
                  <a:lnTo>
                    <a:pt x="1568" y="35"/>
                  </a:lnTo>
                  <a:lnTo>
                    <a:pt x="1578" y="43"/>
                  </a:lnTo>
                  <a:lnTo>
                    <a:pt x="1586" y="55"/>
                  </a:lnTo>
                  <a:lnTo>
                    <a:pt x="1593" y="67"/>
                  </a:lnTo>
                  <a:lnTo>
                    <a:pt x="1593" y="67"/>
                  </a:lnTo>
                  <a:lnTo>
                    <a:pt x="1593" y="67"/>
                  </a:lnTo>
                  <a:lnTo>
                    <a:pt x="1600" y="86"/>
                  </a:lnTo>
                  <a:lnTo>
                    <a:pt x="1608" y="106"/>
                  </a:lnTo>
                  <a:lnTo>
                    <a:pt x="1619" y="144"/>
                  </a:lnTo>
                  <a:lnTo>
                    <a:pt x="1626" y="174"/>
                  </a:lnTo>
                  <a:lnTo>
                    <a:pt x="1630" y="189"/>
                  </a:lnTo>
                  <a:lnTo>
                    <a:pt x="1630" y="189"/>
                  </a:lnTo>
                  <a:lnTo>
                    <a:pt x="1630" y="189"/>
                  </a:lnTo>
                  <a:lnTo>
                    <a:pt x="1657" y="209"/>
                  </a:lnTo>
                  <a:lnTo>
                    <a:pt x="1711" y="252"/>
                  </a:lnTo>
                  <a:lnTo>
                    <a:pt x="1711" y="252"/>
                  </a:lnTo>
                  <a:lnTo>
                    <a:pt x="1711" y="252"/>
                  </a:lnTo>
                  <a:lnTo>
                    <a:pt x="1741" y="277"/>
                  </a:lnTo>
                  <a:lnTo>
                    <a:pt x="1767" y="300"/>
                  </a:lnTo>
                  <a:lnTo>
                    <a:pt x="1779" y="310"/>
                  </a:lnTo>
                  <a:lnTo>
                    <a:pt x="1786" y="319"/>
                  </a:lnTo>
                  <a:lnTo>
                    <a:pt x="1791" y="327"/>
                  </a:lnTo>
                  <a:lnTo>
                    <a:pt x="1794" y="332"/>
                  </a:lnTo>
                  <a:lnTo>
                    <a:pt x="1794" y="332"/>
                  </a:lnTo>
                  <a:lnTo>
                    <a:pt x="1794" y="332"/>
                  </a:lnTo>
                  <a:lnTo>
                    <a:pt x="1792" y="334"/>
                  </a:lnTo>
                  <a:lnTo>
                    <a:pt x="1791" y="337"/>
                  </a:lnTo>
                  <a:lnTo>
                    <a:pt x="1785" y="342"/>
                  </a:lnTo>
                  <a:lnTo>
                    <a:pt x="1776" y="348"/>
                  </a:lnTo>
                  <a:lnTo>
                    <a:pt x="1764" y="353"/>
                  </a:lnTo>
                  <a:lnTo>
                    <a:pt x="1732" y="365"/>
                  </a:lnTo>
                  <a:lnTo>
                    <a:pt x="1695" y="379"/>
                  </a:lnTo>
                  <a:lnTo>
                    <a:pt x="1695" y="379"/>
                  </a:lnTo>
                  <a:lnTo>
                    <a:pt x="1695" y="379"/>
                  </a:lnTo>
                  <a:lnTo>
                    <a:pt x="1654" y="392"/>
                  </a:lnTo>
                  <a:lnTo>
                    <a:pt x="1614" y="402"/>
                  </a:lnTo>
                  <a:lnTo>
                    <a:pt x="1578" y="410"/>
                  </a:lnTo>
                  <a:lnTo>
                    <a:pt x="1550" y="415"/>
                  </a:lnTo>
                  <a:lnTo>
                    <a:pt x="1550" y="415"/>
                  </a:lnTo>
                  <a:lnTo>
                    <a:pt x="1550" y="415"/>
                  </a:lnTo>
                  <a:lnTo>
                    <a:pt x="1530" y="417"/>
                  </a:lnTo>
                  <a:lnTo>
                    <a:pt x="1530" y="417"/>
                  </a:lnTo>
                  <a:lnTo>
                    <a:pt x="1530" y="417"/>
                  </a:lnTo>
                  <a:lnTo>
                    <a:pt x="1511" y="415"/>
                  </a:lnTo>
                  <a:lnTo>
                    <a:pt x="1493" y="413"/>
                  </a:lnTo>
                  <a:lnTo>
                    <a:pt x="1475" y="409"/>
                  </a:lnTo>
                  <a:lnTo>
                    <a:pt x="1460" y="404"/>
                  </a:lnTo>
                  <a:lnTo>
                    <a:pt x="1436" y="395"/>
                  </a:lnTo>
                  <a:lnTo>
                    <a:pt x="1426" y="392"/>
                  </a:lnTo>
                  <a:lnTo>
                    <a:pt x="1426" y="392"/>
                  </a:lnTo>
                  <a:lnTo>
                    <a:pt x="1426" y="392"/>
                  </a:lnTo>
                  <a:lnTo>
                    <a:pt x="1420" y="392"/>
                  </a:lnTo>
                  <a:lnTo>
                    <a:pt x="1406" y="392"/>
                  </a:lnTo>
                  <a:lnTo>
                    <a:pt x="1406" y="392"/>
                  </a:lnTo>
                  <a:lnTo>
                    <a:pt x="1406" y="392"/>
                  </a:lnTo>
                  <a:lnTo>
                    <a:pt x="1390" y="392"/>
                  </a:lnTo>
                  <a:lnTo>
                    <a:pt x="1372" y="389"/>
                  </a:lnTo>
                  <a:lnTo>
                    <a:pt x="1349" y="385"/>
                  </a:lnTo>
                  <a:lnTo>
                    <a:pt x="1327" y="379"/>
                  </a:lnTo>
                  <a:lnTo>
                    <a:pt x="1327" y="379"/>
                  </a:lnTo>
                  <a:lnTo>
                    <a:pt x="1327" y="379"/>
                  </a:lnTo>
                  <a:lnTo>
                    <a:pt x="1315" y="377"/>
                  </a:lnTo>
                  <a:lnTo>
                    <a:pt x="1307" y="375"/>
                  </a:lnTo>
                  <a:lnTo>
                    <a:pt x="1307" y="375"/>
                  </a:lnTo>
                  <a:lnTo>
                    <a:pt x="1307" y="375"/>
                  </a:lnTo>
                  <a:lnTo>
                    <a:pt x="1302" y="375"/>
                  </a:lnTo>
                  <a:lnTo>
                    <a:pt x="1297" y="377"/>
                  </a:lnTo>
                  <a:lnTo>
                    <a:pt x="1289" y="380"/>
                  </a:lnTo>
                  <a:lnTo>
                    <a:pt x="1282" y="387"/>
                  </a:lnTo>
                  <a:lnTo>
                    <a:pt x="1273" y="394"/>
                  </a:lnTo>
                  <a:lnTo>
                    <a:pt x="1263" y="402"/>
                  </a:lnTo>
                  <a:lnTo>
                    <a:pt x="1250" y="409"/>
                  </a:lnTo>
                  <a:lnTo>
                    <a:pt x="1234" y="417"/>
                  </a:lnTo>
                  <a:lnTo>
                    <a:pt x="1224" y="419"/>
                  </a:lnTo>
                  <a:lnTo>
                    <a:pt x="1213" y="422"/>
                  </a:lnTo>
                  <a:lnTo>
                    <a:pt x="1213" y="422"/>
                  </a:lnTo>
                  <a:lnTo>
                    <a:pt x="1213" y="422"/>
                  </a:lnTo>
                  <a:lnTo>
                    <a:pt x="1168" y="429"/>
                  </a:lnTo>
                  <a:lnTo>
                    <a:pt x="1141" y="433"/>
                  </a:lnTo>
                  <a:lnTo>
                    <a:pt x="1131" y="435"/>
                  </a:lnTo>
                  <a:lnTo>
                    <a:pt x="1122" y="439"/>
                  </a:lnTo>
                  <a:lnTo>
                    <a:pt x="1114" y="444"/>
                  </a:lnTo>
                  <a:lnTo>
                    <a:pt x="1106" y="453"/>
                  </a:lnTo>
                  <a:lnTo>
                    <a:pt x="1106" y="453"/>
                  </a:lnTo>
                  <a:lnTo>
                    <a:pt x="1106" y="453"/>
                  </a:lnTo>
                  <a:lnTo>
                    <a:pt x="1099" y="459"/>
                  </a:lnTo>
                  <a:lnTo>
                    <a:pt x="1093" y="469"/>
                  </a:lnTo>
                  <a:lnTo>
                    <a:pt x="1078" y="495"/>
                  </a:lnTo>
                  <a:lnTo>
                    <a:pt x="1062" y="525"/>
                  </a:lnTo>
                  <a:lnTo>
                    <a:pt x="1046" y="556"/>
                  </a:lnTo>
                  <a:lnTo>
                    <a:pt x="1046" y="556"/>
                  </a:lnTo>
                  <a:lnTo>
                    <a:pt x="1046" y="556"/>
                  </a:lnTo>
                  <a:lnTo>
                    <a:pt x="1046" y="558"/>
                  </a:lnTo>
                  <a:lnTo>
                    <a:pt x="1046" y="558"/>
                  </a:lnTo>
                  <a:lnTo>
                    <a:pt x="1046" y="558"/>
                  </a:lnTo>
                  <a:lnTo>
                    <a:pt x="1044" y="558"/>
                  </a:lnTo>
                  <a:lnTo>
                    <a:pt x="1044" y="558"/>
                  </a:lnTo>
                  <a:lnTo>
                    <a:pt x="1044" y="558"/>
                  </a:lnTo>
                  <a:lnTo>
                    <a:pt x="1038" y="553"/>
                  </a:lnTo>
                  <a:lnTo>
                    <a:pt x="1031" y="549"/>
                  </a:lnTo>
                  <a:lnTo>
                    <a:pt x="1022" y="546"/>
                  </a:lnTo>
                  <a:lnTo>
                    <a:pt x="1013" y="546"/>
                  </a:lnTo>
                  <a:lnTo>
                    <a:pt x="1013" y="546"/>
                  </a:lnTo>
                  <a:lnTo>
                    <a:pt x="1013" y="546"/>
                  </a:lnTo>
                  <a:lnTo>
                    <a:pt x="999" y="548"/>
                  </a:lnTo>
                  <a:lnTo>
                    <a:pt x="984" y="550"/>
                  </a:lnTo>
                  <a:lnTo>
                    <a:pt x="984" y="550"/>
                  </a:lnTo>
                  <a:lnTo>
                    <a:pt x="984" y="550"/>
                  </a:lnTo>
                  <a:lnTo>
                    <a:pt x="974" y="554"/>
                  </a:lnTo>
                  <a:lnTo>
                    <a:pt x="964" y="558"/>
                  </a:lnTo>
                  <a:lnTo>
                    <a:pt x="942" y="569"/>
                  </a:lnTo>
                  <a:lnTo>
                    <a:pt x="890" y="600"/>
                  </a:lnTo>
                  <a:lnTo>
                    <a:pt x="862" y="615"/>
                  </a:lnTo>
                  <a:lnTo>
                    <a:pt x="835" y="629"/>
                  </a:lnTo>
                  <a:lnTo>
                    <a:pt x="821" y="635"/>
                  </a:lnTo>
                  <a:lnTo>
                    <a:pt x="807" y="640"/>
                  </a:lnTo>
                  <a:lnTo>
                    <a:pt x="795" y="644"/>
                  </a:lnTo>
                  <a:lnTo>
                    <a:pt x="781" y="646"/>
                  </a:lnTo>
                  <a:lnTo>
                    <a:pt x="781" y="646"/>
                  </a:lnTo>
                  <a:lnTo>
                    <a:pt x="781" y="646"/>
                  </a:lnTo>
                  <a:lnTo>
                    <a:pt x="771" y="647"/>
                  </a:lnTo>
                  <a:lnTo>
                    <a:pt x="762" y="650"/>
                  </a:lnTo>
                  <a:lnTo>
                    <a:pt x="755" y="652"/>
                  </a:lnTo>
                  <a:lnTo>
                    <a:pt x="748" y="656"/>
                  </a:lnTo>
                  <a:lnTo>
                    <a:pt x="743" y="659"/>
                  </a:lnTo>
                  <a:lnTo>
                    <a:pt x="740" y="662"/>
                  </a:lnTo>
                  <a:lnTo>
                    <a:pt x="733" y="670"/>
                  </a:lnTo>
                  <a:lnTo>
                    <a:pt x="733" y="670"/>
                  </a:lnTo>
                  <a:lnTo>
                    <a:pt x="733" y="670"/>
                  </a:lnTo>
                  <a:lnTo>
                    <a:pt x="730" y="677"/>
                  </a:lnTo>
                  <a:lnTo>
                    <a:pt x="725" y="684"/>
                  </a:lnTo>
                  <a:lnTo>
                    <a:pt x="722" y="686"/>
                  </a:lnTo>
                  <a:lnTo>
                    <a:pt x="718" y="689"/>
                  </a:lnTo>
                  <a:lnTo>
                    <a:pt x="715" y="690"/>
                  </a:lnTo>
                  <a:lnTo>
                    <a:pt x="710" y="690"/>
                  </a:lnTo>
                  <a:lnTo>
                    <a:pt x="710" y="690"/>
                  </a:lnTo>
                  <a:lnTo>
                    <a:pt x="710" y="690"/>
                  </a:lnTo>
                  <a:lnTo>
                    <a:pt x="710" y="690"/>
                  </a:lnTo>
                  <a:lnTo>
                    <a:pt x="710" y="690"/>
                  </a:lnTo>
                  <a:close/>
                  <a:moveTo>
                    <a:pt x="630" y="545"/>
                  </a:moveTo>
                  <a:lnTo>
                    <a:pt x="630" y="545"/>
                  </a:lnTo>
                  <a:lnTo>
                    <a:pt x="641" y="546"/>
                  </a:lnTo>
                  <a:lnTo>
                    <a:pt x="650" y="548"/>
                  </a:lnTo>
                  <a:lnTo>
                    <a:pt x="659" y="549"/>
                  </a:lnTo>
                  <a:lnTo>
                    <a:pt x="665" y="553"/>
                  </a:lnTo>
                  <a:lnTo>
                    <a:pt x="670" y="556"/>
                  </a:lnTo>
                  <a:lnTo>
                    <a:pt x="674" y="560"/>
                  </a:lnTo>
                  <a:lnTo>
                    <a:pt x="676" y="566"/>
                  </a:lnTo>
                  <a:lnTo>
                    <a:pt x="676" y="571"/>
                  </a:lnTo>
                  <a:lnTo>
                    <a:pt x="676" y="571"/>
                  </a:lnTo>
                  <a:lnTo>
                    <a:pt x="676" y="571"/>
                  </a:lnTo>
                  <a:lnTo>
                    <a:pt x="675" y="580"/>
                  </a:lnTo>
                  <a:lnTo>
                    <a:pt x="672" y="589"/>
                  </a:lnTo>
                  <a:lnTo>
                    <a:pt x="669" y="598"/>
                  </a:lnTo>
                  <a:lnTo>
                    <a:pt x="662" y="609"/>
                  </a:lnTo>
                  <a:lnTo>
                    <a:pt x="662" y="609"/>
                  </a:lnTo>
                  <a:lnTo>
                    <a:pt x="662" y="609"/>
                  </a:lnTo>
                  <a:lnTo>
                    <a:pt x="656" y="617"/>
                  </a:lnTo>
                  <a:lnTo>
                    <a:pt x="652" y="626"/>
                  </a:lnTo>
                  <a:lnTo>
                    <a:pt x="651" y="635"/>
                  </a:lnTo>
                  <a:lnTo>
                    <a:pt x="650" y="642"/>
                  </a:lnTo>
                  <a:lnTo>
                    <a:pt x="650" y="642"/>
                  </a:lnTo>
                  <a:lnTo>
                    <a:pt x="650" y="642"/>
                  </a:lnTo>
                  <a:lnTo>
                    <a:pt x="651" y="650"/>
                  </a:lnTo>
                  <a:lnTo>
                    <a:pt x="654" y="657"/>
                  </a:lnTo>
                  <a:lnTo>
                    <a:pt x="657" y="665"/>
                  </a:lnTo>
                  <a:lnTo>
                    <a:pt x="662" y="671"/>
                  </a:lnTo>
                  <a:lnTo>
                    <a:pt x="670" y="676"/>
                  </a:lnTo>
                  <a:lnTo>
                    <a:pt x="677" y="680"/>
                  </a:lnTo>
                  <a:lnTo>
                    <a:pt x="687" y="685"/>
                  </a:lnTo>
                  <a:lnTo>
                    <a:pt x="698" y="687"/>
                  </a:lnTo>
                  <a:lnTo>
                    <a:pt x="698" y="687"/>
                  </a:lnTo>
                  <a:lnTo>
                    <a:pt x="698" y="687"/>
                  </a:lnTo>
                  <a:lnTo>
                    <a:pt x="710" y="689"/>
                  </a:lnTo>
                  <a:lnTo>
                    <a:pt x="710" y="689"/>
                  </a:lnTo>
                  <a:lnTo>
                    <a:pt x="710" y="689"/>
                  </a:lnTo>
                  <a:lnTo>
                    <a:pt x="715" y="689"/>
                  </a:lnTo>
                  <a:lnTo>
                    <a:pt x="718" y="687"/>
                  </a:lnTo>
                  <a:lnTo>
                    <a:pt x="721" y="685"/>
                  </a:lnTo>
                  <a:lnTo>
                    <a:pt x="723" y="682"/>
                  </a:lnTo>
                  <a:lnTo>
                    <a:pt x="728" y="677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2" y="670"/>
                  </a:lnTo>
                  <a:lnTo>
                    <a:pt x="738" y="661"/>
                  </a:lnTo>
                  <a:lnTo>
                    <a:pt x="742" y="657"/>
                  </a:lnTo>
                  <a:lnTo>
                    <a:pt x="747" y="655"/>
                  </a:lnTo>
                  <a:lnTo>
                    <a:pt x="753" y="651"/>
                  </a:lnTo>
                  <a:lnTo>
                    <a:pt x="761" y="649"/>
                  </a:lnTo>
                  <a:lnTo>
                    <a:pt x="771" y="646"/>
                  </a:lnTo>
                  <a:lnTo>
                    <a:pt x="781" y="644"/>
                  </a:lnTo>
                  <a:lnTo>
                    <a:pt x="781" y="644"/>
                  </a:lnTo>
                  <a:lnTo>
                    <a:pt x="781" y="644"/>
                  </a:lnTo>
                  <a:lnTo>
                    <a:pt x="793" y="642"/>
                  </a:lnTo>
                  <a:lnTo>
                    <a:pt x="807" y="639"/>
                  </a:lnTo>
                  <a:lnTo>
                    <a:pt x="821" y="634"/>
                  </a:lnTo>
                  <a:lnTo>
                    <a:pt x="835" y="627"/>
                  </a:lnTo>
                  <a:lnTo>
                    <a:pt x="862" y="614"/>
                  </a:lnTo>
                  <a:lnTo>
                    <a:pt x="890" y="599"/>
                  </a:lnTo>
                  <a:lnTo>
                    <a:pt x="941" y="568"/>
                  </a:lnTo>
                  <a:lnTo>
                    <a:pt x="963" y="556"/>
                  </a:lnTo>
                  <a:lnTo>
                    <a:pt x="974" y="553"/>
                  </a:lnTo>
                  <a:lnTo>
                    <a:pt x="983" y="549"/>
                  </a:lnTo>
                  <a:lnTo>
                    <a:pt x="983" y="549"/>
                  </a:lnTo>
                  <a:lnTo>
                    <a:pt x="983" y="549"/>
                  </a:lnTo>
                  <a:lnTo>
                    <a:pt x="999" y="545"/>
                  </a:lnTo>
                  <a:lnTo>
                    <a:pt x="1013" y="544"/>
                  </a:lnTo>
                  <a:lnTo>
                    <a:pt x="1013" y="544"/>
                  </a:lnTo>
                  <a:lnTo>
                    <a:pt x="1013" y="544"/>
                  </a:lnTo>
                  <a:lnTo>
                    <a:pt x="1022" y="545"/>
                  </a:lnTo>
                  <a:lnTo>
                    <a:pt x="1031" y="548"/>
                  </a:lnTo>
                  <a:lnTo>
                    <a:pt x="1038" y="550"/>
                  </a:lnTo>
                  <a:lnTo>
                    <a:pt x="1046" y="555"/>
                  </a:lnTo>
                  <a:lnTo>
                    <a:pt x="1046" y="555"/>
                  </a:lnTo>
                  <a:lnTo>
                    <a:pt x="1046" y="555"/>
                  </a:lnTo>
                  <a:lnTo>
                    <a:pt x="1061" y="524"/>
                  </a:lnTo>
                  <a:lnTo>
                    <a:pt x="1077" y="494"/>
                  </a:lnTo>
                  <a:lnTo>
                    <a:pt x="1092" y="468"/>
                  </a:lnTo>
                  <a:lnTo>
                    <a:pt x="1098" y="458"/>
                  </a:lnTo>
                  <a:lnTo>
                    <a:pt x="1104" y="451"/>
                  </a:lnTo>
                  <a:lnTo>
                    <a:pt x="1104" y="451"/>
                  </a:lnTo>
                  <a:lnTo>
                    <a:pt x="1104" y="451"/>
                  </a:lnTo>
                  <a:lnTo>
                    <a:pt x="1113" y="443"/>
                  </a:lnTo>
                  <a:lnTo>
                    <a:pt x="1121" y="438"/>
                  </a:lnTo>
                  <a:lnTo>
                    <a:pt x="1129" y="434"/>
                  </a:lnTo>
                  <a:lnTo>
                    <a:pt x="1139" y="431"/>
                  </a:lnTo>
                  <a:lnTo>
                    <a:pt x="1168" y="428"/>
                  </a:lnTo>
                  <a:lnTo>
                    <a:pt x="1188" y="425"/>
                  </a:lnTo>
                  <a:lnTo>
                    <a:pt x="1213" y="420"/>
                  </a:lnTo>
                  <a:lnTo>
                    <a:pt x="1213" y="420"/>
                  </a:lnTo>
                  <a:lnTo>
                    <a:pt x="1213" y="420"/>
                  </a:lnTo>
                  <a:lnTo>
                    <a:pt x="1224" y="418"/>
                  </a:lnTo>
                  <a:lnTo>
                    <a:pt x="1234" y="415"/>
                  </a:lnTo>
                  <a:lnTo>
                    <a:pt x="1250" y="408"/>
                  </a:lnTo>
                  <a:lnTo>
                    <a:pt x="1263" y="400"/>
                  </a:lnTo>
                  <a:lnTo>
                    <a:pt x="1272" y="393"/>
                  </a:lnTo>
                  <a:lnTo>
                    <a:pt x="1280" y="385"/>
                  </a:lnTo>
                  <a:lnTo>
                    <a:pt x="1288" y="379"/>
                  </a:lnTo>
                  <a:lnTo>
                    <a:pt x="1295" y="375"/>
                  </a:lnTo>
                  <a:lnTo>
                    <a:pt x="1300" y="374"/>
                  </a:lnTo>
                  <a:lnTo>
                    <a:pt x="1307" y="374"/>
                  </a:lnTo>
                  <a:lnTo>
                    <a:pt x="1307" y="374"/>
                  </a:lnTo>
                  <a:lnTo>
                    <a:pt x="1307" y="374"/>
                  </a:lnTo>
                  <a:lnTo>
                    <a:pt x="1315" y="374"/>
                  </a:lnTo>
                  <a:lnTo>
                    <a:pt x="1327" y="378"/>
                  </a:lnTo>
                  <a:lnTo>
                    <a:pt x="1327" y="378"/>
                  </a:lnTo>
                  <a:lnTo>
                    <a:pt x="1327" y="378"/>
                  </a:lnTo>
                  <a:lnTo>
                    <a:pt x="1350" y="384"/>
                  </a:lnTo>
                  <a:lnTo>
                    <a:pt x="1372" y="388"/>
                  </a:lnTo>
                  <a:lnTo>
                    <a:pt x="1390" y="390"/>
                  </a:lnTo>
                  <a:lnTo>
                    <a:pt x="1406" y="390"/>
                  </a:lnTo>
                  <a:lnTo>
                    <a:pt x="1406" y="390"/>
                  </a:lnTo>
                  <a:lnTo>
                    <a:pt x="1406" y="390"/>
                  </a:lnTo>
                  <a:lnTo>
                    <a:pt x="1421" y="390"/>
                  </a:lnTo>
                  <a:lnTo>
                    <a:pt x="1426" y="389"/>
                  </a:lnTo>
                  <a:lnTo>
                    <a:pt x="1426" y="389"/>
                  </a:lnTo>
                  <a:lnTo>
                    <a:pt x="1428" y="390"/>
                  </a:lnTo>
                  <a:lnTo>
                    <a:pt x="1428" y="390"/>
                  </a:lnTo>
                  <a:lnTo>
                    <a:pt x="1435" y="394"/>
                  </a:lnTo>
                  <a:lnTo>
                    <a:pt x="1459" y="403"/>
                  </a:lnTo>
                  <a:lnTo>
                    <a:pt x="1459" y="403"/>
                  </a:lnTo>
                  <a:lnTo>
                    <a:pt x="1459" y="403"/>
                  </a:lnTo>
                  <a:lnTo>
                    <a:pt x="1474" y="407"/>
                  </a:lnTo>
                  <a:lnTo>
                    <a:pt x="1491" y="410"/>
                  </a:lnTo>
                  <a:lnTo>
                    <a:pt x="1510" y="414"/>
                  </a:lnTo>
                  <a:lnTo>
                    <a:pt x="1530" y="415"/>
                  </a:lnTo>
                  <a:lnTo>
                    <a:pt x="1530" y="415"/>
                  </a:lnTo>
                  <a:lnTo>
                    <a:pt x="1530" y="415"/>
                  </a:lnTo>
                  <a:lnTo>
                    <a:pt x="1550" y="414"/>
                  </a:lnTo>
                  <a:lnTo>
                    <a:pt x="1550" y="414"/>
                  </a:lnTo>
                  <a:lnTo>
                    <a:pt x="1550" y="414"/>
                  </a:lnTo>
                  <a:lnTo>
                    <a:pt x="1578" y="409"/>
                  </a:lnTo>
                  <a:lnTo>
                    <a:pt x="1614" y="400"/>
                  </a:lnTo>
                  <a:lnTo>
                    <a:pt x="1654" y="390"/>
                  </a:lnTo>
                  <a:lnTo>
                    <a:pt x="1694" y="378"/>
                  </a:lnTo>
                  <a:lnTo>
                    <a:pt x="1694" y="378"/>
                  </a:lnTo>
                  <a:lnTo>
                    <a:pt x="1694" y="378"/>
                  </a:lnTo>
                  <a:lnTo>
                    <a:pt x="1731" y="364"/>
                  </a:lnTo>
                  <a:lnTo>
                    <a:pt x="1764" y="352"/>
                  </a:lnTo>
                  <a:lnTo>
                    <a:pt x="1775" y="345"/>
                  </a:lnTo>
                  <a:lnTo>
                    <a:pt x="1785" y="340"/>
                  </a:lnTo>
                  <a:lnTo>
                    <a:pt x="1790" y="335"/>
                  </a:lnTo>
                  <a:lnTo>
                    <a:pt x="1791" y="334"/>
                  </a:lnTo>
                  <a:lnTo>
                    <a:pt x="1792" y="332"/>
                  </a:lnTo>
                  <a:lnTo>
                    <a:pt x="1792" y="332"/>
                  </a:lnTo>
                  <a:lnTo>
                    <a:pt x="1792" y="332"/>
                  </a:lnTo>
                  <a:lnTo>
                    <a:pt x="1790" y="327"/>
                  </a:lnTo>
                  <a:lnTo>
                    <a:pt x="1785" y="320"/>
                  </a:lnTo>
                  <a:lnTo>
                    <a:pt x="1766" y="302"/>
                  </a:lnTo>
                  <a:lnTo>
                    <a:pt x="1740" y="278"/>
                  </a:lnTo>
                  <a:lnTo>
                    <a:pt x="1710" y="253"/>
                  </a:lnTo>
                  <a:lnTo>
                    <a:pt x="1710" y="253"/>
                  </a:lnTo>
                  <a:lnTo>
                    <a:pt x="1710" y="253"/>
                  </a:lnTo>
                  <a:lnTo>
                    <a:pt x="1655" y="209"/>
                  </a:lnTo>
                  <a:lnTo>
                    <a:pt x="1629" y="191"/>
                  </a:lnTo>
                  <a:lnTo>
                    <a:pt x="1629" y="191"/>
                  </a:lnTo>
                  <a:lnTo>
                    <a:pt x="1629" y="189"/>
                  </a:lnTo>
                  <a:lnTo>
                    <a:pt x="1629" y="189"/>
                  </a:lnTo>
                  <a:lnTo>
                    <a:pt x="1626" y="178"/>
                  </a:lnTo>
                  <a:lnTo>
                    <a:pt x="1617" y="147"/>
                  </a:lnTo>
                  <a:lnTo>
                    <a:pt x="1606" y="107"/>
                  </a:lnTo>
                  <a:lnTo>
                    <a:pt x="1599" y="87"/>
                  </a:lnTo>
                  <a:lnTo>
                    <a:pt x="1591" y="67"/>
                  </a:lnTo>
                  <a:lnTo>
                    <a:pt x="1591" y="67"/>
                  </a:lnTo>
                  <a:lnTo>
                    <a:pt x="1591" y="67"/>
                  </a:lnTo>
                  <a:lnTo>
                    <a:pt x="1585" y="56"/>
                  </a:lnTo>
                  <a:lnTo>
                    <a:pt x="1576" y="45"/>
                  </a:lnTo>
                  <a:lnTo>
                    <a:pt x="1566" y="36"/>
                  </a:lnTo>
                  <a:lnTo>
                    <a:pt x="1556" y="27"/>
                  </a:lnTo>
                  <a:lnTo>
                    <a:pt x="1545" y="18"/>
                  </a:lnTo>
                  <a:lnTo>
                    <a:pt x="1534" y="12"/>
                  </a:lnTo>
                  <a:lnTo>
                    <a:pt x="1513" y="1"/>
                  </a:lnTo>
                  <a:lnTo>
                    <a:pt x="1513" y="1"/>
                  </a:lnTo>
                  <a:lnTo>
                    <a:pt x="1513" y="1"/>
                  </a:lnTo>
                  <a:lnTo>
                    <a:pt x="1506" y="10"/>
                  </a:lnTo>
                  <a:lnTo>
                    <a:pt x="1506" y="10"/>
                  </a:lnTo>
                  <a:lnTo>
                    <a:pt x="1506" y="10"/>
                  </a:lnTo>
                  <a:lnTo>
                    <a:pt x="1503" y="13"/>
                  </a:lnTo>
                  <a:lnTo>
                    <a:pt x="1500" y="17"/>
                  </a:lnTo>
                  <a:lnTo>
                    <a:pt x="1496" y="28"/>
                  </a:lnTo>
                  <a:lnTo>
                    <a:pt x="1489" y="55"/>
                  </a:lnTo>
                  <a:lnTo>
                    <a:pt x="1484" y="66"/>
                  </a:lnTo>
                  <a:lnTo>
                    <a:pt x="1479" y="77"/>
                  </a:lnTo>
                  <a:lnTo>
                    <a:pt x="1475" y="81"/>
                  </a:lnTo>
                  <a:lnTo>
                    <a:pt x="1471" y="84"/>
                  </a:lnTo>
                  <a:lnTo>
                    <a:pt x="1466" y="86"/>
                  </a:lnTo>
                  <a:lnTo>
                    <a:pt x="1461" y="87"/>
                  </a:lnTo>
                  <a:lnTo>
                    <a:pt x="1461" y="87"/>
                  </a:lnTo>
                  <a:lnTo>
                    <a:pt x="1461" y="87"/>
                  </a:lnTo>
                  <a:lnTo>
                    <a:pt x="1458" y="87"/>
                  </a:lnTo>
                  <a:lnTo>
                    <a:pt x="1458" y="87"/>
                  </a:lnTo>
                  <a:lnTo>
                    <a:pt x="1458" y="87"/>
                  </a:lnTo>
                  <a:lnTo>
                    <a:pt x="1443" y="86"/>
                  </a:lnTo>
                  <a:lnTo>
                    <a:pt x="1443" y="86"/>
                  </a:lnTo>
                  <a:lnTo>
                    <a:pt x="1443" y="86"/>
                  </a:lnTo>
                  <a:lnTo>
                    <a:pt x="1433" y="86"/>
                  </a:lnTo>
                  <a:lnTo>
                    <a:pt x="1421" y="87"/>
                  </a:lnTo>
                  <a:lnTo>
                    <a:pt x="1398" y="93"/>
                  </a:lnTo>
                  <a:lnTo>
                    <a:pt x="1374" y="101"/>
                  </a:lnTo>
                  <a:lnTo>
                    <a:pt x="1349" y="108"/>
                  </a:lnTo>
                  <a:lnTo>
                    <a:pt x="1349" y="108"/>
                  </a:lnTo>
                  <a:lnTo>
                    <a:pt x="1349" y="108"/>
                  </a:lnTo>
                  <a:lnTo>
                    <a:pt x="1335" y="112"/>
                  </a:lnTo>
                  <a:lnTo>
                    <a:pt x="1325" y="113"/>
                  </a:lnTo>
                  <a:lnTo>
                    <a:pt x="1325" y="113"/>
                  </a:lnTo>
                  <a:lnTo>
                    <a:pt x="1325" y="113"/>
                  </a:lnTo>
                  <a:lnTo>
                    <a:pt x="1319" y="113"/>
                  </a:lnTo>
                  <a:lnTo>
                    <a:pt x="1314" y="111"/>
                  </a:lnTo>
                  <a:lnTo>
                    <a:pt x="1310" y="109"/>
                  </a:lnTo>
                  <a:lnTo>
                    <a:pt x="1307" y="106"/>
                  </a:lnTo>
                  <a:lnTo>
                    <a:pt x="1298" y="99"/>
                  </a:lnTo>
                  <a:lnTo>
                    <a:pt x="1287" y="92"/>
                  </a:lnTo>
                  <a:lnTo>
                    <a:pt x="1287" y="92"/>
                  </a:lnTo>
                  <a:lnTo>
                    <a:pt x="1287" y="92"/>
                  </a:lnTo>
                  <a:lnTo>
                    <a:pt x="1282" y="89"/>
                  </a:lnTo>
                  <a:lnTo>
                    <a:pt x="1275" y="88"/>
                  </a:lnTo>
                  <a:lnTo>
                    <a:pt x="1275" y="88"/>
                  </a:lnTo>
                  <a:lnTo>
                    <a:pt x="1275" y="88"/>
                  </a:lnTo>
                  <a:lnTo>
                    <a:pt x="1268" y="89"/>
                  </a:lnTo>
                  <a:lnTo>
                    <a:pt x="1262" y="91"/>
                  </a:lnTo>
                  <a:lnTo>
                    <a:pt x="1245" y="96"/>
                  </a:lnTo>
                  <a:lnTo>
                    <a:pt x="1229" y="101"/>
                  </a:lnTo>
                  <a:lnTo>
                    <a:pt x="1222" y="102"/>
                  </a:lnTo>
                  <a:lnTo>
                    <a:pt x="1214" y="103"/>
                  </a:lnTo>
                  <a:lnTo>
                    <a:pt x="1214" y="103"/>
                  </a:lnTo>
                  <a:lnTo>
                    <a:pt x="1214" y="103"/>
                  </a:lnTo>
                  <a:lnTo>
                    <a:pt x="1209" y="103"/>
                  </a:lnTo>
                  <a:lnTo>
                    <a:pt x="1204" y="102"/>
                  </a:lnTo>
                  <a:lnTo>
                    <a:pt x="1199" y="99"/>
                  </a:lnTo>
                  <a:lnTo>
                    <a:pt x="1194" y="96"/>
                  </a:lnTo>
                  <a:lnTo>
                    <a:pt x="1194" y="96"/>
                  </a:lnTo>
                  <a:lnTo>
                    <a:pt x="1194" y="96"/>
                  </a:lnTo>
                  <a:lnTo>
                    <a:pt x="1185" y="87"/>
                  </a:lnTo>
                  <a:lnTo>
                    <a:pt x="1175" y="79"/>
                  </a:lnTo>
                  <a:lnTo>
                    <a:pt x="1164" y="73"/>
                  </a:lnTo>
                  <a:lnTo>
                    <a:pt x="1151" y="68"/>
                  </a:lnTo>
                  <a:lnTo>
                    <a:pt x="1134" y="63"/>
                  </a:lnTo>
                  <a:lnTo>
                    <a:pt x="1116" y="58"/>
                  </a:lnTo>
                  <a:lnTo>
                    <a:pt x="1063" y="47"/>
                  </a:lnTo>
                  <a:lnTo>
                    <a:pt x="1063" y="47"/>
                  </a:lnTo>
                  <a:lnTo>
                    <a:pt x="1063" y="47"/>
                  </a:lnTo>
                  <a:lnTo>
                    <a:pt x="1047" y="45"/>
                  </a:lnTo>
                  <a:lnTo>
                    <a:pt x="1033" y="43"/>
                  </a:lnTo>
                  <a:lnTo>
                    <a:pt x="1033" y="43"/>
                  </a:lnTo>
                  <a:lnTo>
                    <a:pt x="1033" y="43"/>
                  </a:lnTo>
                  <a:lnTo>
                    <a:pt x="1022" y="43"/>
                  </a:lnTo>
                  <a:lnTo>
                    <a:pt x="1011" y="46"/>
                  </a:lnTo>
                  <a:lnTo>
                    <a:pt x="1001" y="48"/>
                  </a:lnTo>
                  <a:lnTo>
                    <a:pt x="992" y="51"/>
                  </a:lnTo>
                  <a:lnTo>
                    <a:pt x="984" y="55"/>
                  </a:lnTo>
                  <a:lnTo>
                    <a:pt x="977" y="60"/>
                  </a:lnTo>
                  <a:lnTo>
                    <a:pt x="971" y="63"/>
                  </a:lnTo>
                  <a:lnTo>
                    <a:pt x="964" y="69"/>
                  </a:lnTo>
                  <a:lnTo>
                    <a:pt x="954" y="81"/>
                  </a:lnTo>
                  <a:lnTo>
                    <a:pt x="948" y="92"/>
                  </a:lnTo>
                  <a:lnTo>
                    <a:pt x="944" y="104"/>
                  </a:lnTo>
                  <a:lnTo>
                    <a:pt x="943" y="114"/>
                  </a:lnTo>
                  <a:lnTo>
                    <a:pt x="943" y="114"/>
                  </a:lnTo>
                  <a:lnTo>
                    <a:pt x="943" y="114"/>
                  </a:lnTo>
                  <a:lnTo>
                    <a:pt x="943" y="121"/>
                  </a:lnTo>
                  <a:lnTo>
                    <a:pt x="944" y="126"/>
                  </a:lnTo>
                  <a:lnTo>
                    <a:pt x="948" y="132"/>
                  </a:lnTo>
                  <a:lnTo>
                    <a:pt x="952" y="138"/>
                  </a:lnTo>
                  <a:lnTo>
                    <a:pt x="962" y="149"/>
                  </a:lnTo>
                  <a:lnTo>
                    <a:pt x="974" y="162"/>
                  </a:lnTo>
                  <a:lnTo>
                    <a:pt x="988" y="173"/>
                  </a:lnTo>
                  <a:lnTo>
                    <a:pt x="1003" y="183"/>
                  </a:lnTo>
                  <a:lnTo>
                    <a:pt x="1029" y="202"/>
                  </a:lnTo>
                  <a:lnTo>
                    <a:pt x="1029" y="202"/>
                  </a:lnTo>
                  <a:lnTo>
                    <a:pt x="1029" y="202"/>
                  </a:lnTo>
                  <a:lnTo>
                    <a:pt x="1036" y="208"/>
                  </a:lnTo>
                  <a:lnTo>
                    <a:pt x="1041" y="216"/>
                  </a:lnTo>
                  <a:lnTo>
                    <a:pt x="1043" y="222"/>
                  </a:lnTo>
                  <a:lnTo>
                    <a:pt x="1044" y="229"/>
                  </a:lnTo>
                  <a:lnTo>
                    <a:pt x="1044" y="229"/>
                  </a:lnTo>
                  <a:lnTo>
                    <a:pt x="1044" y="229"/>
                  </a:lnTo>
                  <a:lnTo>
                    <a:pt x="1043" y="236"/>
                  </a:lnTo>
                  <a:lnTo>
                    <a:pt x="1042" y="242"/>
                  </a:lnTo>
                  <a:lnTo>
                    <a:pt x="1038" y="255"/>
                  </a:lnTo>
                  <a:lnTo>
                    <a:pt x="1036" y="269"/>
                  </a:lnTo>
                  <a:lnTo>
                    <a:pt x="1034" y="275"/>
                  </a:lnTo>
                  <a:lnTo>
                    <a:pt x="1033" y="283"/>
                  </a:lnTo>
                  <a:lnTo>
                    <a:pt x="1033" y="283"/>
                  </a:lnTo>
                  <a:lnTo>
                    <a:pt x="1033" y="283"/>
                  </a:lnTo>
                  <a:lnTo>
                    <a:pt x="1033" y="289"/>
                  </a:lnTo>
                  <a:lnTo>
                    <a:pt x="1029" y="295"/>
                  </a:lnTo>
                  <a:lnTo>
                    <a:pt x="1026" y="300"/>
                  </a:lnTo>
                  <a:lnTo>
                    <a:pt x="1021" y="304"/>
                  </a:lnTo>
                  <a:lnTo>
                    <a:pt x="1014" y="307"/>
                  </a:lnTo>
                  <a:lnTo>
                    <a:pt x="1007" y="308"/>
                  </a:lnTo>
                  <a:lnTo>
                    <a:pt x="992" y="309"/>
                  </a:lnTo>
                  <a:lnTo>
                    <a:pt x="992" y="309"/>
                  </a:lnTo>
                  <a:lnTo>
                    <a:pt x="992" y="309"/>
                  </a:lnTo>
                  <a:lnTo>
                    <a:pt x="979" y="308"/>
                  </a:lnTo>
                  <a:lnTo>
                    <a:pt x="968" y="307"/>
                  </a:lnTo>
                  <a:lnTo>
                    <a:pt x="968" y="307"/>
                  </a:lnTo>
                  <a:lnTo>
                    <a:pt x="968" y="307"/>
                  </a:lnTo>
                  <a:lnTo>
                    <a:pt x="963" y="304"/>
                  </a:lnTo>
                  <a:lnTo>
                    <a:pt x="961" y="300"/>
                  </a:lnTo>
                  <a:lnTo>
                    <a:pt x="958" y="297"/>
                  </a:lnTo>
                  <a:lnTo>
                    <a:pt x="958" y="293"/>
                  </a:lnTo>
                  <a:lnTo>
                    <a:pt x="958" y="293"/>
                  </a:lnTo>
                  <a:lnTo>
                    <a:pt x="958" y="293"/>
                  </a:lnTo>
                  <a:lnTo>
                    <a:pt x="958" y="287"/>
                  </a:lnTo>
                  <a:lnTo>
                    <a:pt x="961" y="280"/>
                  </a:lnTo>
                  <a:lnTo>
                    <a:pt x="964" y="265"/>
                  </a:lnTo>
                  <a:lnTo>
                    <a:pt x="977" y="237"/>
                  </a:lnTo>
                  <a:lnTo>
                    <a:pt x="977" y="237"/>
                  </a:lnTo>
                  <a:lnTo>
                    <a:pt x="977" y="237"/>
                  </a:lnTo>
                  <a:lnTo>
                    <a:pt x="978" y="231"/>
                  </a:lnTo>
                  <a:lnTo>
                    <a:pt x="979" y="226"/>
                  </a:lnTo>
                  <a:lnTo>
                    <a:pt x="979" y="226"/>
                  </a:lnTo>
                  <a:lnTo>
                    <a:pt x="979" y="226"/>
                  </a:lnTo>
                  <a:lnTo>
                    <a:pt x="978" y="214"/>
                  </a:lnTo>
                  <a:lnTo>
                    <a:pt x="974" y="204"/>
                  </a:lnTo>
                  <a:lnTo>
                    <a:pt x="971" y="193"/>
                  </a:lnTo>
                  <a:lnTo>
                    <a:pt x="964" y="183"/>
                  </a:lnTo>
                  <a:lnTo>
                    <a:pt x="952" y="164"/>
                  </a:lnTo>
                  <a:lnTo>
                    <a:pt x="941" y="151"/>
                  </a:lnTo>
                  <a:lnTo>
                    <a:pt x="941" y="151"/>
                  </a:lnTo>
                  <a:lnTo>
                    <a:pt x="941" y="151"/>
                  </a:lnTo>
                  <a:lnTo>
                    <a:pt x="937" y="148"/>
                  </a:lnTo>
                  <a:lnTo>
                    <a:pt x="932" y="146"/>
                  </a:lnTo>
                  <a:lnTo>
                    <a:pt x="916" y="142"/>
                  </a:lnTo>
                  <a:lnTo>
                    <a:pt x="897" y="139"/>
                  </a:lnTo>
                  <a:lnTo>
                    <a:pt x="878" y="138"/>
                  </a:lnTo>
                  <a:lnTo>
                    <a:pt x="878" y="138"/>
                  </a:lnTo>
                  <a:lnTo>
                    <a:pt x="878" y="138"/>
                  </a:lnTo>
                  <a:lnTo>
                    <a:pt x="858" y="139"/>
                  </a:lnTo>
                  <a:lnTo>
                    <a:pt x="850" y="141"/>
                  </a:lnTo>
                  <a:lnTo>
                    <a:pt x="845" y="142"/>
                  </a:lnTo>
                  <a:lnTo>
                    <a:pt x="845" y="142"/>
                  </a:lnTo>
                  <a:lnTo>
                    <a:pt x="845" y="142"/>
                  </a:lnTo>
                  <a:lnTo>
                    <a:pt x="835" y="148"/>
                  </a:lnTo>
                  <a:lnTo>
                    <a:pt x="822" y="158"/>
                  </a:lnTo>
                  <a:lnTo>
                    <a:pt x="788" y="187"/>
                  </a:lnTo>
                  <a:lnTo>
                    <a:pt x="788" y="187"/>
                  </a:lnTo>
                  <a:lnTo>
                    <a:pt x="788" y="187"/>
                  </a:lnTo>
                  <a:lnTo>
                    <a:pt x="745" y="226"/>
                  </a:lnTo>
                  <a:lnTo>
                    <a:pt x="745" y="226"/>
                  </a:lnTo>
                  <a:lnTo>
                    <a:pt x="745" y="226"/>
                  </a:lnTo>
                  <a:lnTo>
                    <a:pt x="737" y="231"/>
                  </a:lnTo>
                  <a:lnTo>
                    <a:pt x="722" y="245"/>
                  </a:lnTo>
                  <a:lnTo>
                    <a:pt x="713" y="257"/>
                  </a:lnTo>
                  <a:lnTo>
                    <a:pt x="705" y="268"/>
                  </a:lnTo>
                  <a:lnTo>
                    <a:pt x="698" y="279"/>
                  </a:lnTo>
                  <a:lnTo>
                    <a:pt x="696" y="287"/>
                  </a:lnTo>
                  <a:lnTo>
                    <a:pt x="693" y="293"/>
                  </a:lnTo>
                  <a:lnTo>
                    <a:pt x="693" y="293"/>
                  </a:lnTo>
                  <a:lnTo>
                    <a:pt x="693" y="293"/>
                  </a:lnTo>
                  <a:lnTo>
                    <a:pt x="693" y="300"/>
                  </a:lnTo>
                  <a:lnTo>
                    <a:pt x="693" y="300"/>
                  </a:lnTo>
                  <a:lnTo>
                    <a:pt x="693" y="300"/>
                  </a:lnTo>
                  <a:lnTo>
                    <a:pt x="693" y="307"/>
                  </a:lnTo>
                  <a:lnTo>
                    <a:pt x="695" y="313"/>
                  </a:lnTo>
                  <a:lnTo>
                    <a:pt x="698" y="317"/>
                  </a:lnTo>
                  <a:lnTo>
                    <a:pt x="702" y="320"/>
                  </a:lnTo>
                  <a:lnTo>
                    <a:pt x="706" y="323"/>
                  </a:lnTo>
                  <a:lnTo>
                    <a:pt x="711" y="325"/>
                  </a:lnTo>
                  <a:lnTo>
                    <a:pt x="717" y="327"/>
                  </a:lnTo>
                  <a:lnTo>
                    <a:pt x="723" y="327"/>
                  </a:lnTo>
                  <a:lnTo>
                    <a:pt x="723" y="327"/>
                  </a:lnTo>
                  <a:lnTo>
                    <a:pt x="723" y="327"/>
                  </a:lnTo>
                  <a:lnTo>
                    <a:pt x="737" y="325"/>
                  </a:lnTo>
                  <a:lnTo>
                    <a:pt x="752" y="320"/>
                  </a:lnTo>
                  <a:lnTo>
                    <a:pt x="752" y="320"/>
                  </a:lnTo>
                  <a:lnTo>
                    <a:pt x="752" y="320"/>
                  </a:lnTo>
                  <a:lnTo>
                    <a:pt x="760" y="318"/>
                  </a:lnTo>
                  <a:lnTo>
                    <a:pt x="768" y="317"/>
                  </a:lnTo>
                  <a:lnTo>
                    <a:pt x="768" y="317"/>
                  </a:lnTo>
                  <a:lnTo>
                    <a:pt x="768" y="317"/>
                  </a:lnTo>
                  <a:lnTo>
                    <a:pt x="773" y="318"/>
                  </a:lnTo>
                  <a:lnTo>
                    <a:pt x="780" y="319"/>
                  </a:lnTo>
                  <a:lnTo>
                    <a:pt x="785" y="322"/>
                  </a:lnTo>
                  <a:lnTo>
                    <a:pt x="788" y="325"/>
                  </a:lnTo>
                  <a:lnTo>
                    <a:pt x="792" y="329"/>
                  </a:lnTo>
                  <a:lnTo>
                    <a:pt x="795" y="334"/>
                  </a:lnTo>
                  <a:lnTo>
                    <a:pt x="796" y="339"/>
                  </a:lnTo>
                  <a:lnTo>
                    <a:pt x="796" y="344"/>
                  </a:lnTo>
                  <a:lnTo>
                    <a:pt x="796" y="344"/>
                  </a:lnTo>
                  <a:lnTo>
                    <a:pt x="796" y="344"/>
                  </a:lnTo>
                  <a:lnTo>
                    <a:pt x="795" y="354"/>
                  </a:lnTo>
                  <a:lnTo>
                    <a:pt x="791" y="364"/>
                  </a:lnTo>
                  <a:lnTo>
                    <a:pt x="791" y="364"/>
                  </a:lnTo>
                  <a:lnTo>
                    <a:pt x="791" y="364"/>
                  </a:lnTo>
                  <a:lnTo>
                    <a:pt x="786" y="370"/>
                  </a:lnTo>
                  <a:lnTo>
                    <a:pt x="780" y="374"/>
                  </a:lnTo>
                  <a:lnTo>
                    <a:pt x="771" y="377"/>
                  </a:lnTo>
                  <a:lnTo>
                    <a:pt x="763" y="377"/>
                  </a:lnTo>
                  <a:lnTo>
                    <a:pt x="763" y="377"/>
                  </a:lnTo>
                  <a:lnTo>
                    <a:pt x="763" y="377"/>
                  </a:lnTo>
                  <a:lnTo>
                    <a:pt x="753" y="377"/>
                  </a:lnTo>
                  <a:lnTo>
                    <a:pt x="745" y="374"/>
                  </a:lnTo>
                  <a:lnTo>
                    <a:pt x="725" y="369"/>
                  </a:lnTo>
                  <a:lnTo>
                    <a:pt x="693" y="358"/>
                  </a:lnTo>
                  <a:lnTo>
                    <a:pt x="693" y="358"/>
                  </a:lnTo>
                  <a:lnTo>
                    <a:pt x="693" y="358"/>
                  </a:lnTo>
                  <a:lnTo>
                    <a:pt x="689" y="355"/>
                  </a:lnTo>
                  <a:lnTo>
                    <a:pt x="686" y="352"/>
                  </a:lnTo>
                  <a:lnTo>
                    <a:pt x="684" y="347"/>
                  </a:lnTo>
                  <a:lnTo>
                    <a:pt x="681" y="340"/>
                  </a:lnTo>
                  <a:lnTo>
                    <a:pt x="680" y="325"/>
                  </a:lnTo>
                  <a:lnTo>
                    <a:pt x="679" y="308"/>
                  </a:lnTo>
                  <a:lnTo>
                    <a:pt x="679" y="308"/>
                  </a:lnTo>
                  <a:lnTo>
                    <a:pt x="679" y="308"/>
                  </a:lnTo>
                  <a:lnTo>
                    <a:pt x="680" y="287"/>
                  </a:lnTo>
                  <a:lnTo>
                    <a:pt x="681" y="267"/>
                  </a:lnTo>
                  <a:lnTo>
                    <a:pt x="682" y="237"/>
                  </a:lnTo>
                  <a:lnTo>
                    <a:pt x="682" y="237"/>
                  </a:lnTo>
                  <a:lnTo>
                    <a:pt x="682" y="237"/>
                  </a:lnTo>
                  <a:lnTo>
                    <a:pt x="682" y="233"/>
                  </a:lnTo>
                  <a:lnTo>
                    <a:pt x="680" y="231"/>
                  </a:lnTo>
                  <a:lnTo>
                    <a:pt x="677" y="228"/>
                  </a:lnTo>
                  <a:lnTo>
                    <a:pt x="675" y="227"/>
                  </a:lnTo>
                  <a:lnTo>
                    <a:pt x="665" y="224"/>
                  </a:lnTo>
                  <a:lnTo>
                    <a:pt x="654" y="223"/>
                  </a:lnTo>
                  <a:lnTo>
                    <a:pt x="654" y="223"/>
                  </a:lnTo>
                  <a:lnTo>
                    <a:pt x="654" y="223"/>
                  </a:lnTo>
                  <a:lnTo>
                    <a:pt x="639" y="224"/>
                  </a:lnTo>
                  <a:lnTo>
                    <a:pt x="622" y="226"/>
                  </a:lnTo>
                  <a:lnTo>
                    <a:pt x="606" y="227"/>
                  </a:lnTo>
                  <a:lnTo>
                    <a:pt x="590" y="227"/>
                  </a:lnTo>
                  <a:lnTo>
                    <a:pt x="590" y="227"/>
                  </a:lnTo>
                  <a:lnTo>
                    <a:pt x="590" y="227"/>
                  </a:lnTo>
                  <a:lnTo>
                    <a:pt x="579" y="228"/>
                  </a:lnTo>
                  <a:lnTo>
                    <a:pt x="567" y="229"/>
                  </a:lnTo>
                  <a:lnTo>
                    <a:pt x="545" y="236"/>
                  </a:lnTo>
                  <a:lnTo>
                    <a:pt x="524" y="241"/>
                  </a:lnTo>
                  <a:lnTo>
                    <a:pt x="515" y="243"/>
                  </a:lnTo>
                  <a:lnTo>
                    <a:pt x="505" y="243"/>
                  </a:lnTo>
                  <a:lnTo>
                    <a:pt x="505" y="243"/>
                  </a:lnTo>
                  <a:lnTo>
                    <a:pt x="505" y="243"/>
                  </a:lnTo>
                  <a:lnTo>
                    <a:pt x="499" y="243"/>
                  </a:lnTo>
                  <a:lnTo>
                    <a:pt x="492" y="242"/>
                  </a:lnTo>
                  <a:lnTo>
                    <a:pt x="492" y="242"/>
                  </a:lnTo>
                  <a:lnTo>
                    <a:pt x="492" y="242"/>
                  </a:lnTo>
                  <a:lnTo>
                    <a:pt x="411" y="213"/>
                  </a:lnTo>
                  <a:lnTo>
                    <a:pt x="318" y="182"/>
                  </a:lnTo>
                  <a:lnTo>
                    <a:pt x="318" y="182"/>
                  </a:lnTo>
                  <a:lnTo>
                    <a:pt x="318" y="182"/>
                  </a:lnTo>
                  <a:lnTo>
                    <a:pt x="305" y="179"/>
                  </a:lnTo>
                  <a:lnTo>
                    <a:pt x="294" y="178"/>
                  </a:lnTo>
                  <a:lnTo>
                    <a:pt x="294" y="178"/>
                  </a:lnTo>
                  <a:lnTo>
                    <a:pt x="294" y="178"/>
                  </a:lnTo>
                  <a:lnTo>
                    <a:pt x="283" y="178"/>
                  </a:lnTo>
                  <a:lnTo>
                    <a:pt x="274" y="181"/>
                  </a:lnTo>
                  <a:lnTo>
                    <a:pt x="264" y="183"/>
                  </a:lnTo>
                  <a:lnTo>
                    <a:pt x="256" y="187"/>
                  </a:lnTo>
                  <a:lnTo>
                    <a:pt x="243" y="196"/>
                  </a:lnTo>
                  <a:lnTo>
                    <a:pt x="233" y="203"/>
                  </a:lnTo>
                  <a:lnTo>
                    <a:pt x="233" y="203"/>
                  </a:lnTo>
                  <a:lnTo>
                    <a:pt x="233" y="203"/>
                  </a:lnTo>
                  <a:lnTo>
                    <a:pt x="228" y="208"/>
                  </a:lnTo>
                  <a:lnTo>
                    <a:pt x="219" y="212"/>
                  </a:lnTo>
                  <a:lnTo>
                    <a:pt x="210" y="214"/>
                  </a:lnTo>
                  <a:lnTo>
                    <a:pt x="200" y="218"/>
                  </a:lnTo>
                  <a:lnTo>
                    <a:pt x="182" y="222"/>
                  </a:lnTo>
                  <a:lnTo>
                    <a:pt x="169" y="223"/>
                  </a:lnTo>
                  <a:lnTo>
                    <a:pt x="169" y="223"/>
                  </a:lnTo>
                  <a:lnTo>
                    <a:pt x="169" y="223"/>
                  </a:lnTo>
                  <a:lnTo>
                    <a:pt x="164" y="224"/>
                  </a:lnTo>
                  <a:lnTo>
                    <a:pt x="159" y="226"/>
                  </a:lnTo>
                  <a:lnTo>
                    <a:pt x="148" y="231"/>
                  </a:lnTo>
                  <a:lnTo>
                    <a:pt x="135" y="238"/>
                  </a:lnTo>
                  <a:lnTo>
                    <a:pt x="124" y="247"/>
                  </a:lnTo>
                  <a:lnTo>
                    <a:pt x="124" y="247"/>
                  </a:lnTo>
                  <a:lnTo>
                    <a:pt x="124" y="247"/>
                  </a:lnTo>
                  <a:lnTo>
                    <a:pt x="122" y="250"/>
                  </a:lnTo>
                  <a:lnTo>
                    <a:pt x="120" y="254"/>
                  </a:lnTo>
                  <a:lnTo>
                    <a:pt x="118" y="263"/>
                  </a:lnTo>
                  <a:lnTo>
                    <a:pt x="115" y="289"/>
                  </a:lnTo>
                  <a:lnTo>
                    <a:pt x="114" y="302"/>
                  </a:lnTo>
                  <a:lnTo>
                    <a:pt x="110" y="314"/>
                  </a:lnTo>
                  <a:lnTo>
                    <a:pt x="108" y="320"/>
                  </a:lnTo>
                  <a:lnTo>
                    <a:pt x="104" y="325"/>
                  </a:lnTo>
                  <a:lnTo>
                    <a:pt x="100" y="329"/>
                  </a:lnTo>
                  <a:lnTo>
                    <a:pt x="95" y="333"/>
                  </a:lnTo>
                  <a:lnTo>
                    <a:pt x="95" y="333"/>
                  </a:lnTo>
                  <a:lnTo>
                    <a:pt x="95" y="333"/>
                  </a:lnTo>
                  <a:lnTo>
                    <a:pt x="90" y="335"/>
                  </a:lnTo>
                  <a:lnTo>
                    <a:pt x="87" y="335"/>
                  </a:lnTo>
                  <a:lnTo>
                    <a:pt x="87" y="335"/>
                  </a:lnTo>
                  <a:lnTo>
                    <a:pt x="87" y="335"/>
                  </a:lnTo>
                  <a:lnTo>
                    <a:pt x="83" y="334"/>
                  </a:lnTo>
                  <a:lnTo>
                    <a:pt x="79" y="333"/>
                  </a:lnTo>
                  <a:lnTo>
                    <a:pt x="75" y="329"/>
                  </a:lnTo>
                  <a:lnTo>
                    <a:pt x="73" y="325"/>
                  </a:lnTo>
                  <a:lnTo>
                    <a:pt x="67" y="317"/>
                  </a:lnTo>
                  <a:lnTo>
                    <a:pt x="62" y="305"/>
                  </a:lnTo>
                  <a:lnTo>
                    <a:pt x="62" y="305"/>
                  </a:lnTo>
                  <a:lnTo>
                    <a:pt x="62" y="305"/>
                  </a:lnTo>
                  <a:lnTo>
                    <a:pt x="57" y="295"/>
                  </a:lnTo>
                  <a:lnTo>
                    <a:pt x="52" y="285"/>
                  </a:lnTo>
                  <a:lnTo>
                    <a:pt x="47" y="279"/>
                  </a:lnTo>
                  <a:lnTo>
                    <a:pt x="43" y="278"/>
                  </a:lnTo>
                  <a:lnTo>
                    <a:pt x="40" y="277"/>
                  </a:lnTo>
                  <a:lnTo>
                    <a:pt x="40" y="277"/>
                  </a:lnTo>
                  <a:lnTo>
                    <a:pt x="40" y="277"/>
                  </a:lnTo>
                  <a:lnTo>
                    <a:pt x="38" y="277"/>
                  </a:lnTo>
                  <a:lnTo>
                    <a:pt x="38" y="277"/>
                  </a:lnTo>
                  <a:lnTo>
                    <a:pt x="38" y="277"/>
                  </a:lnTo>
                  <a:lnTo>
                    <a:pt x="34" y="279"/>
                  </a:lnTo>
                  <a:lnTo>
                    <a:pt x="32" y="282"/>
                  </a:lnTo>
                  <a:lnTo>
                    <a:pt x="29" y="285"/>
                  </a:lnTo>
                  <a:lnTo>
                    <a:pt x="28" y="290"/>
                  </a:lnTo>
                  <a:lnTo>
                    <a:pt x="25" y="302"/>
                  </a:lnTo>
                  <a:lnTo>
                    <a:pt x="24" y="315"/>
                  </a:lnTo>
                  <a:lnTo>
                    <a:pt x="24" y="329"/>
                  </a:lnTo>
                  <a:lnTo>
                    <a:pt x="22" y="343"/>
                  </a:lnTo>
                  <a:lnTo>
                    <a:pt x="19" y="355"/>
                  </a:lnTo>
                  <a:lnTo>
                    <a:pt x="17" y="360"/>
                  </a:lnTo>
                  <a:lnTo>
                    <a:pt x="13" y="365"/>
                  </a:lnTo>
                  <a:lnTo>
                    <a:pt x="13" y="365"/>
                  </a:lnTo>
                  <a:lnTo>
                    <a:pt x="13" y="365"/>
                  </a:lnTo>
                  <a:lnTo>
                    <a:pt x="8" y="372"/>
                  </a:lnTo>
                  <a:lnTo>
                    <a:pt x="5" y="378"/>
                  </a:lnTo>
                  <a:lnTo>
                    <a:pt x="3" y="385"/>
                  </a:lnTo>
                  <a:lnTo>
                    <a:pt x="3" y="394"/>
                  </a:lnTo>
                  <a:lnTo>
                    <a:pt x="3" y="394"/>
                  </a:lnTo>
                  <a:lnTo>
                    <a:pt x="3" y="394"/>
                  </a:lnTo>
                  <a:lnTo>
                    <a:pt x="4" y="407"/>
                  </a:lnTo>
                  <a:lnTo>
                    <a:pt x="7" y="419"/>
                  </a:lnTo>
                  <a:lnTo>
                    <a:pt x="13" y="429"/>
                  </a:lnTo>
                  <a:lnTo>
                    <a:pt x="19" y="438"/>
                  </a:lnTo>
                  <a:lnTo>
                    <a:pt x="19" y="438"/>
                  </a:lnTo>
                  <a:lnTo>
                    <a:pt x="19" y="438"/>
                  </a:lnTo>
                  <a:lnTo>
                    <a:pt x="24" y="445"/>
                  </a:lnTo>
                  <a:lnTo>
                    <a:pt x="29" y="455"/>
                  </a:lnTo>
                  <a:lnTo>
                    <a:pt x="32" y="468"/>
                  </a:lnTo>
                  <a:lnTo>
                    <a:pt x="34" y="483"/>
                  </a:lnTo>
                  <a:lnTo>
                    <a:pt x="38" y="514"/>
                  </a:lnTo>
                  <a:lnTo>
                    <a:pt x="43" y="546"/>
                  </a:lnTo>
                  <a:lnTo>
                    <a:pt x="43" y="546"/>
                  </a:lnTo>
                  <a:lnTo>
                    <a:pt x="43" y="546"/>
                  </a:lnTo>
                  <a:lnTo>
                    <a:pt x="43" y="549"/>
                  </a:lnTo>
                  <a:lnTo>
                    <a:pt x="45" y="553"/>
                  </a:lnTo>
                  <a:lnTo>
                    <a:pt x="49" y="555"/>
                  </a:lnTo>
                  <a:lnTo>
                    <a:pt x="53" y="558"/>
                  </a:lnTo>
                  <a:lnTo>
                    <a:pt x="64" y="561"/>
                  </a:lnTo>
                  <a:lnTo>
                    <a:pt x="79" y="565"/>
                  </a:lnTo>
                  <a:lnTo>
                    <a:pt x="98" y="568"/>
                  </a:lnTo>
                  <a:lnTo>
                    <a:pt x="118" y="569"/>
                  </a:lnTo>
                  <a:lnTo>
                    <a:pt x="140" y="570"/>
                  </a:lnTo>
                  <a:lnTo>
                    <a:pt x="164" y="570"/>
                  </a:lnTo>
                  <a:lnTo>
                    <a:pt x="164" y="570"/>
                  </a:lnTo>
                  <a:lnTo>
                    <a:pt x="164" y="570"/>
                  </a:lnTo>
                  <a:lnTo>
                    <a:pt x="197" y="569"/>
                  </a:lnTo>
                  <a:lnTo>
                    <a:pt x="229" y="568"/>
                  </a:lnTo>
                  <a:lnTo>
                    <a:pt x="291" y="564"/>
                  </a:lnTo>
                  <a:lnTo>
                    <a:pt x="345" y="559"/>
                  </a:lnTo>
                  <a:lnTo>
                    <a:pt x="365" y="555"/>
                  </a:lnTo>
                  <a:lnTo>
                    <a:pt x="380" y="553"/>
                  </a:lnTo>
                  <a:lnTo>
                    <a:pt x="380" y="553"/>
                  </a:lnTo>
                  <a:lnTo>
                    <a:pt x="380" y="553"/>
                  </a:lnTo>
                  <a:lnTo>
                    <a:pt x="393" y="550"/>
                  </a:lnTo>
                  <a:lnTo>
                    <a:pt x="404" y="549"/>
                  </a:lnTo>
                  <a:lnTo>
                    <a:pt x="404" y="549"/>
                  </a:lnTo>
                  <a:lnTo>
                    <a:pt x="404" y="549"/>
                  </a:lnTo>
                  <a:lnTo>
                    <a:pt x="415" y="550"/>
                  </a:lnTo>
                  <a:lnTo>
                    <a:pt x="424" y="553"/>
                  </a:lnTo>
                  <a:lnTo>
                    <a:pt x="431" y="558"/>
                  </a:lnTo>
                  <a:lnTo>
                    <a:pt x="439" y="561"/>
                  </a:lnTo>
                  <a:lnTo>
                    <a:pt x="450" y="571"/>
                  </a:lnTo>
                  <a:lnTo>
                    <a:pt x="456" y="576"/>
                  </a:lnTo>
                  <a:lnTo>
                    <a:pt x="464" y="579"/>
                  </a:lnTo>
                  <a:lnTo>
                    <a:pt x="464" y="579"/>
                  </a:lnTo>
                  <a:lnTo>
                    <a:pt x="464" y="579"/>
                  </a:lnTo>
                  <a:lnTo>
                    <a:pt x="471" y="580"/>
                  </a:lnTo>
                  <a:lnTo>
                    <a:pt x="471" y="580"/>
                  </a:lnTo>
                  <a:lnTo>
                    <a:pt x="471" y="580"/>
                  </a:lnTo>
                  <a:lnTo>
                    <a:pt x="477" y="579"/>
                  </a:lnTo>
                  <a:lnTo>
                    <a:pt x="482" y="575"/>
                  </a:lnTo>
                  <a:lnTo>
                    <a:pt x="486" y="571"/>
                  </a:lnTo>
                  <a:lnTo>
                    <a:pt x="490" y="565"/>
                  </a:lnTo>
                  <a:lnTo>
                    <a:pt x="496" y="554"/>
                  </a:lnTo>
                  <a:lnTo>
                    <a:pt x="500" y="549"/>
                  </a:lnTo>
                  <a:lnTo>
                    <a:pt x="505" y="545"/>
                  </a:lnTo>
                  <a:lnTo>
                    <a:pt x="505" y="545"/>
                  </a:lnTo>
                  <a:lnTo>
                    <a:pt x="505" y="545"/>
                  </a:lnTo>
                  <a:lnTo>
                    <a:pt x="510" y="544"/>
                  </a:lnTo>
                  <a:lnTo>
                    <a:pt x="516" y="544"/>
                  </a:lnTo>
                  <a:lnTo>
                    <a:pt x="534" y="543"/>
                  </a:lnTo>
                  <a:lnTo>
                    <a:pt x="534" y="543"/>
                  </a:lnTo>
                  <a:lnTo>
                    <a:pt x="534" y="543"/>
                  </a:lnTo>
                  <a:lnTo>
                    <a:pt x="580" y="544"/>
                  </a:lnTo>
                  <a:lnTo>
                    <a:pt x="630" y="545"/>
                  </a:lnTo>
                  <a:lnTo>
                    <a:pt x="630" y="54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2364" y="1490"/>
              <a:ext cx="1155" cy="431"/>
            </a:xfrm>
            <a:custGeom>
              <a:avLst/>
              <a:gdLst>
                <a:gd name="T0" fmla="*/ 113 w 2310"/>
                <a:gd name="T1" fmla="*/ 689 h 863"/>
                <a:gd name="T2" fmla="*/ 17 w 2310"/>
                <a:gd name="T3" fmla="*/ 703 h 863"/>
                <a:gd name="T4" fmla="*/ 1 w 2310"/>
                <a:gd name="T5" fmla="*/ 726 h 863"/>
                <a:gd name="T6" fmla="*/ 30 w 2310"/>
                <a:gd name="T7" fmla="*/ 774 h 863"/>
                <a:gd name="T8" fmla="*/ 237 w 2310"/>
                <a:gd name="T9" fmla="*/ 839 h 863"/>
                <a:gd name="T10" fmla="*/ 316 w 2310"/>
                <a:gd name="T11" fmla="*/ 848 h 863"/>
                <a:gd name="T12" fmla="*/ 379 w 2310"/>
                <a:gd name="T13" fmla="*/ 828 h 863"/>
                <a:gd name="T14" fmla="*/ 450 w 2310"/>
                <a:gd name="T15" fmla="*/ 858 h 863"/>
                <a:gd name="T16" fmla="*/ 523 w 2310"/>
                <a:gd name="T17" fmla="*/ 848 h 863"/>
                <a:gd name="T18" fmla="*/ 574 w 2310"/>
                <a:gd name="T19" fmla="*/ 823 h 863"/>
                <a:gd name="T20" fmla="*/ 616 w 2310"/>
                <a:gd name="T21" fmla="*/ 794 h 863"/>
                <a:gd name="T22" fmla="*/ 679 w 2310"/>
                <a:gd name="T23" fmla="*/ 708 h 863"/>
                <a:gd name="T24" fmla="*/ 739 w 2310"/>
                <a:gd name="T25" fmla="*/ 672 h 863"/>
                <a:gd name="T26" fmla="*/ 855 w 2310"/>
                <a:gd name="T27" fmla="*/ 652 h 863"/>
                <a:gd name="T28" fmla="*/ 910 w 2310"/>
                <a:gd name="T29" fmla="*/ 627 h 863"/>
                <a:gd name="T30" fmla="*/ 985 w 2310"/>
                <a:gd name="T31" fmla="*/ 603 h 863"/>
                <a:gd name="T32" fmla="*/ 1001 w 2310"/>
                <a:gd name="T33" fmla="*/ 577 h 863"/>
                <a:gd name="T34" fmla="*/ 962 w 2310"/>
                <a:gd name="T35" fmla="*/ 532 h 863"/>
                <a:gd name="T36" fmla="*/ 1026 w 2310"/>
                <a:gd name="T37" fmla="*/ 521 h 863"/>
                <a:gd name="T38" fmla="*/ 1155 w 2310"/>
                <a:gd name="T39" fmla="*/ 504 h 863"/>
                <a:gd name="T40" fmla="*/ 1282 w 2310"/>
                <a:gd name="T41" fmla="*/ 482 h 863"/>
                <a:gd name="T42" fmla="*/ 1483 w 2310"/>
                <a:gd name="T43" fmla="*/ 414 h 863"/>
                <a:gd name="T44" fmla="*/ 1575 w 2310"/>
                <a:gd name="T45" fmla="*/ 358 h 863"/>
                <a:gd name="T46" fmla="*/ 1688 w 2310"/>
                <a:gd name="T47" fmla="*/ 318 h 863"/>
                <a:gd name="T48" fmla="*/ 1935 w 2310"/>
                <a:gd name="T49" fmla="*/ 180 h 863"/>
                <a:gd name="T50" fmla="*/ 2276 w 2310"/>
                <a:gd name="T51" fmla="*/ 26 h 863"/>
                <a:gd name="T52" fmla="*/ 2182 w 2310"/>
                <a:gd name="T53" fmla="*/ 24 h 863"/>
                <a:gd name="T54" fmla="*/ 2061 w 2310"/>
                <a:gd name="T55" fmla="*/ 52 h 863"/>
                <a:gd name="T56" fmla="*/ 2035 w 2310"/>
                <a:gd name="T57" fmla="*/ 70 h 863"/>
                <a:gd name="T58" fmla="*/ 1945 w 2310"/>
                <a:gd name="T59" fmla="*/ 96 h 863"/>
                <a:gd name="T60" fmla="*/ 1863 w 2310"/>
                <a:gd name="T61" fmla="*/ 102 h 863"/>
                <a:gd name="T62" fmla="*/ 1844 w 2310"/>
                <a:gd name="T63" fmla="*/ 131 h 863"/>
                <a:gd name="T64" fmla="*/ 1558 w 2310"/>
                <a:gd name="T65" fmla="*/ 121 h 863"/>
                <a:gd name="T66" fmla="*/ 1518 w 2310"/>
                <a:gd name="T67" fmla="*/ 150 h 863"/>
                <a:gd name="T68" fmla="*/ 1491 w 2310"/>
                <a:gd name="T69" fmla="*/ 218 h 863"/>
                <a:gd name="T70" fmla="*/ 1232 w 2310"/>
                <a:gd name="T71" fmla="*/ 221 h 863"/>
                <a:gd name="T72" fmla="*/ 1083 w 2310"/>
                <a:gd name="T73" fmla="*/ 202 h 863"/>
                <a:gd name="T74" fmla="*/ 985 w 2310"/>
                <a:gd name="T75" fmla="*/ 156 h 863"/>
                <a:gd name="T76" fmla="*/ 891 w 2310"/>
                <a:gd name="T77" fmla="*/ 145 h 863"/>
                <a:gd name="T78" fmla="*/ 800 w 2310"/>
                <a:gd name="T79" fmla="*/ 100 h 863"/>
                <a:gd name="T80" fmla="*/ 718 w 2310"/>
                <a:gd name="T81" fmla="*/ 57 h 863"/>
                <a:gd name="T82" fmla="*/ 558 w 2310"/>
                <a:gd name="T83" fmla="*/ 0 h 863"/>
                <a:gd name="T84" fmla="*/ 535 w 2310"/>
                <a:gd name="T85" fmla="*/ 29 h 863"/>
                <a:gd name="T86" fmla="*/ 460 w 2310"/>
                <a:gd name="T87" fmla="*/ 51 h 863"/>
                <a:gd name="T88" fmla="*/ 387 w 2310"/>
                <a:gd name="T89" fmla="*/ 35 h 863"/>
                <a:gd name="T90" fmla="*/ 342 w 2310"/>
                <a:gd name="T91" fmla="*/ 77 h 863"/>
                <a:gd name="T92" fmla="*/ 303 w 2310"/>
                <a:gd name="T93" fmla="*/ 92 h 863"/>
                <a:gd name="T94" fmla="*/ 238 w 2310"/>
                <a:gd name="T95" fmla="*/ 105 h 863"/>
                <a:gd name="T96" fmla="*/ 179 w 2310"/>
                <a:gd name="T97" fmla="*/ 125 h 863"/>
                <a:gd name="T98" fmla="*/ 101 w 2310"/>
                <a:gd name="T99" fmla="*/ 185 h 863"/>
                <a:gd name="T100" fmla="*/ 90 w 2310"/>
                <a:gd name="T101" fmla="*/ 236 h 863"/>
                <a:gd name="T102" fmla="*/ 91 w 2310"/>
                <a:gd name="T103" fmla="*/ 317 h 863"/>
                <a:gd name="T104" fmla="*/ 58 w 2310"/>
                <a:gd name="T105" fmla="*/ 367 h 863"/>
                <a:gd name="T106" fmla="*/ 56 w 2310"/>
                <a:gd name="T107" fmla="*/ 476 h 863"/>
                <a:gd name="T108" fmla="*/ 105 w 2310"/>
                <a:gd name="T109" fmla="*/ 549 h 863"/>
                <a:gd name="T110" fmla="*/ 168 w 2310"/>
                <a:gd name="T111" fmla="*/ 577 h 863"/>
                <a:gd name="T112" fmla="*/ 204 w 2310"/>
                <a:gd name="T113" fmla="*/ 590 h 863"/>
                <a:gd name="T114" fmla="*/ 212 w 2310"/>
                <a:gd name="T115" fmla="*/ 640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10" h="863">
                  <a:moveTo>
                    <a:pt x="206" y="649"/>
                  </a:moveTo>
                  <a:lnTo>
                    <a:pt x="206" y="649"/>
                  </a:lnTo>
                  <a:lnTo>
                    <a:pt x="194" y="657"/>
                  </a:lnTo>
                  <a:lnTo>
                    <a:pt x="179" y="665"/>
                  </a:lnTo>
                  <a:lnTo>
                    <a:pt x="159" y="674"/>
                  </a:lnTo>
                  <a:lnTo>
                    <a:pt x="137" y="683"/>
                  </a:lnTo>
                  <a:lnTo>
                    <a:pt x="113" y="689"/>
                  </a:lnTo>
                  <a:lnTo>
                    <a:pt x="88" y="695"/>
                  </a:lnTo>
                  <a:lnTo>
                    <a:pt x="65" y="699"/>
                  </a:lnTo>
                  <a:lnTo>
                    <a:pt x="42" y="700"/>
                  </a:lnTo>
                  <a:lnTo>
                    <a:pt x="42" y="700"/>
                  </a:lnTo>
                  <a:lnTo>
                    <a:pt x="32" y="700"/>
                  </a:lnTo>
                  <a:lnTo>
                    <a:pt x="23" y="702"/>
                  </a:lnTo>
                  <a:lnTo>
                    <a:pt x="17" y="703"/>
                  </a:lnTo>
                  <a:lnTo>
                    <a:pt x="11" y="705"/>
                  </a:lnTo>
                  <a:lnTo>
                    <a:pt x="7" y="708"/>
                  </a:lnTo>
                  <a:lnTo>
                    <a:pt x="3" y="710"/>
                  </a:lnTo>
                  <a:lnTo>
                    <a:pt x="2" y="714"/>
                  </a:lnTo>
                  <a:lnTo>
                    <a:pt x="1" y="718"/>
                  </a:lnTo>
                  <a:lnTo>
                    <a:pt x="0" y="721"/>
                  </a:lnTo>
                  <a:lnTo>
                    <a:pt x="1" y="726"/>
                  </a:lnTo>
                  <a:lnTo>
                    <a:pt x="3" y="736"/>
                  </a:lnTo>
                  <a:lnTo>
                    <a:pt x="7" y="748"/>
                  </a:lnTo>
                  <a:lnTo>
                    <a:pt x="12" y="758"/>
                  </a:lnTo>
                  <a:lnTo>
                    <a:pt x="12" y="758"/>
                  </a:lnTo>
                  <a:lnTo>
                    <a:pt x="16" y="764"/>
                  </a:lnTo>
                  <a:lnTo>
                    <a:pt x="22" y="769"/>
                  </a:lnTo>
                  <a:lnTo>
                    <a:pt x="30" y="774"/>
                  </a:lnTo>
                  <a:lnTo>
                    <a:pt x="40" y="779"/>
                  </a:lnTo>
                  <a:lnTo>
                    <a:pt x="66" y="789"/>
                  </a:lnTo>
                  <a:lnTo>
                    <a:pt x="96" y="798"/>
                  </a:lnTo>
                  <a:lnTo>
                    <a:pt x="166" y="816"/>
                  </a:lnTo>
                  <a:lnTo>
                    <a:pt x="202" y="828"/>
                  </a:lnTo>
                  <a:lnTo>
                    <a:pt x="237" y="839"/>
                  </a:lnTo>
                  <a:lnTo>
                    <a:pt x="237" y="839"/>
                  </a:lnTo>
                  <a:lnTo>
                    <a:pt x="253" y="844"/>
                  </a:lnTo>
                  <a:lnTo>
                    <a:pt x="267" y="848"/>
                  </a:lnTo>
                  <a:lnTo>
                    <a:pt x="279" y="850"/>
                  </a:lnTo>
                  <a:lnTo>
                    <a:pt x="291" y="851"/>
                  </a:lnTo>
                  <a:lnTo>
                    <a:pt x="299" y="851"/>
                  </a:lnTo>
                  <a:lnTo>
                    <a:pt x="308" y="850"/>
                  </a:lnTo>
                  <a:lnTo>
                    <a:pt x="316" y="848"/>
                  </a:lnTo>
                  <a:lnTo>
                    <a:pt x="323" y="845"/>
                  </a:lnTo>
                  <a:lnTo>
                    <a:pt x="336" y="840"/>
                  </a:lnTo>
                  <a:lnTo>
                    <a:pt x="349" y="834"/>
                  </a:lnTo>
                  <a:lnTo>
                    <a:pt x="363" y="829"/>
                  </a:lnTo>
                  <a:lnTo>
                    <a:pt x="370" y="828"/>
                  </a:lnTo>
                  <a:lnTo>
                    <a:pt x="379" y="828"/>
                  </a:lnTo>
                  <a:lnTo>
                    <a:pt x="379" y="828"/>
                  </a:lnTo>
                  <a:lnTo>
                    <a:pt x="388" y="828"/>
                  </a:lnTo>
                  <a:lnTo>
                    <a:pt x="397" y="829"/>
                  </a:lnTo>
                  <a:lnTo>
                    <a:pt x="412" y="833"/>
                  </a:lnTo>
                  <a:lnTo>
                    <a:pt x="425" y="839"/>
                  </a:lnTo>
                  <a:lnTo>
                    <a:pt x="435" y="845"/>
                  </a:lnTo>
                  <a:lnTo>
                    <a:pt x="444" y="851"/>
                  </a:lnTo>
                  <a:lnTo>
                    <a:pt x="450" y="858"/>
                  </a:lnTo>
                  <a:lnTo>
                    <a:pt x="455" y="863"/>
                  </a:lnTo>
                  <a:lnTo>
                    <a:pt x="455" y="863"/>
                  </a:lnTo>
                  <a:lnTo>
                    <a:pt x="464" y="863"/>
                  </a:lnTo>
                  <a:lnTo>
                    <a:pt x="485" y="860"/>
                  </a:lnTo>
                  <a:lnTo>
                    <a:pt x="498" y="858"/>
                  </a:lnTo>
                  <a:lnTo>
                    <a:pt x="510" y="854"/>
                  </a:lnTo>
                  <a:lnTo>
                    <a:pt x="523" y="848"/>
                  </a:lnTo>
                  <a:lnTo>
                    <a:pt x="528" y="845"/>
                  </a:lnTo>
                  <a:lnTo>
                    <a:pt x="532" y="840"/>
                  </a:lnTo>
                  <a:lnTo>
                    <a:pt x="532" y="840"/>
                  </a:lnTo>
                  <a:lnTo>
                    <a:pt x="542" y="834"/>
                  </a:lnTo>
                  <a:lnTo>
                    <a:pt x="552" y="829"/>
                  </a:lnTo>
                  <a:lnTo>
                    <a:pt x="563" y="825"/>
                  </a:lnTo>
                  <a:lnTo>
                    <a:pt x="574" y="823"/>
                  </a:lnTo>
                  <a:lnTo>
                    <a:pt x="595" y="818"/>
                  </a:lnTo>
                  <a:lnTo>
                    <a:pt x="604" y="814"/>
                  </a:lnTo>
                  <a:lnTo>
                    <a:pt x="611" y="809"/>
                  </a:lnTo>
                  <a:lnTo>
                    <a:pt x="611" y="809"/>
                  </a:lnTo>
                  <a:lnTo>
                    <a:pt x="614" y="806"/>
                  </a:lnTo>
                  <a:lnTo>
                    <a:pt x="615" y="803"/>
                  </a:lnTo>
                  <a:lnTo>
                    <a:pt x="616" y="794"/>
                  </a:lnTo>
                  <a:lnTo>
                    <a:pt x="616" y="785"/>
                  </a:lnTo>
                  <a:lnTo>
                    <a:pt x="615" y="776"/>
                  </a:lnTo>
                  <a:lnTo>
                    <a:pt x="610" y="761"/>
                  </a:lnTo>
                  <a:lnTo>
                    <a:pt x="606" y="755"/>
                  </a:lnTo>
                  <a:lnTo>
                    <a:pt x="606" y="755"/>
                  </a:lnTo>
                  <a:lnTo>
                    <a:pt x="648" y="730"/>
                  </a:lnTo>
                  <a:lnTo>
                    <a:pt x="679" y="708"/>
                  </a:lnTo>
                  <a:lnTo>
                    <a:pt x="693" y="698"/>
                  </a:lnTo>
                  <a:lnTo>
                    <a:pt x="703" y="689"/>
                  </a:lnTo>
                  <a:lnTo>
                    <a:pt x="703" y="689"/>
                  </a:lnTo>
                  <a:lnTo>
                    <a:pt x="708" y="685"/>
                  </a:lnTo>
                  <a:lnTo>
                    <a:pt x="713" y="683"/>
                  </a:lnTo>
                  <a:lnTo>
                    <a:pt x="725" y="677"/>
                  </a:lnTo>
                  <a:lnTo>
                    <a:pt x="739" y="672"/>
                  </a:lnTo>
                  <a:lnTo>
                    <a:pt x="754" y="668"/>
                  </a:lnTo>
                  <a:lnTo>
                    <a:pt x="779" y="663"/>
                  </a:lnTo>
                  <a:lnTo>
                    <a:pt x="790" y="660"/>
                  </a:lnTo>
                  <a:lnTo>
                    <a:pt x="790" y="660"/>
                  </a:lnTo>
                  <a:lnTo>
                    <a:pt x="804" y="659"/>
                  </a:lnTo>
                  <a:lnTo>
                    <a:pt x="836" y="655"/>
                  </a:lnTo>
                  <a:lnTo>
                    <a:pt x="855" y="652"/>
                  </a:lnTo>
                  <a:lnTo>
                    <a:pt x="872" y="648"/>
                  </a:lnTo>
                  <a:lnTo>
                    <a:pt x="886" y="644"/>
                  </a:lnTo>
                  <a:lnTo>
                    <a:pt x="891" y="642"/>
                  </a:lnTo>
                  <a:lnTo>
                    <a:pt x="895" y="638"/>
                  </a:lnTo>
                  <a:lnTo>
                    <a:pt x="895" y="638"/>
                  </a:lnTo>
                  <a:lnTo>
                    <a:pt x="901" y="633"/>
                  </a:lnTo>
                  <a:lnTo>
                    <a:pt x="910" y="627"/>
                  </a:lnTo>
                  <a:lnTo>
                    <a:pt x="921" y="620"/>
                  </a:lnTo>
                  <a:lnTo>
                    <a:pt x="932" y="615"/>
                  </a:lnTo>
                  <a:lnTo>
                    <a:pt x="946" y="610"/>
                  </a:lnTo>
                  <a:lnTo>
                    <a:pt x="959" y="607"/>
                  </a:lnTo>
                  <a:lnTo>
                    <a:pt x="972" y="604"/>
                  </a:lnTo>
                  <a:lnTo>
                    <a:pt x="985" y="603"/>
                  </a:lnTo>
                  <a:lnTo>
                    <a:pt x="985" y="603"/>
                  </a:lnTo>
                  <a:lnTo>
                    <a:pt x="996" y="602"/>
                  </a:lnTo>
                  <a:lnTo>
                    <a:pt x="1002" y="599"/>
                  </a:lnTo>
                  <a:lnTo>
                    <a:pt x="1005" y="598"/>
                  </a:lnTo>
                  <a:lnTo>
                    <a:pt x="1006" y="595"/>
                  </a:lnTo>
                  <a:lnTo>
                    <a:pt x="1007" y="589"/>
                  </a:lnTo>
                  <a:lnTo>
                    <a:pt x="1005" y="583"/>
                  </a:lnTo>
                  <a:lnTo>
                    <a:pt x="1001" y="577"/>
                  </a:lnTo>
                  <a:lnTo>
                    <a:pt x="996" y="569"/>
                  </a:lnTo>
                  <a:lnTo>
                    <a:pt x="989" y="562"/>
                  </a:lnTo>
                  <a:lnTo>
                    <a:pt x="989" y="562"/>
                  </a:lnTo>
                  <a:lnTo>
                    <a:pt x="972" y="547"/>
                  </a:lnTo>
                  <a:lnTo>
                    <a:pt x="966" y="538"/>
                  </a:lnTo>
                  <a:lnTo>
                    <a:pt x="964" y="534"/>
                  </a:lnTo>
                  <a:lnTo>
                    <a:pt x="962" y="532"/>
                  </a:lnTo>
                  <a:lnTo>
                    <a:pt x="962" y="528"/>
                  </a:lnTo>
                  <a:lnTo>
                    <a:pt x="965" y="525"/>
                  </a:lnTo>
                  <a:lnTo>
                    <a:pt x="969" y="523"/>
                  </a:lnTo>
                  <a:lnTo>
                    <a:pt x="975" y="521"/>
                  </a:lnTo>
                  <a:lnTo>
                    <a:pt x="984" y="519"/>
                  </a:lnTo>
                  <a:lnTo>
                    <a:pt x="995" y="519"/>
                  </a:lnTo>
                  <a:lnTo>
                    <a:pt x="1026" y="521"/>
                  </a:lnTo>
                  <a:lnTo>
                    <a:pt x="1026" y="521"/>
                  </a:lnTo>
                  <a:lnTo>
                    <a:pt x="1045" y="521"/>
                  </a:lnTo>
                  <a:lnTo>
                    <a:pt x="1063" y="521"/>
                  </a:lnTo>
                  <a:lnTo>
                    <a:pt x="1080" y="519"/>
                  </a:lnTo>
                  <a:lnTo>
                    <a:pt x="1096" y="517"/>
                  </a:lnTo>
                  <a:lnTo>
                    <a:pt x="1126" y="512"/>
                  </a:lnTo>
                  <a:lnTo>
                    <a:pt x="1155" y="504"/>
                  </a:lnTo>
                  <a:lnTo>
                    <a:pt x="1181" y="497"/>
                  </a:lnTo>
                  <a:lnTo>
                    <a:pt x="1207" y="489"/>
                  </a:lnTo>
                  <a:lnTo>
                    <a:pt x="1231" y="484"/>
                  </a:lnTo>
                  <a:lnTo>
                    <a:pt x="1243" y="483"/>
                  </a:lnTo>
                  <a:lnTo>
                    <a:pt x="1256" y="483"/>
                  </a:lnTo>
                  <a:lnTo>
                    <a:pt x="1256" y="483"/>
                  </a:lnTo>
                  <a:lnTo>
                    <a:pt x="1282" y="482"/>
                  </a:lnTo>
                  <a:lnTo>
                    <a:pt x="1311" y="481"/>
                  </a:lnTo>
                  <a:lnTo>
                    <a:pt x="1369" y="477"/>
                  </a:lnTo>
                  <a:lnTo>
                    <a:pt x="1433" y="471"/>
                  </a:lnTo>
                  <a:lnTo>
                    <a:pt x="1433" y="471"/>
                  </a:lnTo>
                  <a:lnTo>
                    <a:pt x="1447" y="453"/>
                  </a:lnTo>
                  <a:lnTo>
                    <a:pt x="1463" y="436"/>
                  </a:lnTo>
                  <a:lnTo>
                    <a:pt x="1483" y="414"/>
                  </a:lnTo>
                  <a:lnTo>
                    <a:pt x="1507" y="393"/>
                  </a:lnTo>
                  <a:lnTo>
                    <a:pt x="1518" y="384"/>
                  </a:lnTo>
                  <a:lnTo>
                    <a:pt x="1530" y="376"/>
                  </a:lnTo>
                  <a:lnTo>
                    <a:pt x="1542" y="368"/>
                  </a:lnTo>
                  <a:lnTo>
                    <a:pt x="1553" y="363"/>
                  </a:lnTo>
                  <a:lnTo>
                    <a:pt x="1564" y="359"/>
                  </a:lnTo>
                  <a:lnTo>
                    <a:pt x="1575" y="358"/>
                  </a:lnTo>
                  <a:lnTo>
                    <a:pt x="1575" y="358"/>
                  </a:lnTo>
                  <a:lnTo>
                    <a:pt x="1592" y="357"/>
                  </a:lnTo>
                  <a:lnTo>
                    <a:pt x="1609" y="353"/>
                  </a:lnTo>
                  <a:lnTo>
                    <a:pt x="1627" y="347"/>
                  </a:lnTo>
                  <a:lnTo>
                    <a:pt x="1647" y="340"/>
                  </a:lnTo>
                  <a:lnTo>
                    <a:pt x="1667" y="330"/>
                  </a:lnTo>
                  <a:lnTo>
                    <a:pt x="1688" y="318"/>
                  </a:lnTo>
                  <a:lnTo>
                    <a:pt x="1730" y="293"/>
                  </a:lnTo>
                  <a:lnTo>
                    <a:pt x="1818" y="240"/>
                  </a:lnTo>
                  <a:lnTo>
                    <a:pt x="1860" y="215"/>
                  </a:lnTo>
                  <a:lnTo>
                    <a:pt x="1880" y="205"/>
                  </a:lnTo>
                  <a:lnTo>
                    <a:pt x="1899" y="195"/>
                  </a:lnTo>
                  <a:lnTo>
                    <a:pt x="1899" y="195"/>
                  </a:lnTo>
                  <a:lnTo>
                    <a:pt x="1935" y="180"/>
                  </a:lnTo>
                  <a:lnTo>
                    <a:pt x="1982" y="161"/>
                  </a:lnTo>
                  <a:lnTo>
                    <a:pt x="2099" y="119"/>
                  </a:lnTo>
                  <a:lnTo>
                    <a:pt x="2217" y="77"/>
                  </a:lnTo>
                  <a:lnTo>
                    <a:pt x="2310" y="45"/>
                  </a:lnTo>
                  <a:lnTo>
                    <a:pt x="2310" y="45"/>
                  </a:lnTo>
                  <a:lnTo>
                    <a:pt x="2295" y="37"/>
                  </a:lnTo>
                  <a:lnTo>
                    <a:pt x="2276" y="26"/>
                  </a:lnTo>
                  <a:lnTo>
                    <a:pt x="2276" y="26"/>
                  </a:lnTo>
                  <a:lnTo>
                    <a:pt x="2270" y="24"/>
                  </a:lnTo>
                  <a:lnTo>
                    <a:pt x="2260" y="21"/>
                  </a:lnTo>
                  <a:lnTo>
                    <a:pt x="2250" y="20"/>
                  </a:lnTo>
                  <a:lnTo>
                    <a:pt x="2237" y="19"/>
                  </a:lnTo>
                  <a:lnTo>
                    <a:pt x="2211" y="20"/>
                  </a:lnTo>
                  <a:lnTo>
                    <a:pt x="2182" y="24"/>
                  </a:lnTo>
                  <a:lnTo>
                    <a:pt x="2154" y="27"/>
                  </a:lnTo>
                  <a:lnTo>
                    <a:pt x="2127" y="32"/>
                  </a:lnTo>
                  <a:lnTo>
                    <a:pt x="2087" y="41"/>
                  </a:lnTo>
                  <a:lnTo>
                    <a:pt x="2087" y="41"/>
                  </a:lnTo>
                  <a:lnTo>
                    <a:pt x="2075" y="45"/>
                  </a:lnTo>
                  <a:lnTo>
                    <a:pt x="2067" y="49"/>
                  </a:lnTo>
                  <a:lnTo>
                    <a:pt x="2061" y="52"/>
                  </a:lnTo>
                  <a:lnTo>
                    <a:pt x="2059" y="57"/>
                  </a:lnTo>
                  <a:lnTo>
                    <a:pt x="2054" y="64"/>
                  </a:lnTo>
                  <a:lnTo>
                    <a:pt x="2051" y="66"/>
                  </a:lnTo>
                  <a:lnTo>
                    <a:pt x="2046" y="67"/>
                  </a:lnTo>
                  <a:lnTo>
                    <a:pt x="2046" y="67"/>
                  </a:lnTo>
                  <a:lnTo>
                    <a:pt x="2041" y="67"/>
                  </a:lnTo>
                  <a:lnTo>
                    <a:pt x="2035" y="70"/>
                  </a:lnTo>
                  <a:lnTo>
                    <a:pt x="2022" y="77"/>
                  </a:lnTo>
                  <a:lnTo>
                    <a:pt x="2014" y="85"/>
                  </a:lnTo>
                  <a:lnTo>
                    <a:pt x="2010" y="89"/>
                  </a:lnTo>
                  <a:lnTo>
                    <a:pt x="2010" y="89"/>
                  </a:lnTo>
                  <a:lnTo>
                    <a:pt x="2002" y="90"/>
                  </a:lnTo>
                  <a:lnTo>
                    <a:pt x="1980" y="94"/>
                  </a:lnTo>
                  <a:lnTo>
                    <a:pt x="1945" y="96"/>
                  </a:lnTo>
                  <a:lnTo>
                    <a:pt x="1924" y="97"/>
                  </a:lnTo>
                  <a:lnTo>
                    <a:pt x="1900" y="97"/>
                  </a:lnTo>
                  <a:lnTo>
                    <a:pt x="1900" y="97"/>
                  </a:lnTo>
                  <a:lnTo>
                    <a:pt x="1888" y="97"/>
                  </a:lnTo>
                  <a:lnTo>
                    <a:pt x="1878" y="99"/>
                  </a:lnTo>
                  <a:lnTo>
                    <a:pt x="1869" y="101"/>
                  </a:lnTo>
                  <a:lnTo>
                    <a:pt x="1863" y="102"/>
                  </a:lnTo>
                  <a:lnTo>
                    <a:pt x="1856" y="105"/>
                  </a:lnTo>
                  <a:lnTo>
                    <a:pt x="1853" y="109"/>
                  </a:lnTo>
                  <a:lnTo>
                    <a:pt x="1849" y="111"/>
                  </a:lnTo>
                  <a:lnTo>
                    <a:pt x="1846" y="114"/>
                  </a:lnTo>
                  <a:lnTo>
                    <a:pt x="1844" y="120"/>
                  </a:lnTo>
                  <a:lnTo>
                    <a:pt x="1843" y="125"/>
                  </a:lnTo>
                  <a:lnTo>
                    <a:pt x="1844" y="131"/>
                  </a:lnTo>
                  <a:lnTo>
                    <a:pt x="1844" y="131"/>
                  </a:lnTo>
                  <a:lnTo>
                    <a:pt x="1739" y="125"/>
                  </a:lnTo>
                  <a:lnTo>
                    <a:pt x="1653" y="121"/>
                  </a:lnTo>
                  <a:lnTo>
                    <a:pt x="1580" y="120"/>
                  </a:lnTo>
                  <a:lnTo>
                    <a:pt x="1580" y="120"/>
                  </a:lnTo>
                  <a:lnTo>
                    <a:pt x="1568" y="120"/>
                  </a:lnTo>
                  <a:lnTo>
                    <a:pt x="1558" y="121"/>
                  </a:lnTo>
                  <a:lnTo>
                    <a:pt x="1548" y="122"/>
                  </a:lnTo>
                  <a:lnTo>
                    <a:pt x="1540" y="125"/>
                  </a:lnTo>
                  <a:lnTo>
                    <a:pt x="1534" y="127"/>
                  </a:lnTo>
                  <a:lnTo>
                    <a:pt x="1529" y="131"/>
                  </a:lnTo>
                  <a:lnTo>
                    <a:pt x="1525" y="135"/>
                  </a:lnTo>
                  <a:lnTo>
                    <a:pt x="1522" y="140"/>
                  </a:lnTo>
                  <a:lnTo>
                    <a:pt x="1518" y="150"/>
                  </a:lnTo>
                  <a:lnTo>
                    <a:pt x="1514" y="161"/>
                  </a:lnTo>
                  <a:lnTo>
                    <a:pt x="1513" y="175"/>
                  </a:lnTo>
                  <a:lnTo>
                    <a:pt x="1509" y="188"/>
                  </a:lnTo>
                  <a:lnTo>
                    <a:pt x="1509" y="188"/>
                  </a:lnTo>
                  <a:lnTo>
                    <a:pt x="1504" y="202"/>
                  </a:lnTo>
                  <a:lnTo>
                    <a:pt x="1498" y="211"/>
                  </a:lnTo>
                  <a:lnTo>
                    <a:pt x="1491" y="218"/>
                  </a:lnTo>
                  <a:lnTo>
                    <a:pt x="1483" y="222"/>
                  </a:lnTo>
                  <a:lnTo>
                    <a:pt x="1477" y="225"/>
                  </a:lnTo>
                  <a:lnTo>
                    <a:pt x="1472" y="226"/>
                  </a:lnTo>
                  <a:lnTo>
                    <a:pt x="1467" y="226"/>
                  </a:lnTo>
                  <a:lnTo>
                    <a:pt x="1467" y="226"/>
                  </a:lnTo>
                  <a:lnTo>
                    <a:pt x="1334" y="223"/>
                  </a:lnTo>
                  <a:lnTo>
                    <a:pt x="1232" y="221"/>
                  </a:lnTo>
                  <a:lnTo>
                    <a:pt x="1160" y="220"/>
                  </a:lnTo>
                  <a:lnTo>
                    <a:pt x="1160" y="220"/>
                  </a:lnTo>
                  <a:lnTo>
                    <a:pt x="1138" y="218"/>
                  </a:lnTo>
                  <a:lnTo>
                    <a:pt x="1121" y="216"/>
                  </a:lnTo>
                  <a:lnTo>
                    <a:pt x="1107" y="212"/>
                  </a:lnTo>
                  <a:lnTo>
                    <a:pt x="1095" y="207"/>
                  </a:lnTo>
                  <a:lnTo>
                    <a:pt x="1083" y="202"/>
                  </a:lnTo>
                  <a:lnTo>
                    <a:pt x="1073" y="196"/>
                  </a:lnTo>
                  <a:lnTo>
                    <a:pt x="1056" y="185"/>
                  </a:lnTo>
                  <a:lnTo>
                    <a:pt x="1056" y="185"/>
                  </a:lnTo>
                  <a:lnTo>
                    <a:pt x="1032" y="173"/>
                  </a:lnTo>
                  <a:lnTo>
                    <a:pt x="1017" y="167"/>
                  </a:lnTo>
                  <a:lnTo>
                    <a:pt x="1002" y="162"/>
                  </a:lnTo>
                  <a:lnTo>
                    <a:pt x="985" y="156"/>
                  </a:lnTo>
                  <a:lnTo>
                    <a:pt x="967" y="152"/>
                  </a:lnTo>
                  <a:lnTo>
                    <a:pt x="950" y="150"/>
                  </a:lnTo>
                  <a:lnTo>
                    <a:pt x="934" y="149"/>
                  </a:lnTo>
                  <a:lnTo>
                    <a:pt x="934" y="149"/>
                  </a:lnTo>
                  <a:lnTo>
                    <a:pt x="919" y="149"/>
                  </a:lnTo>
                  <a:lnTo>
                    <a:pt x="904" y="146"/>
                  </a:lnTo>
                  <a:lnTo>
                    <a:pt x="891" y="145"/>
                  </a:lnTo>
                  <a:lnTo>
                    <a:pt x="879" y="141"/>
                  </a:lnTo>
                  <a:lnTo>
                    <a:pt x="857" y="135"/>
                  </a:lnTo>
                  <a:lnTo>
                    <a:pt x="839" y="127"/>
                  </a:lnTo>
                  <a:lnTo>
                    <a:pt x="839" y="127"/>
                  </a:lnTo>
                  <a:lnTo>
                    <a:pt x="830" y="122"/>
                  </a:lnTo>
                  <a:lnTo>
                    <a:pt x="821" y="116"/>
                  </a:lnTo>
                  <a:lnTo>
                    <a:pt x="800" y="100"/>
                  </a:lnTo>
                  <a:lnTo>
                    <a:pt x="781" y="84"/>
                  </a:lnTo>
                  <a:lnTo>
                    <a:pt x="764" y="72"/>
                  </a:lnTo>
                  <a:lnTo>
                    <a:pt x="764" y="72"/>
                  </a:lnTo>
                  <a:lnTo>
                    <a:pt x="756" y="69"/>
                  </a:lnTo>
                  <a:lnTo>
                    <a:pt x="749" y="65"/>
                  </a:lnTo>
                  <a:lnTo>
                    <a:pt x="734" y="60"/>
                  </a:lnTo>
                  <a:lnTo>
                    <a:pt x="718" y="57"/>
                  </a:lnTo>
                  <a:lnTo>
                    <a:pt x="718" y="57"/>
                  </a:lnTo>
                  <a:lnTo>
                    <a:pt x="658" y="34"/>
                  </a:lnTo>
                  <a:lnTo>
                    <a:pt x="583" y="5"/>
                  </a:lnTo>
                  <a:lnTo>
                    <a:pt x="583" y="5"/>
                  </a:lnTo>
                  <a:lnTo>
                    <a:pt x="570" y="1"/>
                  </a:lnTo>
                  <a:lnTo>
                    <a:pt x="564" y="0"/>
                  </a:lnTo>
                  <a:lnTo>
                    <a:pt x="558" y="0"/>
                  </a:lnTo>
                  <a:lnTo>
                    <a:pt x="553" y="1"/>
                  </a:lnTo>
                  <a:lnTo>
                    <a:pt x="549" y="4"/>
                  </a:lnTo>
                  <a:lnTo>
                    <a:pt x="545" y="9"/>
                  </a:lnTo>
                  <a:lnTo>
                    <a:pt x="543" y="15"/>
                  </a:lnTo>
                  <a:lnTo>
                    <a:pt x="543" y="15"/>
                  </a:lnTo>
                  <a:lnTo>
                    <a:pt x="540" y="22"/>
                  </a:lnTo>
                  <a:lnTo>
                    <a:pt x="535" y="29"/>
                  </a:lnTo>
                  <a:lnTo>
                    <a:pt x="529" y="34"/>
                  </a:lnTo>
                  <a:lnTo>
                    <a:pt x="522" y="39"/>
                  </a:lnTo>
                  <a:lnTo>
                    <a:pt x="512" y="42"/>
                  </a:lnTo>
                  <a:lnTo>
                    <a:pt x="500" y="45"/>
                  </a:lnTo>
                  <a:lnTo>
                    <a:pt x="474" y="50"/>
                  </a:lnTo>
                  <a:lnTo>
                    <a:pt x="474" y="50"/>
                  </a:lnTo>
                  <a:lnTo>
                    <a:pt x="460" y="51"/>
                  </a:lnTo>
                  <a:lnTo>
                    <a:pt x="448" y="51"/>
                  </a:lnTo>
                  <a:lnTo>
                    <a:pt x="437" y="50"/>
                  </a:lnTo>
                  <a:lnTo>
                    <a:pt x="425" y="47"/>
                  </a:lnTo>
                  <a:lnTo>
                    <a:pt x="407" y="42"/>
                  </a:lnTo>
                  <a:lnTo>
                    <a:pt x="390" y="36"/>
                  </a:lnTo>
                  <a:lnTo>
                    <a:pt x="390" y="36"/>
                  </a:lnTo>
                  <a:lnTo>
                    <a:pt x="387" y="35"/>
                  </a:lnTo>
                  <a:lnTo>
                    <a:pt x="383" y="35"/>
                  </a:lnTo>
                  <a:lnTo>
                    <a:pt x="379" y="36"/>
                  </a:lnTo>
                  <a:lnTo>
                    <a:pt x="375" y="37"/>
                  </a:lnTo>
                  <a:lnTo>
                    <a:pt x="369" y="44"/>
                  </a:lnTo>
                  <a:lnTo>
                    <a:pt x="362" y="50"/>
                  </a:lnTo>
                  <a:lnTo>
                    <a:pt x="349" y="69"/>
                  </a:lnTo>
                  <a:lnTo>
                    <a:pt x="342" y="77"/>
                  </a:lnTo>
                  <a:lnTo>
                    <a:pt x="336" y="85"/>
                  </a:lnTo>
                  <a:lnTo>
                    <a:pt x="336" y="85"/>
                  </a:lnTo>
                  <a:lnTo>
                    <a:pt x="332" y="87"/>
                  </a:lnTo>
                  <a:lnTo>
                    <a:pt x="327" y="90"/>
                  </a:lnTo>
                  <a:lnTo>
                    <a:pt x="319" y="92"/>
                  </a:lnTo>
                  <a:lnTo>
                    <a:pt x="311" y="94"/>
                  </a:lnTo>
                  <a:lnTo>
                    <a:pt x="303" y="92"/>
                  </a:lnTo>
                  <a:lnTo>
                    <a:pt x="286" y="89"/>
                  </a:lnTo>
                  <a:lnTo>
                    <a:pt x="278" y="89"/>
                  </a:lnTo>
                  <a:lnTo>
                    <a:pt x="272" y="89"/>
                  </a:lnTo>
                  <a:lnTo>
                    <a:pt x="272" y="89"/>
                  </a:lnTo>
                  <a:lnTo>
                    <a:pt x="266" y="91"/>
                  </a:lnTo>
                  <a:lnTo>
                    <a:pt x="257" y="95"/>
                  </a:lnTo>
                  <a:lnTo>
                    <a:pt x="238" y="105"/>
                  </a:lnTo>
                  <a:lnTo>
                    <a:pt x="218" y="115"/>
                  </a:lnTo>
                  <a:lnTo>
                    <a:pt x="209" y="119"/>
                  </a:lnTo>
                  <a:lnTo>
                    <a:pt x="202" y="120"/>
                  </a:lnTo>
                  <a:lnTo>
                    <a:pt x="202" y="120"/>
                  </a:lnTo>
                  <a:lnTo>
                    <a:pt x="194" y="120"/>
                  </a:lnTo>
                  <a:lnTo>
                    <a:pt x="189" y="121"/>
                  </a:lnTo>
                  <a:lnTo>
                    <a:pt x="179" y="125"/>
                  </a:lnTo>
                  <a:lnTo>
                    <a:pt x="173" y="130"/>
                  </a:lnTo>
                  <a:lnTo>
                    <a:pt x="168" y="135"/>
                  </a:lnTo>
                  <a:lnTo>
                    <a:pt x="168" y="135"/>
                  </a:lnTo>
                  <a:lnTo>
                    <a:pt x="146" y="151"/>
                  </a:lnTo>
                  <a:lnTo>
                    <a:pt x="126" y="166"/>
                  </a:lnTo>
                  <a:lnTo>
                    <a:pt x="101" y="185"/>
                  </a:lnTo>
                  <a:lnTo>
                    <a:pt x="101" y="185"/>
                  </a:lnTo>
                  <a:lnTo>
                    <a:pt x="96" y="191"/>
                  </a:lnTo>
                  <a:lnTo>
                    <a:pt x="91" y="196"/>
                  </a:lnTo>
                  <a:lnTo>
                    <a:pt x="88" y="202"/>
                  </a:lnTo>
                  <a:lnTo>
                    <a:pt x="87" y="208"/>
                  </a:lnTo>
                  <a:lnTo>
                    <a:pt x="87" y="216"/>
                  </a:lnTo>
                  <a:lnTo>
                    <a:pt x="87" y="222"/>
                  </a:lnTo>
                  <a:lnTo>
                    <a:pt x="90" y="236"/>
                  </a:lnTo>
                  <a:lnTo>
                    <a:pt x="98" y="261"/>
                  </a:lnTo>
                  <a:lnTo>
                    <a:pt x="101" y="272"/>
                  </a:lnTo>
                  <a:lnTo>
                    <a:pt x="101" y="277"/>
                  </a:lnTo>
                  <a:lnTo>
                    <a:pt x="101" y="281"/>
                  </a:lnTo>
                  <a:lnTo>
                    <a:pt x="101" y="281"/>
                  </a:lnTo>
                  <a:lnTo>
                    <a:pt x="97" y="300"/>
                  </a:lnTo>
                  <a:lnTo>
                    <a:pt x="91" y="317"/>
                  </a:lnTo>
                  <a:lnTo>
                    <a:pt x="87" y="326"/>
                  </a:lnTo>
                  <a:lnTo>
                    <a:pt x="82" y="333"/>
                  </a:lnTo>
                  <a:lnTo>
                    <a:pt x="76" y="341"/>
                  </a:lnTo>
                  <a:lnTo>
                    <a:pt x="70" y="348"/>
                  </a:lnTo>
                  <a:lnTo>
                    <a:pt x="70" y="348"/>
                  </a:lnTo>
                  <a:lnTo>
                    <a:pt x="63" y="356"/>
                  </a:lnTo>
                  <a:lnTo>
                    <a:pt x="58" y="367"/>
                  </a:lnTo>
                  <a:lnTo>
                    <a:pt x="55" y="379"/>
                  </a:lnTo>
                  <a:lnTo>
                    <a:pt x="52" y="396"/>
                  </a:lnTo>
                  <a:lnTo>
                    <a:pt x="51" y="413"/>
                  </a:lnTo>
                  <a:lnTo>
                    <a:pt x="51" y="432"/>
                  </a:lnTo>
                  <a:lnTo>
                    <a:pt x="52" y="453"/>
                  </a:lnTo>
                  <a:lnTo>
                    <a:pt x="56" y="476"/>
                  </a:lnTo>
                  <a:lnTo>
                    <a:pt x="56" y="476"/>
                  </a:lnTo>
                  <a:lnTo>
                    <a:pt x="58" y="484"/>
                  </a:lnTo>
                  <a:lnTo>
                    <a:pt x="61" y="493"/>
                  </a:lnTo>
                  <a:lnTo>
                    <a:pt x="67" y="508"/>
                  </a:lnTo>
                  <a:lnTo>
                    <a:pt x="76" y="519"/>
                  </a:lnTo>
                  <a:lnTo>
                    <a:pt x="83" y="528"/>
                  </a:lnTo>
                  <a:lnTo>
                    <a:pt x="100" y="543"/>
                  </a:lnTo>
                  <a:lnTo>
                    <a:pt x="105" y="549"/>
                  </a:lnTo>
                  <a:lnTo>
                    <a:pt x="106" y="553"/>
                  </a:lnTo>
                  <a:lnTo>
                    <a:pt x="107" y="557"/>
                  </a:lnTo>
                  <a:lnTo>
                    <a:pt x="107" y="557"/>
                  </a:lnTo>
                  <a:lnTo>
                    <a:pt x="123" y="564"/>
                  </a:lnTo>
                  <a:lnTo>
                    <a:pt x="142" y="570"/>
                  </a:lnTo>
                  <a:lnTo>
                    <a:pt x="159" y="575"/>
                  </a:lnTo>
                  <a:lnTo>
                    <a:pt x="168" y="577"/>
                  </a:lnTo>
                  <a:lnTo>
                    <a:pt x="176" y="578"/>
                  </a:lnTo>
                  <a:lnTo>
                    <a:pt x="176" y="578"/>
                  </a:lnTo>
                  <a:lnTo>
                    <a:pt x="183" y="578"/>
                  </a:lnTo>
                  <a:lnTo>
                    <a:pt x="189" y="580"/>
                  </a:lnTo>
                  <a:lnTo>
                    <a:pt x="196" y="583"/>
                  </a:lnTo>
                  <a:lnTo>
                    <a:pt x="201" y="585"/>
                  </a:lnTo>
                  <a:lnTo>
                    <a:pt x="204" y="590"/>
                  </a:lnTo>
                  <a:lnTo>
                    <a:pt x="208" y="594"/>
                  </a:lnTo>
                  <a:lnTo>
                    <a:pt x="211" y="600"/>
                  </a:lnTo>
                  <a:lnTo>
                    <a:pt x="213" y="605"/>
                  </a:lnTo>
                  <a:lnTo>
                    <a:pt x="216" y="617"/>
                  </a:lnTo>
                  <a:lnTo>
                    <a:pt x="216" y="629"/>
                  </a:lnTo>
                  <a:lnTo>
                    <a:pt x="213" y="634"/>
                  </a:lnTo>
                  <a:lnTo>
                    <a:pt x="212" y="640"/>
                  </a:lnTo>
                  <a:lnTo>
                    <a:pt x="209" y="644"/>
                  </a:lnTo>
                  <a:lnTo>
                    <a:pt x="206" y="649"/>
                  </a:lnTo>
                  <a:lnTo>
                    <a:pt x="206" y="649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auto">
            <a:xfrm>
              <a:off x="2364" y="1489"/>
              <a:ext cx="1156" cy="433"/>
            </a:xfrm>
            <a:custGeom>
              <a:avLst/>
              <a:gdLst>
                <a:gd name="T0" fmla="*/ 337 w 2311"/>
                <a:gd name="T1" fmla="*/ 841 h 865"/>
                <a:gd name="T2" fmla="*/ 65 w 2311"/>
                <a:gd name="T3" fmla="*/ 790 h 865"/>
                <a:gd name="T4" fmla="*/ 8 w 2311"/>
                <a:gd name="T5" fmla="*/ 706 h 865"/>
                <a:gd name="T6" fmla="*/ 204 w 2311"/>
                <a:gd name="T7" fmla="*/ 649 h 865"/>
                <a:gd name="T8" fmla="*/ 176 w 2311"/>
                <a:gd name="T9" fmla="*/ 579 h 865"/>
                <a:gd name="T10" fmla="*/ 57 w 2311"/>
                <a:gd name="T11" fmla="*/ 487 h 865"/>
                <a:gd name="T12" fmla="*/ 70 w 2311"/>
                <a:gd name="T13" fmla="*/ 348 h 865"/>
                <a:gd name="T14" fmla="*/ 87 w 2311"/>
                <a:gd name="T15" fmla="*/ 226 h 865"/>
                <a:gd name="T16" fmla="*/ 179 w 2311"/>
                <a:gd name="T17" fmla="*/ 126 h 865"/>
                <a:gd name="T18" fmla="*/ 277 w 2311"/>
                <a:gd name="T19" fmla="*/ 88 h 865"/>
                <a:gd name="T20" fmla="*/ 359 w 2311"/>
                <a:gd name="T21" fmla="*/ 53 h 865"/>
                <a:gd name="T22" fmla="*/ 455 w 2311"/>
                <a:gd name="T23" fmla="*/ 51 h 865"/>
                <a:gd name="T24" fmla="*/ 560 w 2311"/>
                <a:gd name="T25" fmla="*/ 0 h 865"/>
                <a:gd name="T26" fmla="*/ 765 w 2311"/>
                <a:gd name="T27" fmla="*/ 72 h 865"/>
                <a:gd name="T28" fmla="*/ 934 w 2311"/>
                <a:gd name="T29" fmla="*/ 148 h 865"/>
                <a:gd name="T30" fmla="*/ 1160 w 2311"/>
                <a:gd name="T31" fmla="*/ 219 h 865"/>
                <a:gd name="T32" fmla="*/ 1504 w 2311"/>
                <a:gd name="T33" fmla="*/ 202 h 865"/>
                <a:gd name="T34" fmla="*/ 1580 w 2311"/>
                <a:gd name="T35" fmla="*/ 120 h 865"/>
                <a:gd name="T36" fmla="*/ 1883 w 2311"/>
                <a:gd name="T37" fmla="*/ 98 h 865"/>
                <a:gd name="T38" fmla="*/ 2046 w 2311"/>
                <a:gd name="T39" fmla="*/ 67 h 865"/>
                <a:gd name="T40" fmla="*/ 2235 w 2311"/>
                <a:gd name="T41" fmla="*/ 20 h 865"/>
                <a:gd name="T42" fmla="*/ 2310 w 2311"/>
                <a:gd name="T43" fmla="*/ 47 h 865"/>
                <a:gd name="T44" fmla="*/ 1647 w 2311"/>
                <a:gd name="T45" fmla="*/ 341 h 865"/>
                <a:gd name="T46" fmla="*/ 1464 w 2311"/>
                <a:gd name="T47" fmla="*/ 437 h 865"/>
                <a:gd name="T48" fmla="*/ 1163 w 2311"/>
                <a:gd name="T49" fmla="*/ 504 h 865"/>
                <a:gd name="T50" fmla="*/ 971 w 2311"/>
                <a:gd name="T51" fmla="*/ 524 h 865"/>
                <a:gd name="T52" fmla="*/ 1006 w 2311"/>
                <a:gd name="T53" fmla="*/ 585 h 865"/>
                <a:gd name="T54" fmla="*/ 902 w 2311"/>
                <a:gd name="T55" fmla="*/ 634 h 865"/>
                <a:gd name="T56" fmla="*/ 725 w 2311"/>
                <a:gd name="T57" fmla="*/ 678 h 865"/>
                <a:gd name="T58" fmla="*/ 618 w 2311"/>
                <a:gd name="T59" fmla="*/ 794 h 865"/>
                <a:gd name="T60" fmla="*/ 528 w 2311"/>
                <a:gd name="T61" fmla="*/ 846 h 865"/>
                <a:gd name="T62" fmla="*/ 523 w 2311"/>
                <a:gd name="T63" fmla="*/ 847 h 865"/>
                <a:gd name="T64" fmla="*/ 616 w 2311"/>
                <a:gd name="T65" fmla="*/ 794 h 865"/>
                <a:gd name="T66" fmla="*/ 703 w 2311"/>
                <a:gd name="T67" fmla="*/ 690 h 865"/>
                <a:gd name="T68" fmla="*/ 885 w 2311"/>
                <a:gd name="T69" fmla="*/ 644 h 865"/>
                <a:gd name="T70" fmla="*/ 1001 w 2311"/>
                <a:gd name="T71" fmla="*/ 600 h 865"/>
                <a:gd name="T72" fmla="*/ 962 w 2311"/>
                <a:gd name="T73" fmla="*/ 531 h 865"/>
                <a:gd name="T74" fmla="*/ 1081 w 2311"/>
                <a:gd name="T75" fmla="*/ 519 h 865"/>
                <a:gd name="T76" fmla="*/ 1432 w 2311"/>
                <a:gd name="T77" fmla="*/ 470 h 865"/>
                <a:gd name="T78" fmla="*/ 1647 w 2311"/>
                <a:gd name="T79" fmla="*/ 339 h 865"/>
                <a:gd name="T80" fmla="*/ 2308 w 2311"/>
                <a:gd name="T81" fmla="*/ 46 h 865"/>
                <a:gd name="T82" fmla="*/ 2087 w 2311"/>
                <a:gd name="T83" fmla="*/ 43 h 865"/>
                <a:gd name="T84" fmla="*/ 2015 w 2311"/>
                <a:gd name="T85" fmla="*/ 87 h 865"/>
                <a:gd name="T86" fmla="*/ 1848 w 2311"/>
                <a:gd name="T87" fmla="*/ 113 h 865"/>
                <a:gd name="T88" fmla="*/ 1653 w 2311"/>
                <a:gd name="T89" fmla="*/ 123 h 865"/>
                <a:gd name="T90" fmla="*/ 1509 w 2311"/>
                <a:gd name="T91" fmla="*/ 191 h 865"/>
                <a:gd name="T92" fmla="*/ 1334 w 2311"/>
                <a:gd name="T93" fmla="*/ 224 h 865"/>
                <a:gd name="T94" fmla="*/ 1001 w 2311"/>
                <a:gd name="T95" fmla="*/ 163 h 865"/>
                <a:gd name="T96" fmla="*/ 820 w 2311"/>
                <a:gd name="T97" fmla="*/ 118 h 865"/>
                <a:gd name="T98" fmla="*/ 571 w 2311"/>
                <a:gd name="T99" fmla="*/ 3 h 865"/>
                <a:gd name="T100" fmla="*/ 500 w 2311"/>
                <a:gd name="T101" fmla="*/ 47 h 865"/>
                <a:gd name="T102" fmla="*/ 385 w 2311"/>
                <a:gd name="T103" fmla="*/ 37 h 865"/>
                <a:gd name="T104" fmla="*/ 303 w 2311"/>
                <a:gd name="T105" fmla="*/ 95 h 865"/>
                <a:gd name="T106" fmla="*/ 202 w 2311"/>
                <a:gd name="T107" fmla="*/ 121 h 865"/>
                <a:gd name="T108" fmla="*/ 88 w 2311"/>
                <a:gd name="T109" fmla="*/ 208 h 865"/>
                <a:gd name="T110" fmla="*/ 91 w 2311"/>
                <a:gd name="T111" fmla="*/ 319 h 865"/>
                <a:gd name="T112" fmla="*/ 52 w 2311"/>
                <a:gd name="T113" fmla="*/ 448 h 865"/>
                <a:gd name="T114" fmla="*/ 142 w 2311"/>
                <a:gd name="T115" fmla="*/ 571 h 865"/>
                <a:gd name="T116" fmla="*/ 216 w 2311"/>
                <a:gd name="T117" fmla="*/ 630 h 865"/>
                <a:gd name="T118" fmla="*/ 31 w 2311"/>
                <a:gd name="T119" fmla="*/ 703 h 865"/>
                <a:gd name="T120" fmla="*/ 22 w 2311"/>
                <a:gd name="T121" fmla="*/ 770 h 865"/>
                <a:gd name="T122" fmla="*/ 306 w 2311"/>
                <a:gd name="T123" fmla="*/ 851 h 865"/>
                <a:gd name="T124" fmla="*/ 455 w 2311"/>
                <a:gd name="T125" fmla="*/ 864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11" h="865">
                  <a:moveTo>
                    <a:pt x="455" y="865"/>
                  </a:moveTo>
                  <a:lnTo>
                    <a:pt x="455" y="865"/>
                  </a:lnTo>
                  <a:lnTo>
                    <a:pt x="450" y="859"/>
                  </a:lnTo>
                  <a:lnTo>
                    <a:pt x="444" y="854"/>
                  </a:lnTo>
                  <a:lnTo>
                    <a:pt x="435" y="847"/>
                  </a:lnTo>
                  <a:lnTo>
                    <a:pt x="424" y="840"/>
                  </a:lnTo>
                  <a:lnTo>
                    <a:pt x="412" y="835"/>
                  </a:lnTo>
                  <a:lnTo>
                    <a:pt x="397" y="830"/>
                  </a:lnTo>
                  <a:lnTo>
                    <a:pt x="388" y="830"/>
                  </a:lnTo>
                  <a:lnTo>
                    <a:pt x="379" y="829"/>
                  </a:lnTo>
                  <a:lnTo>
                    <a:pt x="379" y="829"/>
                  </a:lnTo>
                  <a:lnTo>
                    <a:pt x="379" y="829"/>
                  </a:lnTo>
                  <a:lnTo>
                    <a:pt x="367" y="830"/>
                  </a:lnTo>
                  <a:lnTo>
                    <a:pt x="355" y="832"/>
                  </a:lnTo>
                  <a:lnTo>
                    <a:pt x="347" y="836"/>
                  </a:lnTo>
                  <a:lnTo>
                    <a:pt x="337" y="841"/>
                  </a:lnTo>
                  <a:lnTo>
                    <a:pt x="328" y="845"/>
                  </a:lnTo>
                  <a:lnTo>
                    <a:pt x="318" y="849"/>
                  </a:lnTo>
                  <a:lnTo>
                    <a:pt x="307" y="852"/>
                  </a:lnTo>
                  <a:lnTo>
                    <a:pt x="293" y="854"/>
                  </a:lnTo>
                  <a:lnTo>
                    <a:pt x="293" y="854"/>
                  </a:lnTo>
                  <a:lnTo>
                    <a:pt x="293" y="854"/>
                  </a:lnTo>
                  <a:lnTo>
                    <a:pt x="282" y="852"/>
                  </a:lnTo>
                  <a:lnTo>
                    <a:pt x="268" y="850"/>
                  </a:lnTo>
                  <a:lnTo>
                    <a:pt x="253" y="846"/>
                  </a:lnTo>
                  <a:lnTo>
                    <a:pt x="237" y="841"/>
                  </a:lnTo>
                  <a:lnTo>
                    <a:pt x="237" y="841"/>
                  </a:lnTo>
                  <a:lnTo>
                    <a:pt x="237" y="841"/>
                  </a:lnTo>
                  <a:lnTo>
                    <a:pt x="202" y="829"/>
                  </a:lnTo>
                  <a:lnTo>
                    <a:pt x="166" y="819"/>
                  </a:lnTo>
                  <a:lnTo>
                    <a:pt x="96" y="800"/>
                  </a:lnTo>
                  <a:lnTo>
                    <a:pt x="65" y="790"/>
                  </a:lnTo>
                  <a:lnTo>
                    <a:pt x="40" y="781"/>
                  </a:lnTo>
                  <a:lnTo>
                    <a:pt x="30" y="776"/>
                  </a:lnTo>
                  <a:lnTo>
                    <a:pt x="21" y="770"/>
                  </a:lnTo>
                  <a:lnTo>
                    <a:pt x="15" y="765"/>
                  </a:lnTo>
                  <a:lnTo>
                    <a:pt x="11" y="760"/>
                  </a:lnTo>
                  <a:lnTo>
                    <a:pt x="11" y="760"/>
                  </a:lnTo>
                  <a:lnTo>
                    <a:pt x="11" y="760"/>
                  </a:lnTo>
                  <a:lnTo>
                    <a:pt x="3" y="740"/>
                  </a:lnTo>
                  <a:lnTo>
                    <a:pt x="1" y="731"/>
                  </a:lnTo>
                  <a:lnTo>
                    <a:pt x="0" y="722"/>
                  </a:lnTo>
                  <a:lnTo>
                    <a:pt x="0" y="722"/>
                  </a:lnTo>
                  <a:lnTo>
                    <a:pt x="0" y="722"/>
                  </a:lnTo>
                  <a:lnTo>
                    <a:pt x="0" y="717"/>
                  </a:lnTo>
                  <a:lnTo>
                    <a:pt x="2" y="714"/>
                  </a:lnTo>
                  <a:lnTo>
                    <a:pt x="5" y="710"/>
                  </a:lnTo>
                  <a:lnTo>
                    <a:pt x="8" y="706"/>
                  </a:lnTo>
                  <a:lnTo>
                    <a:pt x="15" y="704"/>
                  </a:lnTo>
                  <a:lnTo>
                    <a:pt x="22" y="701"/>
                  </a:lnTo>
                  <a:lnTo>
                    <a:pt x="31" y="700"/>
                  </a:lnTo>
                  <a:lnTo>
                    <a:pt x="42" y="700"/>
                  </a:lnTo>
                  <a:lnTo>
                    <a:pt x="42" y="700"/>
                  </a:lnTo>
                  <a:lnTo>
                    <a:pt x="42" y="700"/>
                  </a:lnTo>
                  <a:lnTo>
                    <a:pt x="65" y="699"/>
                  </a:lnTo>
                  <a:lnTo>
                    <a:pt x="88" y="695"/>
                  </a:lnTo>
                  <a:lnTo>
                    <a:pt x="113" y="690"/>
                  </a:lnTo>
                  <a:lnTo>
                    <a:pt x="137" y="683"/>
                  </a:lnTo>
                  <a:lnTo>
                    <a:pt x="159" y="675"/>
                  </a:lnTo>
                  <a:lnTo>
                    <a:pt x="178" y="666"/>
                  </a:lnTo>
                  <a:lnTo>
                    <a:pt x="194" y="658"/>
                  </a:lnTo>
                  <a:lnTo>
                    <a:pt x="204" y="649"/>
                  </a:lnTo>
                  <a:lnTo>
                    <a:pt x="204" y="649"/>
                  </a:lnTo>
                  <a:lnTo>
                    <a:pt x="204" y="649"/>
                  </a:lnTo>
                  <a:lnTo>
                    <a:pt x="209" y="644"/>
                  </a:lnTo>
                  <a:lnTo>
                    <a:pt x="212" y="636"/>
                  </a:lnTo>
                  <a:lnTo>
                    <a:pt x="214" y="629"/>
                  </a:lnTo>
                  <a:lnTo>
                    <a:pt x="216" y="621"/>
                  </a:lnTo>
                  <a:lnTo>
                    <a:pt x="216" y="621"/>
                  </a:lnTo>
                  <a:lnTo>
                    <a:pt x="216" y="621"/>
                  </a:lnTo>
                  <a:lnTo>
                    <a:pt x="214" y="614"/>
                  </a:lnTo>
                  <a:lnTo>
                    <a:pt x="213" y="606"/>
                  </a:lnTo>
                  <a:lnTo>
                    <a:pt x="209" y="599"/>
                  </a:lnTo>
                  <a:lnTo>
                    <a:pt x="206" y="593"/>
                  </a:lnTo>
                  <a:lnTo>
                    <a:pt x="199" y="588"/>
                  </a:lnTo>
                  <a:lnTo>
                    <a:pt x="193" y="583"/>
                  </a:lnTo>
                  <a:lnTo>
                    <a:pt x="186" y="580"/>
                  </a:lnTo>
                  <a:lnTo>
                    <a:pt x="176" y="579"/>
                  </a:lnTo>
                  <a:lnTo>
                    <a:pt x="176" y="579"/>
                  </a:lnTo>
                  <a:lnTo>
                    <a:pt x="176" y="579"/>
                  </a:lnTo>
                  <a:lnTo>
                    <a:pt x="168" y="579"/>
                  </a:lnTo>
                  <a:lnTo>
                    <a:pt x="159" y="578"/>
                  </a:lnTo>
                  <a:lnTo>
                    <a:pt x="141" y="573"/>
                  </a:lnTo>
                  <a:lnTo>
                    <a:pt x="123" y="565"/>
                  </a:lnTo>
                  <a:lnTo>
                    <a:pt x="106" y="558"/>
                  </a:lnTo>
                  <a:lnTo>
                    <a:pt x="106" y="558"/>
                  </a:lnTo>
                  <a:lnTo>
                    <a:pt x="106" y="558"/>
                  </a:lnTo>
                  <a:lnTo>
                    <a:pt x="106" y="558"/>
                  </a:lnTo>
                  <a:lnTo>
                    <a:pt x="105" y="554"/>
                  </a:lnTo>
                  <a:lnTo>
                    <a:pt x="103" y="551"/>
                  </a:lnTo>
                  <a:lnTo>
                    <a:pt x="98" y="544"/>
                  </a:lnTo>
                  <a:lnTo>
                    <a:pt x="83" y="530"/>
                  </a:lnTo>
                  <a:lnTo>
                    <a:pt x="75" y="520"/>
                  </a:lnTo>
                  <a:lnTo>
                    <a:pt x="67" y="509"/>
                  </a:lnTo>
                  <a:lnTo>
                    <a:pt x="60" y="494"/>
                  </a:lnTo>
                  <a:lnTo>
                    <a:pt x="57" y="487"/>
                  </a:lnTo>
                  <a:lnTo>
                    <a:pt x="55" y="477"/>
                  </a:lnTo>
                  <a:lnTo>
                    <a:pt x="55" y="477"/>
                  </a:lnTo>
                  <a:lnTo>
                    <a:pt x="55" y="477"/>
                  </a:lnTo>
                  <a:lnTo>
                    <a:pt x="51" y="448"/>
                  </a:lnTo>
                  <a:lnTo>
                    <a:pt x="50" y="420"/>
                  </a:lnTo>
                  <a:lnTo>
                    <a:pt x="50" y="420"/>
                  </a:lnTo>
                  <a:lnTo>
                    <a:pt x="50" y="420"/>
                  </a:lnTo>
                  <a:lnTo>
                    <a:pt x="51" y="397"/>
                  </a:lnTo>
                  <a:lnTo>
                    <a:pt x="53" y="385"/>
                  </a:lnTo>
                  <a:lnTo>
                    <a:pt x="55" y="377"/>
                  </a:lnTo>
                  <a:lnTo>
                    <a:pt x="58" y="368"/>
                  </a:lnTo>
                  <a:lnTo>
                    <a:pt x="61" y="360"/>
                  </a:lnTo>
                  <a:lnTo>
                    <a:pt x="65" y="353"/>
                  </a:lnTo>
                  <a:lnTo>
                    <a:pt x="70" y="348"/>
                  </a:lnTo>
                  <a:lnTo>
                    <a:pt x="70" y="348"/>
                  </a:lnTo>
                  <a:lnTo>
                    <a:pt x="70" y="348"/>
                  </a:lnTo>
                  <a:lnTo>
                    <a:pt x="76" y="342"/>
                  </a:lnTo>
                  <a:lnTo>
                    <a:pt x="81" y="334"/>
                  </a:lnTo>
                  <a:lnTo>
                    <a:pt x="86" y="327"/>
                  </a:lnTo>
                  <a:lnTo>
                    <a:pt x="90" y="318"/>
                  </a:lnTo>
                  <a:lnTo>
                    <a:pt x="96" y="301"/>
                  </a:lnTo>
                  <a:lnTo>
                    <a:pt x="101" y="282"/>
                  </a:lnTo>
                  <a:lnTo>
                    <a:pt x="101" y="282"/>
                  </a:lnTo>
                  <a:lnTo>
                    <a:pt x="101" y="282"/>
                  </a:lnTo>
                  <a:lnTo>
                    <a:pt x="101" y="279"/>
                  </a:lnTo>
                  <a:lnTo>
                    <a:pt x="101" y="279"/>
                  </a:lnTo>
                  <a:lnTo>
                    <a:pt x="101" y="279"/>
                  </a:lnTo>
                  <a:lnTo>
                    <a:pt x="100" y="273"/>
                  </a:lnTo>
                  <a:lnTo>
                    <a:pt x="98" y="267"/>
                  </a:lnTo>
                  <a:lnTo>
                    <a:pt x="93" y="251"/>
                  </a:lnTo>
                  <a:lnTo>
                    <a:pt x="88" y="234"/>
                  </a:lnTo>
                  <a:lnTo>
                    <a:pt x="87" y="226"/>
                  </a:lnTo>
                  <a:lnTo>
                    <a:pt x="86" y="217"/>
                  </a:lnTo>
                  <a:lnTo>
                    <a:pt x="86" y="217"/>
                  </a:lnTo>
                  <a:lnTo>
                    <a:pt x="86" y="217"/>
                  </a:lnTo>
                  <a:lnTo>
                    <a:pt x="87" y="208"/>
                  </a:lnTo>
                  <a:lnTo>
                    <a:pt x="90" y="201"/>
                  </a:lnTo>
                  <a:lnTo>
                    <a:pt x="93" y="193"/>
                  </a:lnTo>
                  <a:lnTo>
                    <a:pt x="101" y="186"/>
                  </a:lnTo>
                  <a:lnTo>
                    <a:pt x="101" y="186"/>
                  </a:lnTo>
                  <a:lnTo>
                    <a:pt x="101" y="186"/>
                  </a:lnTo>
                  <a:lnTo>
                    <a:pt x="124" y="167"/>
                  </a:lnTo>
                  <a:lnTo>
                    <a:pt x="146" y="152"/>
                  </a:lnTo>
                  <a:lnTo>
                    <a:pt x="168" y="135"/>
                  </a:lnTo>
                  <a:lnTo>
                    <a:pt x="168" y="135"/>
                  </a:lnTo>
                  <a:lnTo>
                    <a:pt x="168" y="135"/>
                  </a:lnTo>
                  <a:lnTo>
                    <a:pt x="172" y="131"/>
                  </a:lnTo>
                  <a:lnTo>
                    <a:pt x="179" y="126"/>
                  </a:lnTo>
                  <a:lnTo>
                    <a:pt x="183" y="123"/>
                  </a:lnTo>
                  <a:lnTo>
                    <a:pt x="188" y="121"/>
                  </a:lnTo>
                  <a:lnTo>
                    <a:pt x="194" y="120"/>
                  </a:lnTo>
                  <a:lnTo>
                    <a:pt x="202" y="120"/>
                  </a:lnTo>
                  <a:lnTo>
                    <a:pt x="202" y="120"/>
                  </a:lnTo>
                  <a:lnTo>
                    <a:pt x="202" y="120"/>
                  </a:lnTo>
                  <a:lnTo>
                    <a:pt x="209" y="118"/>
                  </a:lnTo>
                  <a:lnTo>
                    <a:pt x="218" y="116"/>
                  </a:lnTo>
                  <a:lnTo>
                    <a:pt x="237" y="106"/>
                  </a:lnTo>
                  <a:lnTo>
                    <a:pt x="257" y="96"/>
                  </a:lnTo>
                  <a:lnTo>
                    <a:pt x="264" y="91"/>
                  </a:lnTo>
                  <a:lnTo>
                    <a:pt x="272" y="88"/>
                  </a:lnTo>
                  <a:lnTo>
                    <a:pt x="272" y="88"/>
                  </a:lnTo>
                  <a:lnTo>
                    <a:pt x="272" y="88"/>
                  </a:lnTo>
                  <a:lnTo>
                    <a:pt x="277" y="88"/>
                  </a:lnTo>
                  <a:lnTo>
                    <a:pt x="277" y="88"/>
                  </a:lnTo>
                  <a:lnTo>
                    <a:pt x="277" y="88"/>
                  </a:lnTo>
                  <a:lnTo>
                    <a:pt x="286" y="90"/>
                  </a:lnTo>
                  <a:lnTo>
                    <a:pt x="294" y="91"/>
                  </a:lnTo>
                  <a:lnTo>
                    <a:pt x="303" y="93"/>
                  </a:lnTo>
                  <a:lnTo>
                    <a:pt x="313" y="93"/>
                  </a:lnTo>
                  <a:lnTo>
                    <a:pt x="313" y="93"/>
                  </a:lnTo>
                  <a:lnTo>
                    <a:pt x="313" y="93"/>
                  </a:lnTo>
                  <a:lnTo>
                    <a:pt x="318" y="93"/>
                  </a:lnTo>
                  <a:lnTo>
                    <a:pt x="324" y="92"/>
                  </a:lnTo>
                  <a:lnTo>
                    <a:pt x="329" y="90"/>
                  </a:lnTo>
                  <a:lnTo>
                    <a:pt x="334" y="86"/>
                  </a:lnTo>
                  <a:lnTo>
                    <a:pt x="334" y="86"/>
                  </a:lnTo>
                  <a:lnTo>
                    <a:pt x="334" y="86"/>
                  </a:lnTo>
                  <a:lnTo>
                    <a:pt x="340" y="78"/>
                  </a:lnTo>
                  <a:lnTo>
                    <a:pt x="347" y="70"/>
                  </a:lnTo>
                  <a:lnTo>
                    <a:pt x="359" y="53"/>
                  </a:lnTo>
                  <a:lnTo>
                    <a:pt x="365" y="47"/>
                  </a:lnTo>
                  <a:lnTo>
                    <a:pt x="372" y="41"/>
                  </a:lnTo>
                  <a:lnTo>
                    <a:pt x="378" y="37"/>
                  </a:lnTo>
                  <a:lnTo>
                    <a:pt x="385" y="36"/>
                  </a:lnTo>
                  <a:lnTo>
                    <a:pt x="385" y="36"/>
                  </a:lnTo>
                  <a:lnTo>
                    <a:pt x="385" y="36"/>
                  </a:lnTo>
                  <a:lnTo>
                    <a:pt x="390" y="36"/>
                  </a:lnTo>
                  <a:lnTo>
                    <a:pt x="390" y="36"/>
                  </a:lnTo>
                  <a:lnTo>
                    <a:pt x="390" y="36"/>
                  </a:lnTo>
                  <a:lnTo>
                    <a:pt x="404" y="41"/>
                  </a:lnTo>
                  <a:lnTo>
                    <a:pt x="419" y="46"/>
                  </a:lnTo>
                  <a:lnTo>
                    <a:pt x="435" y="50"/>
                  </a:lnTo>
                  <a:lnTo>
                    <a:pt x="445" y="51"/>
                  </a:lnTo>
                  <a:lnTo>
                    <a:pt x="455" y="51"/>
                  </a:lnTo>
                  <a:lnTo>
                    <a:pt x="455" y="51"/>
                  </a:lnTo>
                  <a:lnTo>
                    <a:pt x="455" y="51"/>
                  </a:lnTo>
                  <a:lnTo>
                    <a:pt x="474" y="50"/>
                  </a:lnTo>
                  <a:lnTo>
                    <a:pt x="474" y="50"/>
                  </a:lnTo>
                  <a:lnTo>
                    <a:pt x="474" y="50"/>
                  </a:lnTo>
                  <a:lnTo>
                    <a:pt x="500" y="45"/>
                  </a:lnTo>
                  <a:lnTo>
                    <a:pt x="512" y="42"/>
                  </a:lnTo>
                  <a:lnTo>
                    <a:pt x="520" y="38"/>
                  </a:lnTo>
                  <a:lnTo>
                    <a:pt x="529" y="35"/>
                  </a:lnTo>
                  <a:lnTo>
                    <a:pt x="535" y="30"/>
                  </a:lnTo>
                  <a:lnTo>
                    <a:pt x="540" y="23"/>
                  </a:lnTo>
                  <a:lnTo>
                    <a:pt x="543" y="16"/>
                  </a:lnTo>
                  <a:lnTo>
                    <a:pt x="543" y="16"/>
                  </a:lnTo>
                  <a:lnTo>
                    <a:pt x="543" y="16"/>
                  </a:lnTo>
                  <a:lnTo>
                    <a:pt x="545" y="8"/>
                  </a:lnTo>
                  <a:lnTo>
                    <a:pt x="549" y="3"/>
                  </a:lnTo>
                  <a:lnTo>
                    <a:pt x="554" y="1"/>
                  </a:lnTo>
                  <a:lnTo>
                    <a:pt x="560" y="0"/>
                  </a:lnTo>
                  <a:lnTo>
                    <a:pt x="560" y="0"/>
                  </a:lnTo>
                  <a:lnTo>
                    <a:pt x="560" y="0"/>
                  </a:lnTo>
                  <a:lnTo>
                    <a:pt x="565" y="0"/>
                  </a:lnTo>
                  <a:lnTo>
                    <a:pt x="571" y="1"/>
                  </a:lnTo>
                  <a:lnTo>
                    <a:pt x="583" y="6"/>
                  </a:lnTo>
                  <a:lnTo>
                    <a:pt x="583" y="6"/>
                  </a:lnTo>
                  <a:lnTo>
                    <a:pt x="583" y="6"/>
                  </a:lnTo>
                  <a:lnTo>
                    <a:pt x="658" y="35"/>
                  </a:lnTo>
                  <a:lnTo>
                    <a:pt x="718" y="57"/>
                  </a:lnTo>
                  <a:lnTo>
                    <a:pt x="718" y="57"/>
                  </a:lnTo>
                  <a:lnTo>
                    <a:pt x="718" y="57"/>
                  </a:lnTo>
                  <a:lnTo>
                    <a:pt x="734" y="61"/>
                  </a:lnTo>
                  <a:lnTo>
                    <a:pt x="749" y="66"/>
                  </a:lnTo>
                  <a:lnTo>
                    <a:pt x="758" y="68"/>
                  </a:lnTo>
                  <a:lnTo>
                    <a:pt x="765" y="72"/>
                  </a:lnTo>
                  <a:lnTo>
                    <a:pt x="765" y="72"/>
                  </a:lnTo>
                  <a:lnTo>
                    <a:pt x="765" y="72"/>
                  </a:lnTo>
                  <a:lnTo>
                    <a:pt x="781" y="85"/>
                  </a:lnTo>
                  <a:lnTo>
                    <a:pt x="801" y="101"/>
                  </a:lnTo>
                  <a:lnTo>
                    <a:pt x="821" y="117"/>
                  </a:lnTo>
                  <a:lnTo>
                    <a:pt x="831" y="123"/>
                  </a:lnTo>
                  <a:lnTo>
                    <a:pt x="840" y="128"/>
                  </a:lnTo>
                  <a:lnTo>
                    <a:pt x="840" y="128"/>
                  </a:lnTo>
                  <a:lnTo>
                    <a:pt x="840" y="128"/>
                  </a:lnTo>
                  <a:lnTo>
                    <a:pt x="857" y="136"/>
                  </a:lnTo>
                  <a:lnTo>
                    <a:pt x="879" y="142"/>
                  </a:lnTo>
                  <a:lnTo>
                    <a:pt x="891" y="145"/>
                  </a:lnTo>
                  <a:lnTo>
                    <a:pt x="904" y="147"/>
                  </a:lnTo>
                  <a:lnTo>
                    <a:pt x="919" y="148"/>
                  </a:lnTo>
                  <a:lnTo>
                    <a:pt x="934" y="148"/>
                  </a:lnTo>
                  <a:lnTo>
                    <a:pt x="934" y="148"/>
                  </a:lnTo>
                  <a:lnTo>
                    <a:pt x="934" y="148"/>
                  </a:lnTo>
                  <a:lnTo>
                    <a:pt x="950" y="150"/>
                  </a:lnTo>
                  <a:lnTo>
                    <a:pt x="967" y="152"/>
                  </a:lnTo>
                  <a:lnTo>
                    <a:pt x="985" y="157"/>
                  </a:lnTo>
                  <a:lnTo>
                    <a:pt x="1002" y="162"/>
                  </a:lnTo>
                  <a:lnTo>
                    <a:pt x="1019" y="168"/>
                  </a:lnTo>
                  <a:lnTo>
                    <a:pt x="1032" y="174"/>
                  </a:lnTo>
                  <a:lnTo>
                    <a:pt x="1056" y="186"/>
                  </a:lnTo>
                  <a:lnTo>
                    <a:pt x="1056" y="186"/>
                  </a:lnTo>
                  <a:lnTo>
                    <a:pt x="1056" y="186"/>
                  </a:lnTo>
                  <a:lnTo>
                    <a:pt x="1073" y="197"/>
                  </a:lnTo>
                  <a:lnTo>
                    <a:pt x="1083" y="202"/>
                  </a:lnTo>
                  <a:lnTo>
                    <a:pt x="1095" y="208"/>
                  </a:lnTo>
                  <a:lnTo>
                    <a:pt x="1107" y="213"/>
                  </a:lnTo>
                  <a:lnTo>
                    <a:pt x="1121" y="217"/>
                  </a:lnTo>
                  <a:lnTo>
                    <a:pt x="1138" y="219"/>
                  </a:lnTo>
                  <a:lnTo>
                    <a:pt x="1160" y="219"/>
                  </a:lnTo>
                  <a:lnTo>
                    <a:pt x="1160" y="219"/>
                  </a:lnTo>
                  <a:lnTo>
                    <a:pt x="1160" y="219"/>
                  </a:lnTo>
                  <a:lnTo>
                    <a:pt x="1232" y="221"/>
                  </a:lnTo>
                  <a:lnTo>
                    <a:pt x="1334" y="223"/>
                  </a:lnTo>
                  <a:lnTo>
                    <a:pt x="1467" y="227"/>
                  </a:lnTo>
                  <a:lnTo>
                    <a:pt x="1467" y="227"/>
                  </a:lnTo>
                  <a:lnTo>
                    <a:pt x="1467" y="227"/>
                  </a:lnTo>
                  <a:lnTo>
                    <a:pt x="1467" y="227"/>
                  </a:lnTo>
                  <a:lnTo>
                    <a:pt x="1467" y="227"/>
                  </a:lnTo>
                  <a:lnTo>
                    <a:pt x="1467" y="227"/>
                  </a:lnTo>
                  <a:lnTo>
                    <a:pt x="1474" y="226"/>
                  </a:lnTo>
                  <a:lnTo>
                    <a:pt x="1479" y="224"/>
                  </a:lnTo>
                  <a:lnTo>
                    <a:pt x="1486" y="222"/>
                  </a:lnTo>
                  <a:lnTo>
                    <a:pt x="1492" y="217"/>
                  </a:lnTo>
                  <a:lnTo>
                    <a:pt x="1498" y="211"/>
                  </a:lnTo>
                  <a:lnTo>
                    <a:pt x="1504" y="202"/>
                  </a:lnTo>
                  <a:lnTo>
                    <a:pt x="1508" y="189"/>
                  </a:lnTo>
                  <a:lnTo>
                    <a:pt x="1508" y="189"/>
                  </a:lnTo>
                  <a:lnTo>
                    <a:pt x="1508" y="189"/>
                  </a:lnTo>
                  <a:lnTo>
                    <a:pt x="1512" y="176"/>
                  </a:lnTo>
                  <a:lnTo>
                    <a:pt x="1514" y="162"/>
                  </a:lnTo>
                  <a:lnTo>
                    <a:pt x="1517" y="151"/>
                  </a:lnTo>
                  <a:lnTo>
                    <a:pt x="1522" y="140"/>
                  </a:lnTo>
                  <a:lnTo>
                    <a:pt x="1524" y="136"/>
                  </a:lnTo>
                  <a:lnTo>
                    <a:pt x="1529" y="131"/>
                  </a:lnTo>
                  <a:lnTo>
                    <a:pt x="1534" y="128"/>
                  </a:lnTo>
                  <a:lnTo>
                    <a:pt x="1540" y="125"/>
                  </a:lnTo>
                  <a:lnTo>
                    <a:pt x="1548" y="122"/>
                  </a:lnTo>
                  <a:lnTo>
                    <a:pt x="1558" y="121"/>
                  </a:lnTo>
                  <a:lnTo>
                    <a:pt x="1568" y="120"/>
                  </a:lnTo>
                  <a:lnTo>
                    <a:pt x="1580" y="120"/>
                  </a:lnTo>
                  <a:lnTo>
                    <a:pt x="1580" y="120"/>
                  </a:lnTo>
                  <a:lnTo>
                    <a:pt x="1580" y="120"/>
                  </a:lnTo>
                  <a:lnTo>
                    <a:pt x="1649" y="121"/>
                  </a:lnTo>
                  <a:lnTo>
                    <a:pt x="1731" y="125"/>
                  </a:lnTo>
                  <a:lnTo>
                    <a:pt x="1843" y="131"/>
                  </a:lnTo>
                  <a:lnTo>
                    <a:pt x="1843" y="131"/>
                  </a:lnTo>
                  <a:lnTo>
                    <a:pt x="1843" y="131"/>
                  </a:lnTo>
                  <a:lnTo>
                    <a:pt x="1841" y="126"/>
                  </a:lnTo>
                  <a:lnTo>
                    <a:pt x="1841" y="126"/>
                  </a:lnTo>
                  <a:lnTo>
                    <a:pt x="1841" y="126"/>
                  </a:lnTo>
                  <a:lnTo>
                    <a:pt x="1843" y="122"/>
                  </a:lnTo>
                  <a:lnTo>
                    <a:pt x="1844" y="118"/>
                  </a:lnTo>
                  <a:lnTo>
                    <a:pt x="1846" y="113"/>
                  </a:lnTo>
                  <a:lnTo>
                    <a:pt x="1851" y="108"/>
                  </a:lnTo>
                  <a:lnTo>
                    <a:pt x="1859" y="105"/>
                  </a:lnTo>
                  <a:lnTo>
                    <a:pt x="1869" y="101"/>
                  </a:lnTo>
                  <a:lnTo>
                    <a:pt x="1883" y="98"/>
                  </a:lnTo>
                  <a:lnTo>
                    <a:pt x="1900" y="98"/>
                  </a:lnTo>
                  <a:lnTo>
                    <a:pt x="1900" y="98"/>
                  </a:lnTo>
                  <a:lnTo>
                    <a:pt x="1900" y="98"/>
                  </a:lnTo>
                  <a:lnTo>
                    <a:pt x="1944" y="96"/>
                  </a:lnTo>
                  <a:lnTo>
                    <a:pt x="1977" y="93"/>
                  </a:lnTo>
                  <a:lnTo>
                    <a:pt x="2000" y="91"/>
                  </a:lnTo>
                  <a:lnTo>
                    <a:pt x="2010" y="88"/>
                  </a:lnTo>
                  <a:lnTo>
                    <a:pt x="2010" y="88"/>
                  </a:lnTo>
                  <a:lnTo>
                    <a:pt x="2010" y="88"/>
                  </a:lnTo>
                  <a:lnTo>
                    <a:pt x="2015" y="85"/>
                  </a:lnTo>
                  <a:lnTo>
                    <a:pt x="2024" y="77"/>
                  </a:lnTo>
                  <a:lnTo>
                    <a:pt x="2035" y="70"/>
                  </a:lnTo>
                  <a:lnTo>
                    <a:pt x="2041" y="68"/>
                  </a:lnTo>
                  <a:lnTo>
                    <a:pt x="2046" y="67"/>
                  </a:lnTo>
                  <a:lnTo>
                    <a:pt x="2046" y="67"/>
                  </a:lnTo>
                  <a:lnTo>
                    <a:pt x="2046" y="67"/>
                  </a:lnTo>
                  <a:lnTo>
                    <a:pt x="2050" y="66"/>
                  </a:lnTo>
                  <a:lnTo>
                    <a:pt x="2052" y="65"/>
                  </a:lnTo>
                  <a:lnTo>
                    <a:pt x="2057" y="57"/>
                  </a:lnTo>
                  <a:lnTo>
                    <a:pt x="2057" y="57"/>
                  </a:lnTo>
                  <a:lnTo>
                    <a:pt x="2057" y="57"/>
                  </a:lnTo>
                  <a:lnTo>
                    <a:pt x="2061" y="53"/>
                  </a:lnTo>
                  <a:lnTo>
                    <a:pt x="2066" y="50"/>
                  </a:lnTo>
                  <a:lnTo>
                    <a:pt x="2075" y="45"/>
                  </a:lnTo>
                  <a:lnTo>
                    <a:pt x="2086" y="42"/>
                  </a:lnTo>
                  <a:lnTo>
                    <a:pt x="2086" y="42"/>
                  </a:lnTo>
                  <a:lnTo>
                    <a:pt x="2086" y="42"/>
                  </a:lnTo>
                  <a:lnTo>
                    <a:pt x="2115" y="36"/>
                  </a:lnTo>
                  <a:lnTo>
                    <a:pt x="2152" y="28"/>
                  </a:lnTo>
                  <a:lnTo>
                    <a:pt x="2195" y="22"/>
                  </a:lnTo>
                  <a:lnTo>
                    <a:pt x="2216" y="20"/>
                  </a:lnTo>
                  <a:lnTo>
                    <a:pt x="2235" y="20"/>
                  </a:lnTo>
                  <a:lnTo>
                    <a:pt x="2235" y="20"/>
                  </a:lnTo>
                  <a:lnTo>
                    <a:pt x="2235" y="20"/>
                  </a:lnTo>
                  <a:lnTo>
                    <a:pt x="2248" y="20"/>
                  </a:lnTo>
                  <a:lnTo>
                    <a:pt x="2260" y="21"/>
                  </a:lnTo>
                  <a:lnTo>
                    <a:pt x="2268" y="23"/>
                  </a:lnTo>
                  <a:lnTo>
                    <a:pt x="2277" y="27"/>
                  </a:lnTo>
                  <a:lnTo>
                    <a:pt x="2277" y="27"/>
                  </a:lnTo>
                  <a:lnTo>
                    <a:pt x="2277" y="27"/>
                  </a:lnTo>
                  <a:lnTo>
                    <a:pt x="2296" y="37"/>
                  </a:lnTo>
                  <a:lnTo>
                    <a:pt x="2310" y="46"/>
                  </a:lnTo>
                  <a:lnTo>
                    <a:pt x="2310" y="46"/>
                  </a:lnTo>
                  <a:lnTo>
                    <a:pt x="2310" y="46"/>
                  </a:lnTo>
                  <a:lnTo>
                    <a:pt x="2311" y="46"/>
                  </a:lnTo>
                  <a:lnTo>
                    <a:pt x="2311" y="46"/>
                  </a:lnTo>
                  <a:lnTo>
                    <a:pt x="2311" y="46"/>
                  </a:lnTo>
                  <a:lnTo>
                    <a:pt x="2310" y="47"/>
                  </a:lnTo>
                  <a:lnTo>
                    <a:pt x="2310" y="47"/>
                  </a:lnTo>
                  <a:lnTo>
                    <a:pt x="2310" y="47"/>
                  </a:lnTo>
                  <a:lnTo>
                    <a:pt x="2217" y="78"/>
                  </a:lnTo>
                  <a:lnTo>
                    <a:pt x="2099" y="121"/>
                  </a:lnTo>
                  <a:lnTo>
                    <a:pt x="1982" y="163"/>
                  </a:lnTo>
                  <a:lnTo>
                    <a:pt x="1935" y="181"/>
                  </a:lnTo>
                  <a:lnTo>
                    <a:pt x="1899" y="197"/>
                  </a:lnTo>
                  <a:lnTo>
                    <a:pt x="1899" y="197"/>
                  </a:lnTo>
                  <a:lnTo>
                    <a:pt x="1899" y="197"/>
                  </a:lnTo>
                  <a:lnTo>
                    <a:pt x="1880" y="206"/>
                  </a:lnTo>
                  <a:lnTo>
                    <a:pt x="1860" y="217"/>
                  </a:lnTo>
                  <a:lnTo>
                    <a:pt x="1819" y="241"/>
                  </a:lnTo>
                  <a:lnTo>
                    <a:pt x="1731" y="296"/>
                  </a:lnTo>
                  <a:lnTo>
                    <a:pt x="1688" y="321"/>
                  </a:lnTo>
                  <a:lnTo>
                    <a:pt x="1667" y="331"/>
                  </a:lnTo>
                  <a:lnTo>
                    <a:pt x="1647" y="341"/>
                  </a:lnTo>
                  <a:lnTo>
                    <a:pt x="1628" y="349"/>
                  </a:lnTo>
                  <a:lnTo>
                    <a:pt x="1609" y="354"/>
                  </a:lnTo>
                  <a:lnTo>
                    <a:pt x="1592" y="358"/>
                  </a:lnTo>
                  <a:lnTo>
                    <a:pt x="1575" y="360"/>
                  </a:lnTo>
                  <a:lnTo>
                    <a:pt x="1575" y="360"/>
                  </a:lnTo>
                  <a:lnTo>
                    <a:pt x="1575" y="360"/>
                  </a:lnTo>
                  <a:lnTo>
                    <a:pt x="1564" y="362"/>
                  </a:lnTo>
                  <a:lnTo>
                    <a:pt x="1554" y="364"/>
                  </a:lnTo>
                  <a:lnTo>
                    <a:pt x="1542" y="370"/>
                  </a:lnTo>
                  <a:lnTo>
                    <a:pt x="1530" y="378"/>
                  </a:lnTo>
                  <a:lnTo>
                    <a:pt x="1518" y="385"/>
                  </a:lnTo>
                  <a:lnTo>
                    <a:pt x="1507" y="395"/>
                  </a:lnTo>
                  <a:lnTo>
                    <a:pt x="1484" y="415"/>
                  </a:lnTo>
                  <a:lnTo>
                    <a:pt x="1484" y="415"/>
                  </a:lnTo>
                  <a:lnTo>
                    <a:pt x="1484" y="415"/>
                  </a:lnTo>
                  <a:lnTo>
                    <a:pt x="1464" y="437"/>
                  </a:lnTo>
                  <a:lnTo>
                    <a:pt x="1448" y="454"/>
                  </a:lnTo>
                  <a:lnTo>
                    <a:pt x="1433" y="472"/>
                  </a:lnTo>
                  <a:lnTo>
                    <a:pt x="1433" y="472"/>
                  </a:lnTo>
                  <a:lnTo>
                    <a:pt x="1433" y="473"/>
                  </a:lnTo>
                  <a:lnTo>
                    <a:pt x="1433" y="473"/>
                  </a:lnTo>
                  <a:lnTo>
                    <a:pt x="1369" y="478"/>
                  </a:lnTo>
                  <a:lnTo>
                    <a:pt x="1311" y="483"/>
                  </a:lnTo>
                  <a:lnTo>
                    <a:pt x="1282" y="484"/>
                  </a:lnTo>
                  <a:lnTo>
                    <a:pt x="1256" y="484"/>
                  </a:lnTo>
                  <a:lnTo>
                    <a:pt x="1256" y="484"/>
                  </a:lnTo>
                  <a:lnTo>
                    <a:pt x="1256" y="484"/>
                  </a:lnTo>
                  <a:lnTo>
                    <a:pt x="1245" y="485"/>
                  </a:lnTo>
                  <a:lnTo>
                    <a:pt x="1233" y="487"/>
                  </a:lnTo>
                  <a:lnTo>
                    <a:pt x="1211" y="490"/>
                  </a:lnTo>
                  <a:lnTo>
                    <a:pt x="1187" y="497"/>
                  </a:lnTo>
                  <a:lnTo>
                    <a:pt x="1163" y="504"/>
                  </a:lnTo>
                  <a:lnTo>
                    <a:pt x="1137" y="510"/>
                  </a:lnTo>
                  <a:lnTo>
                    <a:pt x="1111" y="517"/>
                  </a:lnTo>
                  <a:lnTo>
                    <a:pt x="1081" y="522"/>
                  </a:lnTo>
                  <a:lnTo>
                    <a:pt x="1066" y="523"/>
                  </a:lnTo>
                  <a:lnTo>
                    <a:pt x="1050" y="523"/>
                  </a:lnTo>
                  <a:lnTo>
                    <a:pt x="1050" y="523"/>
                  </a:lnTo>
                  <a:lnTo>
                    <a:pt x="1050" y="523"/>
                  </a:lnTo>
                  <a:lnTo>
                    <a:pt x="1026" y="522"/>
                  </a:lnTo>
                  <a:lnTo>
                    <a:pt x="1026" y="522"/>
                  </a:lnTo>
                  <a:lnTo>
                    <a:pt x="1026" y="522"/>
                  </a:lnTo>
                  <a:lnTo>
                    <a:pt x="999" y="520"/>
                  </a:lnTo>
                  <a:lnTo>
                    <a:pt x="999" y="520"/>
                  </a:lnTo>
                  <a:lnTo>
                    <a:pt x="999" y="520"/>
                  </a:lnTo>
                  <a:lnTo>
                    <a:pt x="982" y="522"/>
                  </a:lnTo>
                  <a:lnTo>
                    <a:pt x="971" y="524"/>
                  </a:lnTo>
                  <a:lnTo>
                    <a:pt x="971" y="524"/>
                  </a:lnTo>
                  <a:lnTo>
                    <a:pt x="971" y="524"/>
                  </a:lnTo>
                  <a:lnTo>
                    <a:pt x="967" y="525"/>
                  </a:lnTo>
                  <a:lnTo>
                    <a:pt x="965" y="528"/>
                  </a:lnTo>
                  <a:lnTo>
                    <a:pt x="964" y="529"/>
                  </a:lnTo>
                  <a:lnTo>
                    <a:pt x="964" y="531"/>
                  </a:lnTo>
                  <a:lnTo>
                    <a:pt x="964" y="531"/>
                  </a:lnTo>
                  <a:lnTo>
                    <a:pt x="964" y="531"/>
                  </a:lnTo>
                  <a:lnTo>
                    <a:pt x="964" y="534"/>
                  </a:lnTo>
                  <a:lnTo>
                    <a:pt x="966" y="538"/>
                  </a:lnTo>
                  <a:lnTo>
                    <a:pt x="972" y="546"/>
                  </a:lnTo>
                  <a:lnTo>
                    <a:pt x="990" y="563"/>
                  </a:lnTo>
                  <a:lnTo>
                    <a:pt x="990" y="563"/>
                  </a:lnTo>
                  <a:lnTo>
                    <a:pt x="990" y="563"/>
                  </a:lnTo>
                  <a:lnTo>
                    <a:pt x="996" y="570"/>
                  </a:lnTo>
                  <a:lnTo>
                    <a:pt x="1002" y="578"/>
                  </a:lnTo>
                  <a:lnTo>
                    <a:pt x="1006" y="585"/>
                  </a:lnTo>
                  <a:lnTo>
                    <a:pt x="1007" y="593"/>
                  </a:lnTo>
                  <a:lnTo>
                    <a:pt x="1007" y="593"/>
                  </a:lnTo>
                  <a:lnTo>
                    <a:pt x="1007" y="593"/>
                  </a:lnTo>
                  <a:lnTo>
                    <a:pt x="1006" y="598"/>
                  </a:lnTo>
                  <a:lnTo>
                    <a:pt x="1002" y="601"/>
                  </a:lnTo>
                  <a:lnTo>
                    <a:pt x="996" y="604"/>
                  </a:lnTo>
                  <a:lnTo>
                    <a:pt x="985" y="605"/>
                  </a:lnTo>
                  <a:lnTo>
                    <a:pt x="985" y="605"/>
                  </a:lnTo>
                  <a:lnTo>
                    <a:pt x="985" y="605"/>
                  </a:lnTo>
                  <a:lnTo>
                    <a:pt x="972" y="606"/>
                  </a:lnTo>
                  <a:lnTo>
                    <a:pt x="959" y="609"/>
                  </a:lnTo>
                  <a:lnTo>
                    <a:pt x="946" y="613"/>
                  </a:lnTo>
                  <a:lnTo>
                    <a:pt x="934" y="616"/>
                  </a:lnTo>
                  <a:lnTo>
                    <a:pt x="921" y="623"/>
                  </a:lnTo>
                  <a:lnTo>
                    <a:pt x="911" y="628"/>
                  </a:lnTo>
                  <a:lnTo>
                    <a:pt x="902" y="634"/>
                  </a:lnTo>
                  <a:lnTo>
                    <a:pt x="895" y="640"/>
                  </a:lnTo>
                  <a:lnTo>
                    <a:pt x="895" y="640"/>
                  </a:lnTo>
                  <a:lnTo>
                    <a:pt x="895" y="640"/>
                  </a:lnTo>
                  <a:lnTo>
                    <a:pt x="891" y="643"/>
                  </a:lnTo>
                  <a:lnTo>
                    <a:pt x="886" y="645"/>
                  </a:lnTo>
                  <a:lnTo>
                    <a:pt x="872" y="650"/>
                  </a:lnTo>
                  <a:lnTo>
                    <a:pt x="855" y="654"/>
                  </a:lnTo>
                  <a:lnTo>
                    <a:pt x="836" y="658"/>
                  </a:lnTo>
                  <a:lnTo>
                    <a:pt x="804" y="661"/>
                  </a:lnTo>
                  <a:lnTo>
                    <a:pt x="790" y="663"/>
                  </a:lnTo>
                  <a:lnTo>
                    <a:pt x="790" y="663"/>
                  </a:lnTo>
                  <a:lnTo>
                    <a:pt x="790" y="663"/>
                  </a:lnTo>
                  <a:lnTo>
                    <a:pt x="779" y="664"/>
                  </a:lnTo>
                  <a:lnTo>
                    <a:pt x="754" y="669"/>
                  </a:lnTo>
                  <a:lnTo>
                    <a:pt x="739" y="673"/>
                  </a:lnTo>
                  <a:lnTo>
                    <a:pt x="725" y="678"/>
                  </a:lnTo>
                  <a:lnTo>
                    <a:pt x="713" y="684"/>
                  </a:lnTo>
                  <a:lnTo>
                    <a:pt x="708" y="688"/>
                  </a:lnTo>
                  <a:lnTo>
                    <a:pt x="704" y="691"/>
                  </a:lnTo>
                  <a:lnTo>
                    <a:pt x="704" y="691"/>
                  </a:lnTo>
                  <a:lnTo>
                    <a:pt x="704" y="691"/>
                  </a:lnTo>
                  <a:lnTo>
                    <a:pt x="694" y="699"/>
                  </a:lnTo>
                  <a:lnTo>
                    <a:pt x="681" y="709"/>
                  </a:lnTo>
                  <a:lnTo>
                    <a:pt x="651" y="729"/>
                  </a:lnTo>
                  <a:lnTo>
                    <a:pt x="608" y="756"/>
                  </a:lnTo>
                  <a:lnTo>
                    <a:pt x="608" y="756"/>
                  </a:lnTo>
                  <a:lnTo>
                    <a:pt x="608" y="756"/>
                  </a:lnTo>
                  <a:lnTo>
                    <a:pt x="614" y="770"/>
                  </a:lnTo>
                  <a:lnTo>
                    <a:pt x="616" y="781"/>
                  </a:lnTo>
                  <a:lnTo>
                    <a:pt x="618" y="794"/>
                  </a:lnTo>
                  <a:lnTo>
                    <a:pt x="618" y="794"/>
                  </a:lnTo>
                  <a:lnTo>
                    <a:pt x="618" y="794"/>
                  </a:lnTo>
                  <a:lnTo>
                    <a:pt x="618" y="799"/>
                  </a:lnTo>
                  <a:lnTo>
                    <a:pt x="616" y="802"/>
                  </a:lnTo>
                  <a:lnTo>
                    <a:pt x="615" y="807"/>
                  </a:lnTo>
                  <a:lnTo>
                    <a:pt x="611" y="811"/>
                  </a:lnTo>
                  <a:lnTo>
                    <a:pt x="611" y="811"/>
                  </a:lnTo>
                  <a:lnTo>
                    <a:pt x="611" y="811"/>
                  </a:lnTo>
                  <a:lnTo>
                    <a:pt x="605" y="816"/>
                  </a:lnTo>
                  <a:lnTo>
                    <a:pt x="596" y="819"/>
                  </a:lnTo>
                  <a:lnTo>
                    <a:pt x="574" y="824"/>
                  </a:lnTo>
                  <a:lnTo>
                    <a:pt x="563" y="827"/>
                  </a:lnTo>
                  <a:lnTo>
                    <a:pt x="552" y="830"/>
                  </a:lnTo>
                  <a:lnTo>
                    <a:pt x="542" y="835"/>
                  </a:lnTo>
                  <a:lnTo>
                    <a:pt x="533" y="842"/>
                  </a:lnTo>
                  <a:lnTo>
                    <a:pt x="533" y="842"/>
                  </a:lnTo>
                  <a:lnTo>
                    <a:pt x="533" y="842"/>
                  </a:lnTo>
                  <a:lnTo>
                    <a:pt x="528" y="846"/>
                  </a:lnTo>
                  <a:lnTo>
                    <a:pt x="523" y="850"/>
                  </a:lnTo>
                  <a:lnTo>
                    <a:pt x="512" y="855"/>
                  </a:lnTo>
                  <a:lnTo>
                    <a:pt x="498" y="859"/>
                  </a:lnTo>
                  <a:lnTo>
                    <a:pt x="485" y="862"/>
                  </a:lnTo>
                  <a:lnTo>
                    <a:pt x="464" y="865"/>
                  </a:lnTo>
                  <a:lnTo>
                    <a:pt x="455" y="865"/>
                  </a:lnTo>
                  <a:lnTo>
                    <a:pt x="455" y="865"/>
                  </a:lnTo>
                  <a:lnTo>
                    <a:pt x="455" y="865"/>
                  </a:lnTo>
                  <a:lnTo>
                    <a:pt x="455" y="865"/>
                  </a:lnTo>
                  <a:close/>
                  <a:moveTo>
                    <a:pt x="455" y="864"/>
                  </a:moveTo>
                  <a:lnTo>
                    <a:pt x="455" y="864"/>
                  </a:lnTo>
                  <a:lnTo>
                    <a:pt x="467" y="862"/>
                  </a:lnTo>
                  <a:lnTo>
                    <a:pt x="488" y="860"/>
                  </a:lnTo>
                  <a:lnTo>
                    <a:pt x="500" y="857"/>
                  </a:lnTo>
                  <a:lnTo>
                    <a:pt x="512" y="854"/>
                  </a:lnTo>
                  <a:lnTo>
                    <a:pt x="523" y="847"/>
                  </a:lnTo>
                  <a:lnTo>
                    <a:pt x="532" y="841"/>
                  </a:lnTo>
                  <a:lnTo>
                    <a:pt x="532" y="841"/>
                  </a:lnTo>
                  <a:lnTo>
                    <a:pt x="532" y="841"/>
                  </a:lnTo>
                  <a:lnTo>
                    <a:pt x="540" y="834"/>
                  </a:lnTo>
                  <a:lnTo>
                    <a:pt x="552" y="829"/>
                  </a:lnTo>
                  <a:lnTo>
                    <a:pt x="563" y="825"/>
                  </a:lnTo>
                  <a:lnTo>
                    <a:pt x="574" y="822"/>
                  </a:lnTo>
                  <a:lnTo>
                    <a:pt x="595" y="817"/>
                  </a:lnTo>
                  <a:lnTo>
                    <a:pt x="604" y="815"/>
                  </a:lnTo>
                  <a:lnTo>
                    <a:pt x="611" y="810"/>
                  </a:lnTo>
                  <a:lnTo>
                    <a:pt x="611" y="810"/>
                  </a:lnTo>
                  <a:lnTo>
                    <a:pt x="611" y="810"/>
                  </a:lnTo>
                  <a:lnTo>
                    <a:pt x="614" y="806"/>
                  </a:lnTo>
                  <a:lnTo>
                    <a:pt x="615" y="802"/>
                  </a:lnTo>
                  <a:lnTo>
                    <a:pt x="616" y="794"/>
                  </a:lnTo>
                  <a:lnTo>
                    <a:pt x="616" y="794"/>
                  </a:lnTo>
                  <a:lnTo>
                    <a:pt x="616" y="794"/>
                  </a:lnTo>
                  <a:lnTo>
                    <a:pt x="616" y="787"/>
                  </a:lnTo>
                  <a:lnTo>
                    <a:pt x="615" y="781"/>
                  </a:lnTo>
                  <a:lnTo>
                    <a:pt x="611" y="769"/>
                  </a:lnTo>
                  <a:lnTo>
                    <a:pt x="606" y="756"/>
                  </a:lnTo>
                  <a:lnTo>
                    <a:pt x="606" y="756"/>
                  </a:lnTo>
                  <a:lnTo>
                    <a:pt x="606" y="756"/>
                  </a:lnTo>
                  <a:lnTo>
                    <a:pt x="606" y="756"/>
                  </a:lnTo>
                  <a:lnTo>
                    <a:pt x="606" y="756"/>
                  </a:lnTo>
                  <a:lnTo>
                    <a:pt x="606" y="756"/>
                  </a:lnTo>
                  <a:lnTo>
                    <a:pt x="646" y="730"/>
                  </a:lnTo>
                  <a:lnTo>
                    <a:pt x="679" y="709"/>
                  </a:lnTo>
                  <a:lnTo>
                    <a:pt x="693" y="699"/>
                  </a:lnTo>
                  <a:lnTo>
                    <a:pt x="703" y="690"/>
                  </a:lnTo>
                  <a:lnTo>
                    <a:pt x="703" y="690"/>
                  </a:lnTo>
                  <a:lnTo>
                    <a:pt x="703" y="690"/>
                  </a:lnTo>
                  <a:lnTo>
                    <a:pt x="706" y="686"/>
                  </a:lnTo>
                  <a:lnTo>
                    <a:pt x="711" y="683"/>
                  </a:lnTo>
                  <a:lnTo>
                    <a:pt x="725" y="676"/>
                  </a:lnTo>
                  <a:lnTo>
                    <a:pt x="739" y="671"/>
                  </a:lnTo>
                  <a:lnTo>
                    <a:pt x="754" y="668"/>
                  </a:lnTo>
                  <a:lnTo>
                    <a:pt x="779" y="663"/>
                  </a:lnTo>
                  <a:lnTo>
                    <a:pt x="790" y="661"/>
                  </a:lnTo>
                  <a:lnTo>
                    <a:pt x="790" y="661"/>
                  </a:lnTo>
                  <a:lnTo>
                    <a:pt x="790" y="661"/>
                  </a:lnTo>
                  <a:lnTo>
                    <a:pt x="804" y="660"/>
                  </a:lnTo>
                  <a:lnTo>
                    <a:pt x="836" y="655"/>
                  </a:lnTo>
                  <a:lnTo>
                    <a:pt x="836" y="655"/>
                  </a:lnTo>
                  <a:lnTo>
                    <a:pt x="836" y="655"/>
                  </a:lnTo>
                  <a:lnTo>
                    <a:pt x="855" y="653"/>
                  </a:lnTo>
                  <a:lnTo>
                    <a:pt x="871" y="649"/>
                  </a:lnTo>
                  <a:lnTo>
                    <a:pt x="885" y="644"/>
                  </a:lnTo>
                  <a:lnTo>
                    <a:pt x="891" y="641"/>
                  </a:lnTo>
                  <a:lnTo>
                    <a:pt x="894" y="639"/>
                  </a:lnTo>
                  <a:lnTo>
                    <a:pt x="894" y="639"/>
                  </a:lnTo>
                  <a:lnTo>
                    <a:pt x="894" y="639"/>
                  </a:lnTo>
                  <a:lnTo>
                    <a:pt x="901" y="633"/>
                  </a:lnTo>
                  <a:lnTo>
                    <a:pt x="910" y="626"/>
                  </a:lnTo>
                  <a:lnTo>
                    <a:pt x="921" y="621"/>
                  </a:lnTo>
                  <a:lnTo>
                    <a:pt x="932" y="615"/>
                  </a:lnTo>
                  <a:lnTo>
                    <a:pt x="946" y="610"/>
                  </a:lnTo>
                  <a:lnTo>
                    <a:pt x="959" y="606"/>
                  </a:lnTo>
                  <a:lnTo>
                    <a:pt x="972" y="604"/>
                  </a:lnTo>
                  <a:lnTo>
                    <a:pt x="985" y="604"/>
                  </a:lnTo>
                  <a:lnTo>
                    <a:pt x="985" y="604"/>
                  </a:lnTo>
                  <a:lnTo>
                    <a:pt x="985" y="604"/>
                  </a:lnTo>
                  <a:lnTo>
                    <a:pt x="995" y="603"/>
                  </a:lnTo>
                  <a:lnTo>
                    <a:pt x="1001" y="600"/>
                  </a:lnTo>
                  <a:lnTo>
                    <a:pt x="1005" y="596"/>
                  </a:lnTo>
                  <a:lnTo>
                    <a:pt x="1006" y="593"/>
                  </a:lnTo>
                  <a:lnTo>
                    <a:pt x="1006" y="593"/>
                  </a:lnTo>
                  <a:lnTo>
                    <a:pt x="1006" y="593"/>
                  </a:lnTo>
                  <a:lnTo>
                    <a:pt x="1005" y="586"/>
                  </a:lnTo>
                  <a:lnTo>
                    <a:pt x="1001" y="579"/>
                  </a:lnTo>
                  <a:lnTo>
                    <a:pt x="996" y="571"/>
                  </a:lnTo>
                  <a:lnTo>
                    <a:pt x="989" y="564"/>
                  </a:lnTo>
                  <a:lnTo>
                    <a:pt x="989" y="564"/>
                  </a:lnTo>
                  <a:lnTo>
                    <a:pt x="989" y="564"/>
                  </a:lnTo>
                  <a:lnTo>
                    <a:pt x="971" y="548"/>
                  </a:lnTo>
                  <a:lnTo>
                    <a:pt x="965" y="539"/>
                  </a:lnTo>
                  <a:lnTo>
                    <a:pt x="962" y="535"/>
                  </a:lnTo>
                  <a:lnTo>
                    <a:pt x="962" y="531"/>
                  </a:lnTo>
                  <a:lnTo>
                    <a:pt x="962" y="531"/>
                  </a:lnTo>
                  <a:lnTo>
                    <a:pt x="962" y="531"/>
                  </a:lnTo>
                  <a:lnTo>
                    <a:pt x="962" y="529"/>
                  </a:lnTo>
                  <a:lnTo>
                    <a:pt x="964" y="526"/>
                  </a:lnTo>
                  <a:lnTo>
                    <a:pt x="966" y="524"/>
                  </a:lnTo>
                  <a:lnTo>
                    <a:pt x="970" y="523"/>
                  </a:lnTo>
                  <a:lnTo>
                    <a:pt x="981" y="520"/>
                  </a:lnTo>
                  <a:lnTo>
                    <a:pt x="999" y="519"/>
                  </a:lnTo>
                  <a:lnTo>
                    <a:pt x="999" y="519"/>
                  </a:lnTo>
                  <a:lnTo>
                    <a:pt x="999" y="519"/>
                  </a:lnTo>
                  <a:lnTo>
                    <a:pt x="1026" y="520"/>
                  </a:lnTo>
                  <a:lnTo>
                    <a:pt x="1026" y="520"/>
                  </a:lnTo>
                  <a:lnTo>
                    <a:pt x="1026" y="520"/>
                  </a:lnTo>
                  <a:lnTo>
                    <a:pt x="1050" y="522"/>
                  </a:lnTo>
                  <a:lnTo>
                    <a:pt x="1050" y="522"/>
                  </a:lnTo>
                  <a:lnTo>
                    <a:pt x="1050" y="522"/>
                  </a:lnTo>
                  <a:lnTo>
                    <a:pt x="1066" y="520"/>
                  </a:lnTo>
                  <a:lnTo>
                    <a:pt x="1081" y="519"/>
                  </a:lnTo>
                  <a:lnTo>
                    <a:pt x="1110" y="515"/>
                  </a:lnTo>
                  <a:lnTo>
                    <a:pt x="1137" y="509"/>
                  </a:lnTo>
                  <a:lnTo>
                    <a:pt x="1162" y="502"/>
                  </a:lnTo>
                  <a:lnTo>
                    <a:pt x="1187" y="495"/>
                  </a:lnTo>
                  <a:lnTo>
                    <a:pt x="1210" y="489"/>
                  </a:lnTo>
                  <a:lnTo>
                    <a:pt x="1233" y="484"/>
                  </a:lnTo>
                  <a:lnTo>
                    <a:pt x="1245" y="483"/>
                  </a:lnTo>
                  <a:lnTo>
                    <a:pt x="1256" y="483"/>
                  </a:lnTo>
                  <a:lnTo>
                    <a:pt x="1256" y="483"/>
                  </a:lnTo>
                  <a:lnTo>
                    <a:pt x="1256" y="483"/>
                  </a:lnTo>
                  <a:lnTo>
                    <a:pt x="1282" y="483"/>
                  </a:lnTo>
                  <a:lnTo>
                    <a:pt x="1309" y="482"/>
                  </a:lnTo>
                  <a:lnTo>
                    <a:pt x="1366" y="477"/>
                  </a:lnTo>
                  <a:lnTo>
                    <a:pt x="1432" y="470"/>
                  </a:lnTo>
                  <a:lnTo>
                    <a:pt x="1432" y="470"/>
                  </a:lnTo>
                  <a:lnTo>
                    <a:pt x="1432" y="470"/>
                  </a:lnTo>
                  <a:lnTo>
                    <a:pt x="1449" y="450"/>
                  </a:lnTo>
                  <a:lnTo>
                    <a:pt x="1466" y="433"/>
                  </a:lnTo>
                  <a:lnTo>
                    <a:pt x="1486" y="413"/>
                  </a:lnTo>
                  <a:lnTo>
                    <a:pt x="1508" y="393"/>
                  </a:lnTo>
                  <a:lnTo>
                    <a:pt x="1519" y="383"/>
                  </a:lnTo>
                  <a:lnTo>
                    <a:pt x="1530" y="375"/>
                  </a:lnTo>
                  <a:lnTo>
                    <a:pt x="1543" y="368"/>
                  </a:lnTo>
                  <a:lnTo>
                    <a:pt x="1554" y="363"/>
                  </a:lnTo>
                  <a:lnTo>
                    <a:pt x="1564" y="359"/>
                  </a:lnTo>
                  <a:lnTo>
                    <a:pt x="1575" y="358"/>
                  </a:lnTo>
                  <a:lnTo>
                    <a:pt x="1575" y="358"/>
                  </a:lnTo>
                  <a:lnTo>
                    <a:pt x="1575" y="358"/>
                  </a:lnTo>
                  <a:lnTo>
                    <a:pt x="1592" y="357"/>
                  </a:lnTo>
                  <a:lnTo>
                    <a:pt x="1608" y="353"/>
                  </a:lnTo>
                  <a:lnTo>
                    <a:pt x="1627" y="347"/>
                  </a:lnTo>
                  <a:lnTo>
                    <a:pt x="1647" y="339"/>
                  </a:lnTo>
                  <a:lnTo>
                    <a:pt x="1667" y="329"/>
                  </a:lnTo>
                  <a:lnTo>
                    <a:pt x="1688" y="319"/>
                  </a:lnTo>
                  <a:lnTo>
                    <a:pt x="1730" y="294"/>
                  </a:lnTo>
                  <a:lnTo>
                    <a:pt x="1818" y="239"/>
                  </a:lnTo>
                  <a:lnTo>
                    <a:pt x="1859" y="216"/>
                  </a:lnTo>
                  <a:lnTo>
                    <a:pt x="1879" y="204"/>
                  </a:lnTo>
                  <a:lnTo>
                    <a:pt x="1899" y="196"/>
                  </a:lnTo>
                  <a:lnTo>
                    <a:pt x="1899" y="196"/>
                  </a:lnTo>
                  <a:lnTo>
                    <a:pt x="1899" y="196"/>
                  </a:lnTo>
                  <a:lnTo>
                    <a:pt x="1935" y="179"/>
                  </a:lnTo>
                  <a:lnTo>
                    <a:pt x="1981" y="162"/>
                  </a:lnTo>
                  <a:lnTo>
                    <a:pt x="2096" y="120"/>
                  </a:lnTo>
                  <a:lnTo>
                    <a:pt x="2215" y="78"/>
                  </a:lnTo>
                  <a:lnTo>
                    <a:pt x="2308" y="46"/>
                  </a:lnTo>
                  <a:lnTo>
                    <a:pt x="2308" y="46"/>
                  </a:lnTo>
                  <a:lnTo>
                    <a:pt x="2308" y="46"/>
                  </a:lnTo>
                  <a:lnTo>
                    <a:pt x="2293" y="38"/>
                  </a:lnTo>
                  <a:lnTo>
                    <a:pt x="2276" y="28"/>
                  </a:lnTo>
                  <a:lnTo>
                    <a:pt x="2276" y="28"/>
                  </a:lnTo>
                  <a:lnTo>
                    <a:pt x="2276" y="28"/>
                  </a:lnTo>
                  <a:lnTo>
                    <a:pt x="2268" y="25"/>
                  </a:lnTo>
                  <a:lnTo>
                    <a:pt x="2258" y="22"/>
                  </a:lnTo>
                  <a:lnTo>
                    <a:pt x="2247" y="21"/>
                  </a:lnTo>
                  <a:lnTo>
                    <a:pt x="2235" y="21"/>
                  </a:lnTo>
                  <a:lnTo>
                    <a:pt x="2235" y="21"/>
                  </a:lnTo>
                  <a:lnTo>
                    <a:pt x="2235" y="21"/>
                  </a:lnTo>
                  <a:lnTo>
                    <a:pt x="2216" y="21"/>
                  </a:lnTo>
                  <a:lnTo>
                    <a:pt x="2195" y="23"/>
                  </a:lnTo>
                  <a:lnTo>
                    <a:pt x="2152" y="30"/>
                  </a:lnTo>
                  <a:lnTo>
                    <a:pt x="2115" y="37"/>
                  </a:lnTo>
                  <a:lnTo>
                    <a:pt x="2087" y="43"/>
                  </a:lnTo>
                  <a:lnTo>
                    <a:pt x="2087" y="43"/>
                  </a:lnTo>
                  <a:lnTo>
                    <a:pt x="2087" y="43"/>
                  </a:lnTo>
                  <a:lnTo>
                    <a:pt x="2075" y="46"/>
                  </a:lnTo>
                  <a:lnTo>
                    <a:pt x="2067" y="51"/>
                  </a:lnTo>
                  <a:lnTo>
                    <a:pt x="2062" y="55"/>
                  </a:lnTo>
                  <a:lnTo>
                    <a:pt x="2059" y="58"/>
                  </a:lnTo>
                  <a:lnTo>
                    <a:pt x="2059" y="58"/>
                  </a:lnTo>
                  <a:lnTo>
                    <a:pt x="2059" y="58"/>
                  </a:lnTo>
                  <a:lnTo>
                    <a:pt x="2054" y="66"/>
                  </a:lnTo>
                  <a:lnTo>
                    <a:pt x="2051" y="67"/>
                  </a:lnTo>
                  <a:lnTo>
                    <a:pt x="2046" y="68"/>
                  </a:lnTo>
                  <a:lnTo>
                    <a:pt x="2046" y="68"/>
                  </a:lnTo>
                  <a:lnTo>
                    <a:pt x="2046" y="68"/>
                  </a:lnTo>
                  <a:lnTo>
                    <a:pt x="2041" y="70"/>
                  </a:lnTo>
                  <a:lnTo>
                    <a:pt x="2035" y="72"/>
                  </a:lnTo>
                  <a:lnTo>
                    <a:pt x="2024" y="80"/>
                  </a:lnTo>
                  <a:lnTo>
                    <a:pt x="2015" y="87"/>
                  </a:lnTo>
                  <a:lnTo>
                    <a:pt x="2011" y="90"/>
                  </a:lnTo>
                  <a:lnTo>
                    <a:pt x="2011" y="90"/>
                  </a:lnTo>
                  <a:lnTo>
                    <a:pt x="2010" y="91"/>
                  </a:lnTo>
                  <a:lnTo>
                    <a:pt x="2010" y="91"/>
                  </a:lnTo>
                  <a:lnTo>
                    <a:pt x="2002" y="92"/>
                  </a:lnTo>
                  <a:lnTo>
                    <a:pt x="1980" y="95"/>
                  </a:lnTo>
                  <a:lnTo>
                    <a:pt x="1945" y="98"/>
                  </a:lnTo>
                  <a:lnTo>
                    <a:pt x="1924" y="98"/>
                  </a:lnTo>
                  <a:lnTo>
                    <a:pt x="1900" y="100"/>
                  </a:lnTo>
                  <a:lnTo>
                    <a:pt x="1900" y="100"/>
                  </a:lnTo>
                  <a:lnTo>
                    <a:pt x="1900" y="100"/>
                  </a:lnTo>
                  <a:lnTo>
                    <a:pt x="1883" y="100"/>
                  </a:lnTo>
                  <a:lnTo>
                    <a:pt x="1869" y="102"/>
                  </a:lnTo>
                  <a:lnTo>
                    <a:pt x="1860" y="106"/>
                  </a:lnTo>
                  <a:lnTo>
                    <a:pt x="1853" y="110"/>
                  </a:lnTo>
                  <a:lnTo>
                    <a:pt x="1848" y="113"/>
                  </a:lnTo>
                  <a:lnTo>
                    <a:pt x="1845" y="118"/>
                  </a:lnTo>
                  <a:lnTo>
                    <a:pt x="1844" y="122"/>
                  </a:lnTo>
                  <a:lnTo>
                    <a:pt x="1844" y="126"/>
                  </a:lnTo>
                  <a:lnTo>
                    <a:pt x="1844" y="126"/>
                  </a:lnTo>
                  <a:lnTo>
                    <a:pt x="1844" y="126"/>
                  </a:lnTo>
                  <a:lnTo>
                    <a:pt x="1844" y="131"/>
                  </a:lnTo>
                  <a:lnTo>
                    <a:pt x="1844" y="131"/>
                  </a:lnTo>
                  <a:lnTo>
                    <a:pt x="1844" y="131"/>
                  </a:lnTo>
                  <a:lnTo>
                    <a:pt x="1844" y="132"/>
                  </a:lnTo>
                  <a:lnTo>
                    <a:pt x="1844" y="132"/>
                  </a:lnTo>
                  <a:lnTo>
                    <a:pt x="1844" y="132"/>
                  </a:lnTo>
                  <a:lnTo>
                    <a:pt x="1843" y="132"/>
                  </a:lnTo>
                  <a:lnTo>
                    <a:pt x="1843" y="132"/>
                  </a:lnTo>
                  <a:lnTo>
                    <a:pt x="1843" y="132"/>
                  </a:lnTo>
                  <a:lnTo>
                    <a:pt x="1739" y="127"/>
                  </a:lnTo>
                  <a:lnTo>
                    <a:pt x="1653" y="123"/>
                  </a:lnTo>
                  <a:lnTo>
                    <a:pt x="1580" y="121"/>
                  </a:lnTo>
                  <a:lnTo>
                    <a:pt x="1580" y="121"/>
                  </a:lnTo>
                  <a:lnTo>
                    <a:pt x="1580" y="121"/>
                  </a:lnTo>
                  <a:lnTo>
                    <a:pt x="1568" y="121"/>
                  </a:lnTo>
                  <a:lnTo>
                    <a:pt x="1558" y="122"/>
                  </a:lnTo>
                  <a:lnTo>
                    <a:pt x="1548" y="125"/>
                  </a:lnTo>
                  <a:lnTo>
                    <a:pt x="1540" y="126"/>
                  </a:lnTo>
                  <a:lnTo>
                    <a:pt x="1534" y="130"/>
                  </a:lnTo>
                  <a:lnTo>
                    <a:pt x="1529" y="132"/>
                  </a:lnTo>
                  <a:lnTo>
                    <a:pt x="1525" y="136"/>
                  </a:lnTo>
                  <a:lnTo>
                    <a:pt x="1523" y="141"/>
                  </a:lnTo>
                  <a:lnTo>
                    <a:pt x="1518" y="151"/>
                  </a:lnTo>
                  <a:lnTo>
                    <a:pt x="1515" y="162"/>
                  </a:lnTo>
                  <a:lnTo>
                    <a:pt x="1513" y="176"/>
                  </a:lnTo>
                  <a:lnTo>
                    <a:pt x="1509" y="191"/>
                  </a:lnTo>
                  <a:lnTo>
                    <a:pt x="1509" y="191"/>
                  </a:lnTo>
                  <a:lnTo>
                    <a:pt x="1509" y="191"/>
                  </a:lnTo>
                  <a:lnTo>
                    <a:pt x="1505" y="202"/>
                  </a:lnTo>
                  <a:lnTo>
                    <a:pt x="1499" y="211"/>
                  </a:lnTo>
                  <a:lnTo>
                    <a:pt x="1493" y="218"/>
                  </a:lnTo>
                  <a:lnTo>
                    <a:pt x="1487" y="223"/>
                  </a:lnTo>
                  <a:lnTo>
                    <a:pt x="1481" y="226"/>
                  </a:lnTo>
                  <a:lnTo>
                    <a:pt x="1474" y="227"/>
                  </a:lnTo>
                  <a:lnTo>
                    <a:pt x="1467" y="228"/>
                  </a:lnTo>
                  <a:lnTo>
                    <a:pt x="1467" y="228"/>
                  </a:lnTo>
                  <a:lnTo>
                    <a:pt x="1467" y="228"/>
                  </a:lnTo>
                  <a:lnTo>
                    <a:pt x="1467" y="228"/>
                  </a:lnTo>
                  <a:lnTo>
                    <a:pt x="1467" y="228"/>
                  </a:lnTo>
                  <a:lnTo>
                    <a:pt x="1467" y="228"/>
                  </a:lnTo>
                  <a:lnTo>
                    <a:pt x="1334" y="224"/>
                  </a:lnTo>
                  <a:lnTo>
                    <a:pt x="1334" y="224"/>
                  </a:lnTo>
                  <a:lnTo>
                    <a:pt x="1334" y="224"/>
                  </a:lnTo>
                  <a:lnTo>
                    <a:pt x="1232" y="222"/>
                  </a:lnTo>
                  <a:lnTo>
                    <a:pt x="1160" y="222"/>
                  </a:lnTo>
                  <a:lnTo>
                    <a:pt x="1160" y="222"/>
                  </a:lnTo>
                  <a:lnTo>
                    <a:pt x="1160" y="222"/>
                  </a:lnTo>
                  <a:lnTo>
                    <a:pt x="1138" y="221"/>
                  </a:lnTo>
                  <a:lnTo>
                    <a:pt x="1121" y="218"/>
                  </a:lnTo>
                  <a:lnTo>
                    <a:pt x="1106" y="214"/>
                  </a:lnTo>
                  <a:lnTo>
                    <a:pt x="1093" y="209"/>
                  </a:lnTo>
                  <a:lnTo>
                    <a:pt x="1083" y="203"/>
                  </a:lnTo>
                  <a:lnTo>
                    <a:pt x="1073" y="198"/>
                  </a:lnTo>
                  <a:lnTo>
                    <a:pt x="1056" y="187"/>
                  </a:lnTo>
                  <a:lnTo>
                    <a:pt x="1056" y="187"/>
                  </a:lnTo>
                  <a:lnTo>
                    <a:pt x="1056" y="187"/>
                  </a:lnTo>
                  <a:lnTo>
                    <a:pt x="1032" y="176"/>
                  </a:lnTo>
                  <a:lnTo>
                    <a:pt x="1017" y="169"/>
                  </a:lnTo>
                  <a:lnTo>
                    <a:pt x="1001" y="163"/>
                  </a:lnTo>
                  <a:lnTo>
                    <a:pt x="985" y="158"/>
                  </a:lnTo>
                  <a:lnTo>
                    <a:pt x="967" y="155"/>
                  </a:lnTo>
                  <a:lnTo>
                    <a:pt x="950" y="151"/>
                  </a:lnTo>
                  <a:lnTo>
                    <a:pt x="934" y="151"/>
                  </a:lnTo>
                  <a:lnTo>
                    <a:pt x="934" y="151"/>
                  </a:lnTo>
                  <a:lnTo>
                    <a:pt x="934" y="151"/>
                  </a:lnTo>
                  <a:lnTo>
                    <a:pt x="919" y="150"/>
                  </a:lnTo>
                  <a:lnTo>
                    <a:pt x="904" y="148"/>
                  </a:lnTo>
                  <a:lnTo>
                    <a:pt x="890" y="146"/>
                  </a:lnTo>
                  <a:lnTo>
                    <a:pt x="879" y="143"/>
                  </a:lnTo>
                  <a:lnTo>
                    <a:pt x="857" y="137"/>
                  </a:lnTo>
                  <a:lnTo>
                    <a:pt x="839" y="130"/>
                  </a:lnTo>
                  <a:lnTo>
                    <a:pt x="839" y="130"/>
                  </a:lnTo>
                  <a:lnTo>
                    <a:pt x="839" y="130"/>
                  </a:lnTo>
                  <a:lnTo>
                    <a:pt x="830" y="125"/>
                  </a:lnTo>
                  <a:lnTo>
                    <a:pt x="820" y="118"/>
                  </a:lnTo>
                  <a:lnTo>
                    <a:pt x="800" y="102"/>
                  </a:lnTo>
                  <a:lnTo>
                    <a:pt x="780" y="86"/>
                  </a:lnTo>
                  <a:lnTo>
                    <a:pt x="764" y="73"/>
                  </a:lnTo>
                  <a:lnTo>
                    <a:pt x="764" y="73"/>
                  </a:lnTo>
                  <a:lnTo>
                    <a:pt x="764" y="73"/>
                  </a:lnTo>
                  <a:lnTo>
                    <a:pt x="756" y="70"/>
                  </a:lnTo>
                  <a:lnTo>
                    <a:pt x="749" y="67"/>
                  </a:lnTo>
                  <a:lnTo>
                    <a:pt x="734" y="62"/>
                  </a:lnTo>
                  <a:lnTo>
                    <a:pt x="718" y="58"/>
                  </a:lnTo>
                  <a:lnTo>
                    <a:pt x="718" y="58"/>
                  </a:lnTo>
                  <a:lnTo>
                    <a:pt x="718" y="58"/>
                  </a:lnTo>
                  <a:lnTo>
                    <a:pt x="656" y="36"/>
                  </a:lnTo>
                  <a:lnTo>
                    <a:pt x="583" y="7"/>
                  </a:lnTo>
                  <a:lnTo>
                    <a:pt x="583" y="7"/>
                  </a:lnTo>
                  <a:lnTo>
                    <a:pt x="583" y="7"/>
                  </a:lnTo>
                  <a:lnTo>
                    <a:pt x="571" y="3"/>
                  </a:lnTo>
                  <a:lnTo>
                    <a:pt x="565" y="2"/>
                  </a:lnTo>
                  <a:lnTo>
                    <a:pt x="560" y="1"/>
                  </a:lnTo>
                  <a:lnTo>
                    <a:pt x="560" y="1"/>
                  </a:lnTo>
                  <a:lnTo>
                    <a:pt x="560" y="1"/>
                  </a:lnTo>
                  <a:lnTo>
                    <a:pt x="555" y="2"/>
                  </a:lnTo>
                  <a:lnTo>
                    <a:pt x="550" y="5"/>
                  </a:lnTo>
                  <a:lnTo>
                    <a:pt x="547" y="10"/>
                  </a:lnTo>
                  <a:lnTo>
                    <a:pt x="544" y="16"/>
                  </a:lnTo>
                  <a:lnTo>
                    <a:pt x="544" y="16"/>
                  </a:lnTo>
                  <a:lnTo>
                    <a:pt x="544" y="16"/>
                  </a:lnTo>
                  <a:lnTo>
                    <a:pt x="542" y="23"/>
                  </a:lnTo>
                  <a:lnTo>
                    <a:pt x="537" y="30"/>
                  </a:lnTo>
                  <a:lnTo>
                    <a:pt x="530" y="36"/>
                  </a:lnTo>
                  <a:lnTo>
                    <a:pt x="522" y="40"/>
                  </a:lnTo>
                  <a:lnTo>
                    <a:pt x="512" y="43"/>
                  </a:lnTo>
                  <a:lnTo>
                    <a:pt x="500" y="47"/>
                  </a:lnTo>
                  <a:lnTo>
                    <a:pt x="474" y="51"/>
                  </a:lnTo>
                  <a:lnTo>
                    <a:pt x="474" y="51"/>
                  </a:lnTo>
                  <a:lnTo>
                    <a:pt x="474" y="51"/>
                  </a:lnTo>
                  <a:lnTo>
                    <a:pt x="455" y="52"/>
                  </a:lnTo>
                  <a:lnTo>
                    <a:pt x="455" y="52"/>
                  </a:lnTo>
                  <a:lnTo>
                    <a:pt x="455" y="52"/>
                  </a:lnTo>
                  <a:lnTo>
                    <a:pt x="445" y="52"/>
                  </a:lnTo>
                  <a:lnTo>
                    <a:pt x="435" y="51"/>
                  </a:lnTo>
                  <a:lnTo>
                    <a:pt x="418" y="47"/>
                  </a:lnTo>
                  <a:lnTo>
                    <a:pt x="403" y="42"/>
                  </a:lnTo>
                  <a:lnTo>
                    <a:pt x="390" y="38"/>
                  </a:lnTo>
                  <a:lnTo>
                    <a:pt x="390" y="38"/>
                  </a:lnTo>
                  <a:lnTo>
                    <a:pt x="390" y="38"/>
                  </a:lnTo>
                  <a:lnTo>
                    <a:pt x="385" y="37"/>
                  </a:lnTo>
                  <a:lnTo>
                    <a:pt x="385" y="37"/>
                  </a:lnTo>
                  <a:lnTo>
                    <a:pt x="385" y="37"/>
                  </a:lnTo>
                  <a:lnTo>
                    <a:pt x="379" y="38"/>
                  </a:lnTo>
                  <a:lnTo>
                    <a:pt x="373" y="42"/>
                  </a:lnTo>
                  <a:lnTo>
                    <a:pt x="367" y="47"/>
                  </a:lnTo>
                  <a:lnTo>
                    <a:pt x="360" y="55"/>
                  </a:lnTo>
                  <a:lnTo>
                    <a:pt x="348" y="71"/>
                  </a:lnTo>
                  <a:lnTo>
                    <a:pt x="342" y="80"/>
                  </a:lnTo>
                  <a:lnTo>
                    <a:pt x="336" y="86"/>
                  </a:lnTo>
                  <a:lnTo>
                    <a:pt x="336" y="86"/>
                  </a:lnTo>
                  <a:lnTo>
                    <a:pt x="336" y="86"/>
                  </a:lnTo>
                  <a:lnTo>
                    <a:pt x="331" y="91"/>
                  </a:lnTo>
                  <a:lnTo>
                    <a:pt x="324" y="93"/>
                  </a:lnTo>
                  <a:lnTo>
                    <a:pt x="319" y="95"/>
                  </a:lnTo>
                  <a:lnTo>
                    <a:pt x="313" y="95"/>
                  </a:lnTo>
                  <a:lnTo>
                    <a:pt x="313" y="95"/>
                  </a:lnTo>
                  <a:lnTo>
                    <a:pt x="313" y="95"/>
                  </a:lnTo>
                  <a:lnTo>
                    <a:pt x="303" y="95"/>
                  </a:lnTo>
                  <a:lnTo>
                    <a:pt x="294" y="92"/>
                  </a:lnTo>
                  <a:lnTo>
                    <a:pt x="284" y="91"/>
                  </a:lnTo>
                  <a:lnTo>
                    <a:pt x="277" y="90"/>
                  </a:lnTo>
                  <a:lnTo>
                    <a:pt x="277" y="90"/>
                  </a:lnTo>
                  <a:lnTo>
                    <a:pt x="277" y="90"/>
                  </a:lnTo>
                  <a:lnTo>
                    <a:pt x="272" y="91"/>
                  </a:lnTo>
                  <a:lnTo>
                    <a:pt x="272" y="91"/>
                  </a:lnTo>
                  <a:lnTo>
                    <a:pt x="272" y="91"/>
                  </a:lnTo>
                  <a:lnTo>
                    <a:pt x="266" y="92"/>
                  </a:lnTo>
                  <a:lnTo>
                    <a:pt x="257" y="97"/>
                  </a:lnTo>
                  <a:lnTo>
                    <a:pt x="238" y="107"/>
                  </a:lnTo>
                  <a:lnTo>
                    <a:pt x="218" y="117"/>
                  </a:lnTo>
                  <a:lnTo>
                    <a:pt x="209" y="120"/>
                  </a:lnTo>
                  <a:lnTo>
                    <a:pt x="202" y="121"/>
                  </a:lnTo>
                  <a:lnTo>
                    <a:pt x="202" y="121"/>
                  </a:lnTo>
                  <a:lnTo>
                    <a:pt x="202" y="121"/>
                  </a:lnTo>
                  <a:lnTo>
                    <a:pt x="194" y="122"/>
                  </a:lnTo>
                  <a:lnTo>
                    <a:pt x="189" y="122"/>
                  </a:lnTo>
                  <a:lnTo>
                    <a:pt x="179" y="127"/>
                  </a:lnTo>
                  <a:lnTo>
                    <a:pt x="173" y="131"/>
                  </a:lnTo>
                  <a:lnTo>
                    <a:pt x="169" y="136"/>
                  </a:lnTo>
                  <a:lnTo>
                    <a:pt x="169" y="136"/>
                  </a:lnTo>
                  <a:lnTo>
                    <a:pt x="169" y="136"/>
                  </a:lnTo>
                  <a:lnTo>
                    <a:pt x="161" y="142"/>
                  </a:lnTo>
                  <a:lnTo>
                    <a:pt x="147" y="153"/>
                  </a:lnTo>
                  <a:lnTo>
                    <a:pt x="126" y="168"/>
                  </a:lnTo>
                  <a:lnTo>
                    <a:pt x="102" y="187"/>
                  </a:lnTo>
                  <a:lnTo>
                    <a:pt x="102" y="187"/>
                  </a:lnTo>
                  <a:lnTo>
                    <a:pt x="102" y="187"/>
                  </a:lnTo>
                  <a:lnTo>
                    <a:pt x="95" y="193"/>
                  </a:lnTo>
                  <a:lnTo>
                    <a:pt x="91" y="201"/>
                  </a:lnTo>
                  <a:lnTo>
                    <a:pt x="88" y="208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8" y="226"/>
                  </a:lnTo>
                  <a:lnTo>
                    <a:pt x="90" y="234"/>
                  </a:lnTo>
                  <a:lnTo>
                    <a:pt x="95" y="251"/>
                  </a:lnTo>
                  <a:lnTo>
                    <a:pt x="100" y="266"/>
                  </a:lnTo>
                  <a:lnTo>
                    <a:pt x="102" y="273"/>
                  </a:lnTo>
                  <a:lnTo>
                    <a:pt x="102" y="279"/>
                  </a:lnTo>
                  <a:lnTo>
                    <a:pt x="102" y="279"/>
                  </a:lnTo>
                  <a:lnTo>
                    <a:pt x="102" y="279"/>
                  </a:lnTo>
                  <a:lnTo>
                    <a:pt x="102" y="282"/>
                  </a:lnTo>
                  <a:lnTo>
                    <a:pt x="102" y="282"/>
                  </a:lnTo>
                  <a:lnTo>
                    <a:pt x="102" y="282"/>
                  </a:lnTo>
                  <a:lnTo>
                    <a:pt x="97" y="302"/>
                  </a:lnTo>
                  <a:lnTo>
                    <a:pt x="91" y="319"/>
                  </a:lnTo>
                  <a:lnTo>
                    <a:pt x="87" y="327"/>
                  </a:lnTo>
                  <a:lnTo>
                    <a:pt x="82" y="334"/>
                  </a:lnTo>
                  <a:lnTo>
                    <a:pt x="77" y="342"/>
                  </a:lnTo>
                  <a:lnTo>
                    <a:pt x="71" y="349"/>
                  </a:lnTo>
                  <a:lnTo>
                    <a:pt x="71" y="349"/>
                  </a:lnTo>
                  <a:lnTo>
                    <a:pt x="71" y="349"/>
                  </a:lnTo>
                  <a:lnTo>
                    <a:pt x="66" y="354"/>
                  </a:lnTo>
                  <a:lnTo>
                    <a:pt x="62" y="360"/>
                  </a:lnTo>
                  <a:lnTo>
                    <a:pt x="60" y="368"/>
                  </a:lnTo>
                  <a:lnTo>
                    <a:pt x="56" y="377"/>
                  </a:lnTo>
                  <a:lnTo>
                    <a:pt x="55" y="387"/>
                  </a:lnTo>
                  <a:lnTo>
                    <a:pt x="52" y="397"/>
                  </a:lnTo>
                  <a:lnTo>
                    <a:pt x="51" y="420"/>
                  </a:lnTo>
                  <a:lnTo>
                    <a:pt x="51" y="420"/>
                  </a:lnTo>
                  <a:lnTo>
                    <a:pt x="51" y="420"/>
                  </a:lnTo>
                  <a:lnTo>
                    <a:pt x="52" y="448"/>
                  </a:lnTo>
                  <a:lnTo>
                    <a:pt x="57" y="477"/>
                  </a:lnTo>
                  <a:lnTo>
                    <a:pt x="57" y="477"/>
                  </a:lnTo>
                  <a:lnTo>
                    <a:pt x="57" y="477"/>
                  </a:lnTo>
                  <a:lnTo>
                    <a:pt x="58" y="485"/>
                  </a:lnTo>
                  <a:lnTo>
                    <a:pt x="61" y="494"/>
                  </a:lnTo>
                  <a:lnTo>
                    <a:pt x="68" y="508"/>
                  </a:lnTo>
                  <a:lnTo>
                    <a:pt x="76" y="519"/>
                  </a:lnTo>
                  <a:lnTo>
                    <a:pt x="85" y="529"/>
                  </a:lnTo>
                  <a:lnTo>
                    <a:pt x="100" y="543"/>
                  </a:lnTo>
                  <a:lnTo>
                    <a:pt x="105" y="550"/>
                  </a:lnTo>
                  <a:lnTo>
                    <a:pt x="106" y="553"/>
                  </a:lnTo>
                  <a:lnTo>
                    <a:pt x="107" y="556"/>
                  </a:lnTo>
                  <a:lnTo>
                    <a:pt x="107" y="556"/>
                  </a:lnTo>
                  <a:lnTo>
                    <a:pt x="107" y="556"/>
                  </a:lnTo>
                  <a:lnTo>
                    <a:pt x="124" y="564"/>
                  </a:lnTo>
                  <a:lnTo>
                    <a:pt x="142" y="571"/>
                  </a:lnTo>
                  <a:lnTo>
                    <a:pt x="159" y="576"/>
                  </a:lnTo>
                  <a:lnTo>
                    <a:pt x="168" y="578"/>
                  </a:lnTo>
                  <a:lnTo>
                    <a:pt x="176" y="578"/>
                  </a:lnTo>
                  <a:lnTo>
                    <a:pt x="176" y="578"/>
                  </a:lnTo>
                  <a:lnTo>
                    <a:pt x="176" y="578"/>
                  </a:lnTo>
                  <a:lnTo>
                    <a:pt x="186" y="579"/>
                  </a:lnTo>
                  <a:lnTo>
                    <a:pt x="193" y="581"/>
                  </a:lnTo>
                  <a:lnTo>
                    <a:pt x="201" y="586"/>
                  </a:lnTo>
                  <a:lnTo>
                    <a:pt x="207" y="591"/>
                  </a:lnTo>
                  <a:lnTo>
                    <a:pt x="211" y="599"/>
                  </a:lnTo>
                  <a:lnTo>
                    <a:pt x="214" y="606"/>
                  </a:lnTo>
                  <a:lnTo>
                    <a:pt x="216" y="614"/>
                  </a:lnTo>
                  <a:lnTo>
                    <a:pt x="217" y="621"/>
                  </a:lnTo>
                  <a:lnTo>
                    <a:pt x="217" y="621"/>
                  </a:lnTo>
                  <a:lnTo>
                    <a:pt x="217" y="621"/>
                  </a:lnTo>
                  <a:lnTo>
                    <a:pt x="216" y="630"/>
                  </a:lnTo>
                  <a:lnTo>
                    <a:pt x="214" y="638"/>
                  </a:lnTo>
                  <a:lnTo>
                    <a:pt x="211" y="644"/>
                  </a:lnTo>
                  <a:lnTo>
                    <a:pt x="206" y="650"/>
                  </a:lnTo>
                  <a:lnTo>
                    <a:pt x="206" y="650"/>
                  </a:lnTo>
                  <a:lnTo>
                    <a:pt x="206" y="650"/>
                  </a:lnTo>
                  <a:lnTo>
                    <a:pt x="194" y="659"/>
                  </a:lnTo>
                  <a:lnTo>
                    <a:pt x="179" y="668"/>
                  </a:lnTo>
                  <a:lnTo>
                    <a:pt x="159" y="676"/>
                  </a:lnTo>
                  <a:lnTo>
                    <a:pt x="137" y="684"/>
                  </a:lnTo>
                  <a:lnTo>
                    <a:pt x="113" y="691"/>
                  </a:lnTo>
                  <a:lnTo>
                    <a:pt x="88" y="696"/>
                  </a:lnTo>
                  <a:lnTo>
                    <a:pt x="65" y="700"/>
                  </a:lnTo>
                  <a:lnTo>
                    <a:pt x="42" y="701"/>
                  </a:lnTo>
                  <a:lnTo>
                    <a:pt x="42" y="701"/>
                  </a:lnTo>
                  <a:lnTo>
                    <a:pt x="42" y="701"/>
                  </a:lnTo>
                  <a:lnTo>
                    <a:pt x="31" y="703"/>
                  </a:lnTo>
                  <a:lnTo>
                    <a:pt x="22" y="704"/>
                  </a:lnTo>
                  <a:lnTo>
                    <a:pt x="15" y="705"/>
                  </a:lnTo>
                  <a:lnTo>
                    <a:pt x="10" y="707"/>
                  </a:lnTo>
                  <a:lnTo>
                    <a:pt x="6" y="711"/>
                  </a:lnTo>
                  <a:lnTo>
                    <a:pt x="3" y="714"/>
                  </a:lnTo>
                  <a:lnTo>
                    <a:pt x="1" y="719"/>
                  </a:lnTo>
                  <a:lnTo>
                    <a:pt x="1" y="722"/>
                  </a:lnTo>
                  <a:lnTo>
                    <a:pt x="1" y="722"/>
                  </a:lnTo>
                  <a:lnTo>
                    <a:pt x="1" y="722"/>
                  </a:lnTo>
                  <a:lnTo>
                    <a:pt x="2" y="731"/>
                  </a:lnTo>
                  <a:lnTo>
                    <a:pt x="5" y="740"/>
                  </a:lnTo>
                  <a:lnTo>
                    <a:pt x="12" y="759"/>
                  </a:lnTo>
                  <a:lnTo>
                    <a:pt x="12" y="759"/>
                  </a:lnTo>
                  <a:lnTo>
                    <a:pt x="12" y="759"/>
                  </a:lnTo>
                  <a:lnTo>
                    <a:pt x="16" y="764"/>
                  </a:lnTo>
                  <a:lnTo>
                    <a:pt x="22" y="770"/>
                  </a:lnTo>
                  <a:lnTo>
                    <a:pt x="31" y="775"/>
                  </a:lnTo>
                  <a:lnTo>
                    <a:pt x="41" y="779"/>
                  </a:lnTo>
                  <a:lnTo>
                    <a:pt x="66" y="789"/>
                  </a:lnTo>
                  <a:lnTo>
                    <a:pt x="96" y="797"/>
                  </a:lnTo>
                  <a:lnTo>
                    <a:pt x="166" y="817"/>
                  </a:lnTo>
                  <a:lnTo>
                    <a:pt x="202" y="827"/>
                  </a:lnTo>
                  <a:lnTo>
                    <a:pt x="237" y="840"/>
                  </a:lnTo>
                  <a:lnTo>
                    <a:pt x="237" y="840"/>
                  </a:lnTo>
                  <a:lnTo>
                    <a:pt x="237" y="840"/>
                  </a:lnTo>
                  <a:lnTo>
                    <a:pt x="254" y="845"/>
                  </a:lnTo>
                  <a:lnTo>
                    <a:pt x="268" y="849"/>
                  </a:lnTo>
                  <a:lnTo>
                    <a:pt x="282" y="851"/>
                  </a:lnTo>
                  <a:lnTo>
                    <a:pt x="293" y="851"/>
                  </a:lnTo>
                  <a:lnTo>
                    <a:pt x="293" y="851"/>
                  </a:lnTo>
                  <a:lnTo>
                    <a:pt x="293" y="851"/>
                  </a:lnTo>
                  <a:lnTo>
                    <a:pt x="306" y="851"/>
                  </a:lnTo>
                  <a:lnTo>
                    <a:pt x="317" y="847"/>
                  </a:lnTo>
                  <a:lnTo>
                    <a:pt x="327" y="844"/>
                  </a:lnTo>
                  <a:lnTo>
                    <a:pt x="337" y="840"/>
                  </a:lnTo>
                  <a:lnTo>
                    <a:pt x="345" y="835"/>
                  </a:lnTo>
                  <a:lnTo>
                    <a:pt x="355" y="831"/>
                  </a:lnTo>
                  <a:lnTo>
                    <a:pt x="367" y="829"/>
                  </a:lnTo>
                  <a:lnTo>
                    <a:pt x="379" y="827"/>
                  </a:lnTo>
                  <a:lnTo>
                    <a:pt x="379" y="827"/>
                  </a:lnTo>
                  <a:lnTo>
                    <a:pt x="379" y="827"/>
                  </a:lnTo>
                  <a:lnTo>
                    <a:pt x="395" y="829"/>
                  </a:lnTo>
                  <a:lnTo>
                    <a:pt x="410" y="832"/>
                  </a:lnTo>
                  <a:lnTo>
                    <a:pt x="423" y="837"/>
                  </a:lnTo>
                  <a:lnTo>
                    <a:pt x="434" y="844"/>
                  </a:lnTo>
                  <a:lnTo>
                    <a:pt x="443" y="850"/>
                  </a:lnTo>
                  <a:lnTo>
                    <a:pt x="449" y="856"/>
                  </a:lnTo>
                  <a:lnTo>
                    <a:pt x="455" y="864"/>
                  </a:lnTo>
                  <a:lnTo>
                    <a:pt x="455" y="86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1741" y="1712"/>
              <a:ext cx="731" cy="216"/>
            </a:xfrm>
            <a:custGeom>
              <a:avLst/>
              <a:gdLst>
                <a:gd name="T0" fmla="*/ 563 w 1464"/>
                <a:gd name="T1" fmla="*/ 401 h 433"/>
                <a:gd name="T2" fmla="*/ 656 w 1464"/>
                <a:gd name="T3" fmla="*/ 423 h 433"/>
                <a:gd name="T4" fmla="*/ 708 w 1464"/>
                <a:gd name="T5" fmla="*/ 415 h 433"/>
                <a:gd name="T6" fmla="*/ 718 w 1464"/>
                <a:gd name="T7" fmla="*/ 430 h 433"/>
                <a:gd name="T8" fmla="*/ 739 w 1464"/>
                <a:gd name="T9" fmla="*/ 433 h 433"/>
                <a:gd name="T10" fmla="*/ 808 w 1464"/>
                <a:gd name="T11" fmla="*/ 402 h 433"/>
                <a:gd name="T12" fmla="*/ 893 w 1464"/>
                <a:gd name="T13" fmla="*/ 333 h 433"/>
                <a:gd name="T14" fmla="*/ 1129 w 1464"/>
                <a:gd name="T15" fmla="*/ 390 h 433"/>
                <a:gd name="T16" fmla="*/ 1176 w 1464"/>
                <a:gd name="T17" fmla="*/ 390 h 433"/>
                <a:gd name="T18" fmla="*/ 1250 w 1464"/>
                <a:gd name="T19" fmla="*/ 348 h 433"/>
                <a:gd name="T20" fmla="*/ 1260 w 1464"/>
                <a:gd name="T21" fmla="*/ 315 h 433"/>
                <a:gd name="T22" fmla="*/ 1248 w 1464"/>
                <a:gd name="T23" fmla="*/ 278 h 433"/>
                <a:gd name="T24" fmla="*/ 1259 w 1464"/>
                <a:gd name="T25" fmla="*/ 262 h 433"/>
                <a:gd name="T26" fmla="*/ 1290 w 1464"/>
                <a:gd name="T27" fmla="*/ 257 h 433"/>
                <a:gd name="T28" fmla="*/ 1407 w 1464"/>
                <a:gd name="T29" fmla="*/ 231 h 433"/>
                <a:gd name="T30" fmla="*/ 1457 w 1464"/>
                <a:gd name="T31" fmla="*/ 201 h 433"/>
                <a:gd name="T32" fmla="*/ 1461 w 1464"/>
                <a:gd name="T33" fmla="*/ 162 h 433"/>
                <a:gd name="T34" fmla="*/ 1444 w 1464"/>
                <a:gd name="T35" fmla="*/ 140 h 433"/>
                <a:gd name="T36" fmla="*/ 1416 w 1464"/>
                <a:gd name="T37" fmla="*/ 134 h 433"/>
                <a:gd name="T38" fmla="*/ 1355 w 1464"/>
                <a:gd name="T39" fmla="*/ 114 h 433"/>
                <a:gd name="T40" fmla="*/ 1345 w 1464"/>
                <a:gd name="T41" fmla="*/ 135 h 433"/>
                <a:gd name="T42" fmla="*/ 1296 w 1464"/>
                <a:gd name="T43" fmla="*/ 146 h 433"/>
                <a:gd name="T44" fmla="*/ 1241 w 1464"/>
                <a:gd name="T45" fmla="*/ 132 h 433"/>
                <a:gd name="T46" fmla="*/ 1174 w 1464"/>
                <a:gd name="T47" fmla="*/ 89 h 433"/>
                <a:gd name="T48" fmla="*/ 1129 w 1464"/>
                <a:gd name="T49" fmla="*/ 73 h 433"/>
                <a:gd name="T50" fmla="*/ 1012 w 1464"/>
                <a:gd name="T51" fmla="*/ 84 h 433"/>
                <a:gd name="T52" fmla="*/ 970 w 1464"/>
                <a:gd name="T53" fmla="*/ 79 h 433"/>
                <a:gd name="T54" fmla="*/ 831 w 1464"/>
                <a:gd name="T55" fmla="*/ 33 h 433"/>
                <a:gd name="T56" fmla="*/ 739 w 1464"/>
                <a:gd name="T57" fmla="*/ 18 h 433"/>
                <a:gd name="T58" fmla="*/ 593 w 1464"/>
                <a:gd name="T59" fmla="*/ 13 h 433"/>
                <a:gd name="T60" fmla="*/ 436 w 1464"/>
                <a:gd name="T61" fmla="*/ 19 h 433"/>
                <a:gd name="T62" fmla="*/ 339 w 1464"/>
                <a:gd name="T63" fmla="*/ 0 h 433"/>
                <a:gd name="T64" fmla="*/ 291 w 1464"/>
                <a:gd name="T65" fmla="*/ 10 h 433"/>
                <a:gd name="T66" fmla="*/ 207 w 1464"/>
                <a:gd name="T67" fmla="*/ 51 h 433"/>
                <a:gd name="T68" fmla="*/ 164 w 1464"/>
                <a:gd name="T69" fmla="*/ 60 h 433"/>
                <a:gd name="T70" fmla="*/ 121 w 1464"/>
                <a:gd name="T71" fmla="*/ 74 h 433"/>
                <a:gd name="T72" fmla="*/ 104 w 1464"/>
                <a:gd name="T73" fmla="*/ 111 h 433"/>
                <a:gd name="T74" fmla="*/ 83 w 1464"/>
                <a:gd name="T75" fmla="*/ 127 h 433"/>
                <a:gd name="T76" fmla="*/ 34 w 1464"/>
                <a:gd name="T77" fmla="*/ 175 h 433"/>
                <a:gd name="T78" fmla="*/ 6 w 1464"/>
                <a:gd name="T79" fmla="*/ 184 h 433"/>
                <a:gd name="T80" fmla="*/ 1 w 1464"/>
                <a:gd name="T81" fmla="*/ 205 h 433"/>
                <a:gd name="T82" fmla="*/ 24 w 1464"/>
                <a:gd name="T83" fmla="*/ 232 h 433"/>
                <a:gd name="T84" fmla="*/ 28 w 1464"/>
                <a:gd name="T85" fmla="*/ 260 h 433"/>
                <a:gd name="T86" fmla="*/ 29 w 1464"/>
                <a:gd name="T87" fmla="*/ 290 h 433"/>
                <a:gd name="T88" fmla="*/ 84 w 1464"/>
                <a:gd name="T89" fmla="*/ 347 h 433"/>
                <a:gd name="T90" fmla="*/ 125 w 1464"/>
                <a:gd name="T91" fmla="*/ 372 h 433"/>
                <a:gd name="T92" fmla="*/ 168 w 1464"/>
                <a:gd name="T93" fmla="*/ 376 h 433"/>
                <a:gd name="T94" fmla="*/ 178 w 1464"/>
                <a:gd name="T95" fmla="*/ 413 h 433"/>
                <a:gd name="T96" fmla="*/ 344 w 1464"/>
                <a:gd name="T97" fmla="*/ 415 h 433"/>
                <a:gd name="T98" fmla="*/ 456 w 1464"/>
                <a:gd name="T99" fmla="*/ 400 h 433"/>
                <a:gd name="T100" fmla="*/ 482 w 1464"/>
                <a:gd name="T101" fmla="*/ 381 h 433"/>
                <a:gd name="T102" fmla="*/ 531 w 1464"/>
                <a:gd name="T103" fmla="*/ 378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64" h="433">
                  <a:moveTo>
                    <a:pt x="537" y="381"/>
                  </a:moveTo>
                  <a:lnTo>
                    <a:pt x="537" y="381"/>
                  </a:lnTo>
                  <a:lnTo>
                    <a:pt x="546" y="388"/>
                  </a:lnTo>
                  <a:lnTo>
                    <a:pt x="553" y="395"/>
                  </a:lnTo>
                  <a:lnTo>
                    <a:pt x="563" y="401"/>
                  </a:lnTo>
                  <a:lnTo>
                    <a:pt x="573" y="406"/>
                  </a:lnTo>
                  <a:lnTo>
                    <a:pt x="593" y="413"/>
                  </a:lnTo>
                  <a:lnTo>
                    <a:pt x="615" y="420"/>
                  </a:lnTo>
                  <a:lnTo>
                    <a:pt x="636" y="422"/>
                  </a:lnTo>
                  <a:lnTo>
                    <a:pt x="656" y="423"/>
                  </a:lnTo>
                  <a:lnTo>
                    <a:pt x="674" y="421"/>
                  </a:lnTo>
                  <a:lnTo>
                    <a:pt x="691" y="417"/>
                  </a:lnTo>
                  <a:lnTo>
                    <a:pt x="691" y="417"/>
                  </a:lnTo>
                  <a:lnTo>
                    <a:pt x="702" y="415"/>
                  </a:lnTo>
                  <a:lnTo>
                    <a:pt x="708" y="415"/>
                  </a:lnTo>
                  <a:lnTo>
                    <a:pt x="711" y="415"/>
                  </a:lnTo>
                  <a:lnTo>
                    <a:pt x="712" y="416"/>
                  </a:lnTo>
                  <a:lnTo>
                    <a:pt x="713" y="421"/>
                  </a:lnTo>
                  <a:lnTo>
                    <a:pt x="714" y="425"/>
                  </a:lnTo>
                  <a:lnTo>
                    <a:pt x="718" y="430"/>
                  </a:lnTo>
                  <a:lnTo>
                    <a:pt x="722" y="431"/>
                  </a:lnTo>
                  <a:lnTo>
                    <a:pt x="727" y="432"/>
                  </a:lnTo>
                  <a:lnTo>
                    <a:pt x="732" y="433"/>
                  </a:lnTo>
                  <a:lnTo>
                    <a:pt x="739" y="433"/>
                  </a:lnTo>
                  <a:lnTo>
                    <a:pt x="739" y="433"/>
                  </a:lnTo>
                  <a:lnTo>
                    <a:pt x="749" y="432"/>
                  </a:lnTo>
                  <a:lnTo>
                    <a:pt x="759" y="430"/>
                  </a:lnTo>
                  <a:lnTo>
                    <a:pt x="771" y="425"/>
                  </a:lnTo>
                  <a:lnTo>
                    <a:pt x="783" y="418"/>
                  </a:lnTo>
                  <a:lnTo>
                    <a:pt x="808" y="402"/>
                  </a:lnTo>
                  <a:lnTo>
                    <a:pt x="833" y="383"/>
                  </a:lnTo>
                  <a:lnTo>
                    <a:pt x="857" y="365"/>
                  </a:lnTo>
                  <a:lnTo>
                    <a:pt x="876" y="348"/>
                  </a:lnTo>
                  <a:lnTo>
                    <a:pt x="893" y="333"/>
                  </a:lnTo>
                  <a:lnTo>
                    <a:pt x="893" y="333"/>
                  </a:lnTo>
                  <a:lnTo>
                    <a:pt x="925" y="342"/>
                  </a:lnTo>
                  <a:lnTo>
                    <a:pt x="1002" y="362"/>
                  </a:lnTo>
                  <a:lnTo>
                    <a:pt x="1047" y="373"/>
                  </a:lnTo>
                  <a:lnTo>
                    <a:pt x="1090" y="382"/>
                  </a:lnTo>
                  <a:lnTo>
                    <a:pt x="1129" y="390"/>
                  </a:lnTo>
                  <a:lnTo>
                    <a:pt x="1145" y="391"/>
                  </a:lnTo>
                  <a:lnTo>
                    <a:pt x="1159" y="392"/>
                  </a:lnTo>
                  <a:lnTo>
                    <a:pt x="1159" y="392"/>
                  </a:lnTo>
                  <a:lnTo>
                    <a:pt x="1168" y="391"/>
                  </a:lnTo>
                  <a:lnTo>
                    <a:pt x="1176" y="390"/>
                  </a:lnTo>
                  <a:lnTo>
                    <a:pt x="1193" y="385"/>
                  </a:lnTo>
                  <a:lnTo>
                    <a:pt x="1209" y="378"/>
                  </a:lnTo>
                  <a:lnTo>
                    <a:pt x="1224" y="368"/>
                  </a:lnTo>
                  <a:lnTo>
                    <a:pt x="1238" y="358"/>
                  </a:lnTo>
                  <a:lnTo>
                    <a:pt x="1250" y="348"/>
                  </a:lnTo>
                  <a:lnTo>
                    <a:pt x="1261" y="337"/>
                  </a:lnTo>
                  <a:lnTo>
                    <a:pt x="1271" y="327"/>
                  </a:lnTo>
                  <a:lnTo>
                    <a:pt x="1271" y="327"/>
                  </a:lnTo>
                  <a:lnTo>
                    <a:pt x="1264" y="321"/>
                  </a:lnTo>
                  <a:lnTo>
                    <a:pt x="1260" y="315"/>
                  </a:lnTo>
                  <a:lnTo>
                    <a:pt x="1260" y="315"/>
                  </a:lnTo>
                  <a:lnTo>
                    <a:pt x="1255" y="305"/>
                  </a:lnTo>
                  <a:lnTo>
                    <a:pt x="1251" y="293"/>
                  </a:lnTo>
                  <a:lnTo>
                    <a:pt x="1249" y="283"/>
                  </a:lnTo>
                  <a:lnTo>
                    <a:pt x="1248" y="278"/>
                  </a:lnTo>
                  <a:lnTo>
                    <a:pt x="1249" y="275"/>
                  </a:lnTo>
                  <a:lnTo>
                    <a:pt x="1250" y="271"/>
                  </a:lnTo>
                  <a:lnTo>
                    <a:pt x="1251" y="267"/>
                  </a:lnTo>
                  <a:lnTo>
                    <a:pt x="1255" y="265"/>
                  </a:lnTo>
                  <a:lnTo>
                    <a:pt x="1259" y="262"/>
                  </a:lnTo>
                  <a:lnTo>
                    <a:pt x="1265" y="260"/>
                  </a:lnTo>
                  <a:lnTo>
                    <a:pt x="1271" y="259"/>
                  </a:lnTo>
                  <a:lnTo>
                    <a:pt x="1280" y="257"/>
                  </a:lnTo>
                  <a:lnTo>
                    <a:pt x="1290" y="257"/>
                  </a:lnTo>
                  <a:lnTo>
                    <a:pt x="1290" y="257"/>
                  </a:lnTo>
                  <a:lnTo>
                    <a:pt x="1313" y="256"/>
                  </a:lnTo>
                  <a:lnTo>
                    <a:pt x="1336" y="252"/>
                  </a:lnTo>
                  <a:lnTo>
                    <a:pt x="1361" y="246"/>
                  </a:lnTo>
                  <a:lnTo>
                    <a:pt x="1385" y="240"/>
                  </a:lnTo>
                  <a:lnTo>
                    <a:pt x="1407" y="231"/>
                  </a:lnTo>
                  <a:lnTo>
                    <a:pt x="1427" y="222"/>
                  </a:lnTo>
                  <a:lnTo>
                    <a:pt x="1442" y="214"/>
                  </a:lnTo>
                  <a:lnTo>
                    <a:pt x="1454" y="206"/>
                  </a:lnTo>
                  <a:lnTo>
                    <a:pt x="1454" y="206"/>
                  </a:lnTo>
                  <a:lnTo>
                    <a:pt x="1457" y="201"/>
                  </a:lnTo>
                  <a:lnTo>
                    <a:pt x="1460" y="197"/>
                  </a:lnTo>
                  <a:lnTo>
                    <a:pt x="1461" y="191"/>
                  </a:lnTo>
                  <a:lnTo>
                    <a:pt x="1464" y="186"/>
                  </a:lnTo>
                  <a:lnTo>
                    <a:pt x="1464" y="174"/>
                  </a:lnTo>
                  <a:lnTo>
                    <a:pt x="1461" y="162"/>
                  </a:lnTo>
                  <a:lnTo>
                    <a:pt x="1459" y="157"/>
                  </a:lnTo>
                  <a:lnTo>
                    <a:pt x="1456" y="151"/>
                  </a:lnTo>
                  <a:lnTo>
                    <a:pt x="1452" y="147"/>
                  </a:lnTo>
                  <a:lnTo>
                    <a:pt x="1449" y="142"/>
                  </a:lnTo>
                  <a:lnTo>
                    <a:pt x="1444" y="140"/>
                  </a:lnTo>
                  <a:lnTo>
                    <a:pt x="1437" y="137"/>
                  </a:lnTo>
                  <a:lnTo>
                    <a:pt x="1431" y="135"/>
                  </a:lnTo>
                  <a:lnTo>
                    <a:pt x="1424" y="135"/>
                  </a:lnTo>
                  <a:lnTo>
                    <a:pt x="1424" y="135"/>
                  </a:lnTo>
                  <a:lnTo>
                    <a:pt x="1416" y="134"/>
                  </a:lnTo>
                  <a:lnTo>
                    <a:pt x="1407" y="132"/>
                  </a:lnTo>
                  <a:lnTo>
                    <a:pt x="1390" y="127"/>
                  </a:lnTo>
                  <a:lnTo>
                    <a:pt x="1371" y="121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9"/>
                  </a:lnTo>
                  <a:lnTo>
                    <a:pt x="1351" y="125"/>
                  </a:lnTo>
                  <a:lnTo>
                    <a:pt x="1351" y="125"/>
                  </a:lnTo>
                  <a:lnTo>
                    <a:pt x="1349" y="130"/>
                  </a:lnTo>
                  <a:lnTo>
                    <a:pt x="1345" y="135"/>
                  </a:lnTo>
                  <a:lnTo>
                    <a:pt x="1340" y="139"/>
                  </a:lnTo>
                  <a:lnTo>
                    <a:pt x="1335" y="141"/>
                  </a:lnTo>
                  <a:lnTo>
                    <a:pt x="1323" y="145"/>
                  </a:lnTo>
                  <a:lnTo>
                    <a:pt x="1310" y="146"/>
                  </a:lnTo>
                  <a:lnTo>
                    <a:pt x="1296" y="146"/>
                  </a:lnTo>
                  <a:lnTo>
                    <a:pt x="1281" y="144"/>
                  </a:lnTo>
                  <a:lnTo>
                    <a:pt x="1268" y="141"/>
                  </a:lnTo>
                  <a:lnTo>
                    <a:pt x="1254" y="137"/>
                  </a:lnTo>
                  <a:lnTo>
                    <a:pt x="1254" y="137"/>
                  </a:lnTo>
                  <a:lnTo>
                    <a:pt x="1241" y="132"/>
                  </a:lnTo>
                  <a:lnTo>
                    <a:pt x="1230" y="127"/>
                  </a:lnTo>
                  <a:lnTo>
                    <a:pt x="1220" y="120"/>
                  </a:lnTo>
                  <a:lnTo>
                    <a:pt x="1210" y="112"/>
                  </a:lnTo>
                  <a:lnTo>
                    <a:pt x="1188" y="96"/>
                  </a:lnTo>
                  <a:lnTo>
                    <a:pt x="1174" y="89"/>
                  </a:lnTo>
                  <a:lnTo>
                    <a:pt x="1159" y="80"/>
                  </a:lnTo>
                  <a:lnTo>
                    <a:pt x="1159" y="80"/>
                  </a:lnTo>
                  <a:lnTo>
                    <a:pt x="1150" y="76"/>
                  </a:lnTo>
                  <a:lnTo>
                    <a:pt x="1140" y="74"/>
                  </a:lnTo>
                  <a:lnTo>
                    <a:pt x="1129" y="73"/>
                  </a:lnTo>
                  <a:lnTo>
                    <a:pt x="1117" y="73"/>
                  </a:lnTo>
                  <a:lnTo>
                    <a:pt x="1092" y="75"/>
                  </a:lnTo>
                  <a:lnTo>
                    <a:pt x="1064" y="79"/>
                  </a:lnTo>
                  <a:lnTo>
                    <a:pt x="1037" y="82"/>
                  </a:lnTo>
                  <a:lnTo>
                    <a:pt x="1012" y="84"/>
                  </a:lnTo>
                  <a:lnTo>
                    <a:pt x="999" y="85"/>
                  </a:lnTo>
                  <a:lnTo>
                    <a:pt x="989" y="84"/>
                  </a:lnTo>
                  <a:lnTo>
                    <a:pt x="979" y="81"/>
                  </a:lnTo>
                  <a:lnTo>
                    <a:pt x="970" y="79"/>
                  </a:lnTo>
                  <a:lnTo>
                    <a:pt x="970" y="79"/>
                  </a:lnTo>
                  <a:lnTo>
                    <a:pt x="954" y="71"/>
                  </a:lnTo>
                  <a:lnTo>
                    <a:pt x="938" y="65"/>
                  </a:lnTo>
                  <a:lnTo>
                    <a:pt x="904" y="55"/>
                  </a:lnTo>
                  <a:lnTo>
                    <a:pt x="868" y="44"/>
                  </a:lnTo>
                  <a:lnTo>
                    <a:pt x="831" y="33"/>
                  </a:lnTo>
                  <a:lnTo>
                    <a:pt x="831" y="33"/>
                  </a:lnTo>
                  <a:lnTo>
                    <a:pt x="809" y="26"/>
                  </a:lnTo>
                  <a:lnTo>
                    <a:pt x="787" y="23"/>
                  </a:lnTo>
                  <a:lnTo>
                    <a:pt x="763" y="19"/>
                  </a:lnTo>
                  <a:lnTo>
                    <a:pt x="739" y="18"/>
                  </a:lnTo>
                  <a:lnTo>
                    <a:pt x="691" y="15"/>
                  </a:lnTo>
                  <a:lnTo>
                    <a:pt x="643" y="13"/>
                  </a:lnTo>
                  <a:lnTo>
                    <a:pt x="643" y="13"/>
                  </a:lnTo>
                  <a:lnTo>
                    <a:pt x="620" y="11"/>
                  </a:lnTo>
                  <a:lnTo>
                    <a:pt x="593" y="13"/>
                  </a:lnTo>
                  <a:lnTo>
                    <a:pt x="538" y="15"/>
                  </a:lnTo>
                  <a:lnTo>
                    <a:pt x="488" y="19"/>
                  </a:lnTo>
                  <a:lnTo>
                    <a:pt x="450" y="20"/>
                  </a:lnTo>
                  <a:lnTo>
                    <a:pt x="450" y="20"/>
                  </a:lnTo>
                  <a:lnTo>
                    <a:pt x="436" y="19"/>
                  </a:lnTo>
                  <a:lnTo>
                    <a:pt x="422" y="16"/>
                  </a:lnTo>
                  <a:lnTo>
                    <a:pt x="394" y="8"/>
                  </a:lnTo>
                  <a:lnTo>
                    <a:pt x="377" y="4"/>
                  </a:lnTo>
                  <a:lnTo>
                    <a:pt x="360" y="1"/>
                  </a:lnTo>
                  <a:lnTo>
                    <a:pt x="339" y="0"/>
                  </a:lnTo>
                  <a:lnTo>
                    <a:pt x="327" y="1"/>
                  </a:lnTo>
                  <a:lnTo>
                    <a:pt x="315" y="4"/>
                  </a:lnTo>
                  <a:lnTo>
                    <a:pt x="315" y="4"/>
                  </a:lnTo>
                  <a:lnTo>
                    <a:pt x="302" y="6"/>
                  </a:lnTo>
                  <a:lnTo>
                    <a:pt x="291" y="10"/>
                  </a:lnTo>
                  <a:lnTo>
                    <a:pt x="272" y="18"/>
                  </a:lnTo>
                  <a:lnTo>
                    <a:pt x="255" y="26"/>
                  </a:lnTo>
                  <a:lnTo>
                    <a:pt x="240" y="35"/>
                  </a:lnTo>
                  <a:lnTo>
                    <a:pt x="225" y="44"/>
                  </a:lnTo>
                  <a:lnTo>
                    <a:pt x="207" y="51"/>
                  </a:lnTo>
                  <a:lnTo>
                    <a:pt x="199" y="55"/>
                  </a:lnTo>
                  <a:lnTo>
                    <a:pt x="189" y="58"/>
                  </a:lnTo>
                  <a:lnTo>
                    <a:pt x="176" y="59"/>
                  </a:lnTo>
                  <a:lnTo>
                    <a:pt x="164" y="60"/>
                  </a:lnTo>
                  <a:lnTo>
                    <a:pt x="164" y="60"/>
                  </a:lnTo>
                  <a:lnTo>
                    <a:pt x="151" y="61"/>
                  </a:lnTo>
                  <a:lnTo>
                    <a:pt x="141" y="64"/>
                  </a:lnTo>
                  <a:lnTo>
                    <a:pt x="133" y="66"/>
                  </a:lnTo>
                  <a:lnTo>
                    <a:pt x="126" y="70"/>
                  </a:lnTo>
                  <a:lnTo>
                    <a:pt x="121" y="74"/>
                  </a:lnTo>
                  <a:lnTo>
                    <a:pt x="118" y="79"/>
                  </a:lnTo>
                  <a:lnTo>
                    <a:pt x="115" y="82"/>
                  </a:lnTo>
                  <a:lnTo>
                    <a:pt x="113" y="87"/>
                  </a:lnTo>
                  <a:lnTo>
                    <a:pt x="106" y="106"/>
                  </a:lnTo>
                  <a:lnTo>
                    <a:pt x="104" y="111"/>
                  </a:lnTo>
                  <a:lnTo>
                    <a:pt x="101" y="115"/>
                  </a:lnTo>
                  <a:lnTo>
                    <a:pt x="98" y="119"/>
                  </a:lnTo>
                  <a:lnTo>
                    <a:pt x="93" y="121"/>
                  </a:lnTo>
                  <a:lnTo>
                    <a:pt x="93" y="121"/>
                  </a:lnTo>
                  <a:lnTo>
                    <a:pt x="83" y="127"/>
                  </a:lnTo>
                  <a:lnTo>
                    <a:pt x="75" y="135"/>
                  </a:lnTo>
                  <a:lnTo>
                    <a:pt x="60" y="154"/>
                  </a:lnTo>
                  <a:lnTo>
                    <a:pt x="53" y="162"/>
                  </a:lnTo>
                  <a:lnTo>
                    <a:pt x="45" y="170"/>
                  </a:lnTo>
                  <a:lnTo>
                    <a:pt x="34" y="175"/>
                  </a:lnTo>
                  <a:lnTo>
                    <a:pt x="29" y="177"/>
                  </a:lnTo>
                  <a:lnTo>
                    <a:pt x="21" y="179"/>
                  </a:lnTo>
                  <a:lnTo>
                    <a:pt x="21" y="179"/>
                  </a:lnTo>
                  <a:lnTo>
                    <a:pt x="10" y="181"/>
                  </a:lnTo>
                  <a:lnTo>
                    <a:pt x="6" y="184"/>
                  </a:lnTo>
                  <a:lnTo>
                    <a:pt x="4" y="186"/>
                  </a:lnTo>
                  <a:lnTo>
                    <a:pt x="1" y="189"/>
                  </a:lnTo>
                  <a:lnTo>
                    <a:pt x="0" y="191"/>
                  </a:lnTo>
                  <a:lnTo>
                    <a:pt x="0" y="197"/>
                  </a:lnTo>
                  <a:lnTo>
                    <a:pt x="1" y="205"/>
                  </a:lnTo>
                  <a:lnTo>
                    <a:pt x="6" y="212"/>
                  </a:lnTo>
                  <a:lnTo>
                    <a:pt x="11" y="220"/>
                  </a:lnTo>
                  <a:lnTo>
                    <a:pt x="18" y="226"/>
                  </a:lnTo>
                  <a:lnTo>
                    <a:pt x="18" y="226"/>
                  </a:lnTo>
                  <a:lnTo>
                    <a:pt x="24" y="232"/>
                  </a:lnTo>
                  <a:lnTo>
                    <a:pt x="26" y="239"/>
                  </a:lnTo>
                  <a:lnTo>
                    <a:pt x="29" y="244"/>
                  </a:lnTo>
                  <a:lnTo>
                    <a:pt x="29" y="249"/>
                  </a:lnTo>
                  <a:lnTo>
                    <a:pt x="29" y="255"/>
                  </a:lnTo>
                  <a:lnTo>
                    <a:pt x="28" y="260"/>
                  </a:lnTo>
                  <a:lnTo>
                    <a:pt x="24" y="272"/>
                  </a:lnTo>
                  <a:lnTo>
                    <a:pt x="24" y="272"/>
                  </a:lnTo>
                  <a:lnTo>
                    <a:pt x="24" y="276"/>
                  </a:lnTo>
                  <a:lnTo>
                    <a:pt x="25" y="280"/>
                  </a:lnTo>
                  <a:lnTo>
                    <a:pt x="29" y="290"/>
                  </a:lnTo>
                  <a:lnTo>
                    <a:pt x="38" y="302"/>
                  </a:lnTo>
                  <a:lnTo>
                    <a:pt x="48" y="313"/>
                  </a:lnTo>
                  <a:lnTo>
                    <a:pt x="59" y="326"/>
                  </a:lnTo>
                  <a:lnTo>
                    <a:pt x="71" y="337"/>
                  </a:lnTo>
                  <a:lnTo>
                    <a:pt x="84" y="347"/>
                  </a:lnTo>
                  <a:lnTo>
                    <a:pt x="96" y="355"/>
                  </a:lnTo>
                  <a:lnTo>
                    <a:pt x="96" y="355"/>
                  </a:lnTo>
                  <a:lnTo>
                    <a:pt x="111" y="366"/>
                  </a:lnTo>
                  <a:lnTo>
                    <a:pt x="120" y="371"/>
                  </a:lnTo>
                  <a:lnTo>
                    <a:pt x="125" y="372"/>
                  </a:lnTo>
                  <a:lnTo>
                    <a:pt x="130" y="372"/>
                  </a:lnTo>
                  <a:lnTo>
                    <a:pt x="150" y="372"/>
                  </a:lnTo>
                  <a:lnTo>
                    <a:pt x="150" y="372"/>
                  </a:lnTo>
                  <a:lnTo>
                    <a:pt x="160" y="373"/>
                  </a:lnTo>
                  <a:lnTo>
                    <a:pt x="168" y="376"/>
                  </a:lnTo>
                  <a:lnTo>
                    <a:pt x="174" y="381"/>
                  </a:lnTo>
                  <a:lnTo>
                    <a:pt x="176" y="387"/>
                  </a:lnTo>
                  <a:lnTo>
                    <a:pt x="179" y="395"/>
                  </a:lnTo>
                  <a:lnTo>
                    <a:pt x="179" y="403"/>
                  </a:lnTo>
                  <a:lnTo>
                    <a:pt x="178" y="413"/>
                  </a:lnTo>
                  <a:lnTo>
                    <a:pt x="175" y="423"/>
                  </a:lnTo>
                  <a:lnTo>
                    <a:pt x="175" y="423"/>
                  </a:lnTo>
                  <a:lnTo>
                    <a:pt x="214" y="418"/>
                  </a:lnTo>
                  <a:lnTo>
                    <a:pt x="256" y="417"/>
                  </a:lnTo>
                  <a:lnTo>
                    <a:pt x="344" y="415"/>
                  </a:lnTo>
                  <a:lnTo>
                    <a:pt x="384" y="413"/>
                  </a:lnTo>
                  <a:lnTo>
                    <a:pt x="419" y="410"/>
                  </a:lnTo>
                  <a:lnTo>
                    <a:pt x="434" y="407"/>
                  </a:lnTo>
                  <a:lnTo>
                    <a:pt x="446" y="405"/>
                  </a:lnTo>
                  <a:lnTo>
                    <a:pt x="456" y="400"/>
                  </a:lnTo>
                  <a:lnTo>
                    <a:pt x="462" y="395"/>
                  </a:lnTo>
                  <a:lnTo>
                    <a:pt x="462" y="395"/>
                  </a:lnTo>
                  <a:lnTo>
                    <a:pt x="468" y="388"/>
                  </a:lnTo>
                  <a:lnTo>
                    <a:pt x="476" y="385"/>
                  </a:lnTo>
                  <a:lnTo>
                    <a:pt x="482" y="381"/>
                  </a:lnTo>
                  <a:lnTo>
                    <a:pt x="488" y="378"/>
                  </a:lnTo>
                  <a:lnTo>
                    <a:pt x="501" y="376"/>
                  </a:lnTo>
                  <a:lnTo>
                    <a:pt x="512" y="376"/>
                  </a:lnTo>
                  <a:lnTo>
                    <a:pt x="522" y="377"/>
                  </a:lnTo>
                  <a:lnTo>
                    <a:pt x="531" y="378"/>
                  </a:lnTo>
                  <a:lnTo>
                    <a:pt x="537" y="381"/>
                  </a:lnTo>
                  <a:lnTo>
                    <a:pt x="537" y="381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1740" y="1712"/>
              <a:ext cx="733" cy="217"/>
            </a:xfrm>
            <a:custGeom>
              <a:avLst/>
              <a:gdLst>
                <a:gd name="T0" fmla="*/ 692 w 1466"/>
                <a:gd name="T1" fmla="*/ 418 h 435"/>
                <a:gd name="T2" fmla="*/ 577 w 1466"/>
                <a:gd name="T3" fmla="*/ 407 h 435"/>
                <a:gd name="T4" fmla="*/ 499 w 1466"/>
                <a:gd name="T5" fmla="*/ 377 h 435"/>
                <a:gd name="T6" fmla="*/ 385 w 1466"/>
                <a:gd name="T7" fmla="*/ 415 h 435"/>
                <a:gd name="T8" fmla="*/ 176 w 1466"/>
                <a:gd name="T9" fmla="*/ 422 h 435"/>
                <a:gd name="T10" fmla="*/ 169 w 1466"/>
                <a:gd name="T11" fmla="*/ 377 h 435"/>
                <a:gd name="T12" fmla="*/ 120 w 1466"/>
                <a:gd name="T13" fmla="*/ 371 h 435"/>
                <a:gd name="T14" fmla="*/ 26 w 1466"/>
                <a:gd name="T15" fmla="*/ 283 h 435"/>
                <a:gd name="T16" fmla="*/ 30 w 1466"/>
                <a:gd name="T17" fmla="*/ 249 h 435"/>
                <a:gd name="T18" fmla="*/ 0 w 1466"/>
                <a:gd name="T19" fmla="*/ 195 h 435"/>
                <a:gd name="T20" fmla="*/ 35 w 1466"/>
                <a:gd name="T21" fmla="*/ 175 h 435"/>
                <a:gd name="T22" fmla="*/ 105 w 1466"/>
                <a:gd name="T23" fmla="*/ 111 h 435"/>
                <a:gd name="T24" fmla="*/ 165 w 1466"/>
                <a:gd name="T25" fmla="*/ 60 h 435"/>
                <a:gd name="T26" fmla="*/ 303 w 1466"/>
                <a:gd name="T27" fmla="*/ 5 h 435"/>
                <a:gd name="T28" fmla="*/ 406 w 1466"/>
                <a:gd name="T29" fmla="*/ 10 h 435"/>
                <a:gd name="T30" fmla="*/ 617 w 1466"/>
                <a:gd name="T31" fmla="*/ 11 h 435"/>
                <a:gd name="T32" fmla="*/ 832 w 1466"/>
                <a:gd name="T33" fmla="*/ 31 h 435"/>
                <a:gd name="T34" fmla="*/ 1004 w 1466"/>
                <a:gd name="T35" fmla="*/ 84 h 435"/>
                <a:gd name="T36" fmla="*/ 1134 w 1466"/>
                <a:gd name="T37" fmla="*/ 73 h 435"/>
                <a:gd name="T38" fmla="*/ 1242 w 1466"/>
                <a:gd name="T39" fmla="*/ 132 h 435"/>
                <a:gd name="T40" fmla="*/ 1327 w 1466"/>
                <a:gd name="T41" fmla="*/ 144 h 435"/>
                <a:gd name="T42" fmla="*/ 1355 w 1466"/>
                <a:gd name="T43" fmla="*/ 115 h 435"/>
                <a:gd name="T44" fmla="*/ 1391 w 1466"/>
                <a:gd name="T45" fmla="*/ 127 h 435"/>
                <a:gd name="T46" fmla="*/ 1463 w 1466"/>
                <a:gd name="T47" fmla="*/ 162 h 435"/>
                <a:gd name="T48" fmla="*/ 1443 w 1466"/>
                <a:gd name="T49" fmla="*/ 215 h 435"/>
                <a:gd name="T50" fmla="*/ 1271 w 1466"/>
                <a:gd name="T51" fmla="*/ 260 h 435"/>
                <a:gd name="T52" fmla="*/ 1261 w 1466"/>
                <a:gd name="T53" fmla="*/ 315 h 435"/>
                <a:gd name="T54" fmla="*/ 1274 w 1466"/>
                <a:gd name="T55" fmla="*/ 328 h 435"/>
                <a:gd name="T56" fmla="*/ 1160 w 1466"/>
                <a:gd name="T57" fmla="*/ 392 h 435"/>
                <a:gd name="T58" fmla="*/ 874 w 1466"/>
                <a:gd name="T59" fmla="*/ 352 h 435"/>
                <a:gd name="T60" fmla="*/ 740 w 1466"/>
                <a:gd name="T61" fmla="*/ 435 h 435"/>
                <a:gd name="T62" fmla="*/ 723 w 1466"/>
                <a:gd name="T63" fmla="*/ 430 h 435"/>
                <a:gd name="T64" fmla="*/ 834 w 1466"/>
                <a:gd name="T65" fmla="*/ 383 h 435"/>
                <a:gd name="T66" fmla="*/ 1003 w 1466"/>
                <a:gd name="T67" fmla="*/ 362 h 435"/>
                <a:gd name="T68" fmla="*/ 1209 w 1466"/>
                <a:gd name="T69" fmla="*/ 377 h 435"/>
                <a:gd name="T70" fmla="*/ 1260 w 1466"/>
                <a:gd name="T71" fmla="*/ 316 h 435"/>
                <a:gd name="T72" fmla="*/ 1271 w 1466"/>
                <a:gd name="T73" fmla="*/ 257 h 435"/>
                <a:gd name="T74" fmla="*/ 1443 w 1466"/>
                <a:gd name="T75" fmla="*/ 214 h 435"/>
                <a:gd name="T76" fmla="*/ 1462 w 1466"/>
                <a:gd name="T77" fmla="*/ 162 h 435"/>
                <a:gd name="T78" fmla="*/ 1391 w 1466"/>
                <a:gd name="T79" fmla="*/ 129 h 435"/>
                <a:gd name="T80" fmla="*/ 1354 w 1466"/>
                <a:gd name="T81" fmla="*/ 126 h 435"/>
                <a:gd name="T82" fmla="*/ 1280 w 1466"/>
                <a:gd name="T83" fmla="*/ 145 h 435"/>
                <a:gd name="T84" fmla="*/ 1160 w 1466"/>
                <a:gd name="T85" fmla="*/ 80 h 435"/>
                <a:gd name="T86" fmla="*/ 1064 w 1466"/>
                <a:gd name="T87" fmla="*/ 79 h 435"/>
                <a:gd name="T88" fmla="*/ 971 w 1466"/>
                <a:gd name="T89" fmla="*/ 79 h 435"/>
                <a:gd name="T90" fmla="*/ 740 w 1466"/>
                <a:gd name="T91" fmla="*/ 18 h 435"/>
                <a:gd name="T92" fmla="*/ 451 w 1466"/>
                <a:gd name="T93" fmla="*/ 21 h 435"/>
                <a:gd name="T94" fmla="*/ 350 w 1466"/>
                <a:gd name="T95" fmla="*/ 1 h 435"/>
                <a:gd name="T96" fmla="*/ 210 w 1466"/>
                <a:gd name="T97" fmla="*/ 53 h 435"/>
                <a:gd name="T98" fmla="*/ 122 w 1466"/>
                <a:gd name="T99" fmla="*/ 75 h 435"/>
                <a:gd name="T100" fmla="*/ 85 w 1466"/>
                <a:gd name="T101" fmla="*/ 129 h 435"/>
                <a:gd name="T102" fmla="*/ 6 w 1466"/>
                <a:gd name="T103" fmla="*/ 185 h 435"/>
                <a:gd name="T104" fmla="*/ 25 w 1466"/>
                <a:gd name="T105" fmla="*/ 232 h 435"/>
                <a:gd name="T106" fmla="*/ 25 w 1466"/>
                <a:gd name="T107" fmla="*/ 275 h 435"/>
                <a:gd name="T108" fmla="*/ 97 w 1466"/>
                <a:gd name="T109" fmla="*/ 355 h 435"/>
                <a:gd name="T110" fmla="*/ 151 w 1466"/>
                <a:gd name="T111" fmla="*/ 371 h 435"/>
                <a:gd name="T112" fmla="*/ 181 w 1466"/>
                <a:gd name="T113" fmla="*/ 400 h 435"/>
                <a:gd name="T114" fmla="*/ 446 w 1466"/>
                <a:gd name="T115" fmla="*/ 403 h 435"/>
                <a:gd name="T116" fmla="*/ 509 w 1466"/>
                <a:gd name="T117" fmla="*/ 375 h 435"/>
                <a:gd name="T118" fmla="*/ 592 w 1466"/>
                <a:gd name="T119" fmla="*/ 412 h 435"/>
                <a:gd name="T120" fmla="*/ 692 w 1466"/>
                <a:gd name="T121" fmla="*/ 416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66" h="435">
                  <a:moveTo>
                    <a:pt x="714" y="425"/>
                  </a:moveTo>
                  <a:lnTo>
                    <a:pt x="714" y="425"/>
                  </a:lnTo>
                  <a:lnTo>
                    <a:pt x="712" y="417"/>
                  </a:lnTo>
                  <a:lnTo>
                    <a:pt x="710" y="415"/>
                  </a:lnTo>
                  <a:lnTo>
                    <a:pt x="707" y="415"/>
                  </a:lnTo>
                  <a:lnTo>
                    <a:pt x="707" y="415"/>
                  </a:lnTo>
                  <a:lnTo>
                    <a:pt x="707" y="415"/>
                  </a:lnTo>
                  <a:lnTo>
                    <a:pt x="700" y="415"/>
                  </a:lnTo>
                  <a:lnTo>
                    <a:pt x="692" y="418"/>
                  </a:lnTo>
                  <a:lnTo>
                    <a:pt x="692" y="418"/>
                  </a:lnTo>
                  <a:lnTo>
                    <a:pt x="692" y="418"/>
                  </a:lnTo>
                  <a:lnTo>
                    <a:pt x="683" y="421"/>
                  </a:lnTo>
                  <a:lnTo>
                    <a:pt x="673" y="422"/>
                  </a:lnTo>
                  <a:lnTo>
                    <a:pt x="663" y="423"/>
                  </a:lnTo>
                  <a:lnTo>
                    <a:pt x="652" y="423"/>
                  </a:lnTo>
                  <a:lnTo>
                    <a:pt x="652" y="423"/>
                  </a:lnTo>
                  <a:lnTo>
                    <a:pt x="652" y="423"/>
                  </a:lnTo>
                  <a:lnTo>
                    <a:pt x="637" y="423"/>
                  </a:lnTo>
                  <a:lnTo>
                    <a:pt x="622" y="421"/>
                  </a:lnTo>
                  <a:lnTo>
                    <a:pt x="607" y="418"/>
                  </a:lnTo>
                  <a:lnTo>
                    <a:pt x="592" y="413"/>
                  </a:lnTo>
                  <a:lnTo>
                    <a:pt x="577" y="407"/>
                  </a:lnTo>
                  <a:lnTo>
                    <a:pt x="563" y="401"/>
                  </a:lnTo>
                  <a:lnTo>
                    <a:pt x="549" y="392"/>
                  </a:lnTo>
                  <a:lnTo>
                    <a:pt x="538" y="382"/>
                  </a:lnTo>
                  <a:lnTo>
                    <a:pt x="538" y="382"/>
                  </a:lnTo>
                  <a:lnTo>
                    <a:pt x="538" y="382"/>
                  </a:lnTo>
                  <a:lnTo>
                    <a:pt x="529" y="378"/>
                  </a:lnTo>
                  <a:lnTo>
                    <a:pt x="521" y="377"/>
                  </a:lnTo>
                  <a:lnTo>
                    <a:pt x="509" y="376"/>
                  </a:lnTo>
                  <a:lnTo>
                    <a:pt x="509" y="376"/>
                  </a:lnTo>
                  <a:lnTo>
                    <a:pt x="509" y="376"/>
                  </a:lnTo>
                  <a:lnTo>
                    <a:pt x="499" y="377"/>
                  </a:lnTo>
                  <a:lnTo>
                    <a:pt x="487" y="380"/>
                  </a:lnTo>
                  <a:lnTo>
                    <a:pt x="476" y="386"/>
                  </a:lnTo>
                  <a:lnTo>
                    <a:pt x="469" y="390"/>
                  </a:lnTo>
                  <a:lnTo>
                    <a:pt x="464" y="395"/>
                  </a:lnTo>
                  <a:lnTo>
                    <a:pt x="464" y="395"/>
                  </a:lnTo>
                  <a:lnTo>
                    <a:pt x="464" y="395"/>
                  </a:lnTo>
                  <a:lnTo>
                    <a:pt x="457" y="401"/>
                  </a:lnTo>
                  <a:lnTo>
                    <a:pt x="447" y="405"/>
                  </a:lnTo>
                  <a:lnTo>
                    <a:pt x="435" y="408"/>
                  </a:lnTo>
                  <a:lnTo>
                    <a:pt x="420" y="411"/>
                  </a:lnTo>
                  <a:lnTo>
                    <a:pt x="385" y="415"/>
                  </a:lnTo>
                  <a:lnTo>
                    <a:pt x="345" y="416"/>
                  </a:lnTo>
                  <a:lnTo>
                    <a:pt x="257" y="417"/>
                  </a:lnTo>
                  <a:lnTo>
                    <a:pt x="215" y="420"/>
                  </a:lnTo>
                  <a:lnTo>
                    <a:pt x="195" y="421"/>
                  </a:lnTo>
                  <a:lnTo>
                    <a:pt x="176" y="423"/>
                  </a:lnTo>
                  <a:lnTo>
                    <a:pt x="176" y="423"/>
                  </a:lnTo>
                  <a:lnTo>
                    <a:pt x="176" y="423"/>
                  </a:lnTo>
                  <a:lnTo>
                    <a:pt x="176" y="423"/>
                  </a:lnTo>
                  <a:lnTo>
                    <a:pt x="176" y="423"/>
                  </a:lnTo>
                  <a:lnTo>
                    <a:pt x="176" y="423"/>
                  </a:lnTo>
                  <a:lnTo>
                    <a:pt x="176" y="422"/>
                  </a:lnTo>
                  <a:lnTo>
                    <a:pt x="176" y="422"/>
                  </a:lnTo>
                  <a:lnTo>
                    <a:pt x="176" y="422"/>
                  </a:lnTo>
                  <a:lnTo>
                    <a:pt x="179" y="411"/>
                  </a:lnTo>
                  <a:lnTo>
                    <a:pt x="179" y="400"/>
                  </a:lnTo>
                  <a:lnTo>
                    <a:pt x="179" y="400"/>
                  </a:lnTo>
                  <a:lnTo>
                    <a:pt x="179" y="400"/>
                  </a:lnTo>
                  <a:lnTo>
                    <a:pt x="179" y="395"/>
                  </a:lnTo>
                  <a:lnTo>
                    <a:pt x="177" y="390"/>
                  </a:lnTo>
                  <a:lnTo>
                    <a:pt x="176" y="385"/>
                  </a:lnTo>
                  <a:lnTo>
                    <a:pt x="172" y="381"/>
                  </a:lnTo>
                  <a:lnTo>
                    <a:pt x="169" y="377"/>
                  </a:lnTo>
                  <a:lnTo>
                    <a:pt x="165" y="375"/>
                  </a:lnTo>
                  <a:lnTo>
                    <a:pt x="159" y="373"/>
                  </a:lnTo>
                  <a:lnTo>
                    <a:pt x="151" y="373"/>
                  </a:lnTo>
                  <a:lnTo>
                    <a:pt x="151" y="373"/>
                  </a:lnTo>
                  <a:lnTo>
                    <a:pt x="151" y="373"/>
                  </a:lnTo>
                  <a:lnTo>
                    <a:pt x="141" y="373"/>
                  </a:lnTo>
                  <a:lnTo>
                    <a:pt x="141" y="373"/>
                  </a:lnTo>
                  <a:lnTo>
                    <a:pt x="141" y="373"/>
                  </a:lnTo>
                  <a:lnTo>
                    <a:pt x="127" y="372"/>
                  </a:lnTo>
                  <a:lnTo>
                    <a:pt x="124" y="372"/>
                  </a:lnTo>
                  <a:lnTo>
                    <a:pt x="120" y="371"/>
                  </a:lnTo>
                  <a:lnTo>
                    <a:pt x="111" y="366"/>
                  </a:lnTo>
                  <a:lnTo>
                    <a:pt x="96" y="356"/>
                  </a:lnTo>
                  <a:lnTo>
                    <a:pt x="96" y="356"/>
                  </a:lnTo>
                  <a:lnTo>
                    <a:pt x="96" y="356"/>
                  </a:lnTo>
                  <a:lnTo>
                    <a:pt x="85" y="348"/>
                  </a:lnTo>
                  <a:lnTo>
                    <a:pt x="74" y="338"/>
                  </a:lnTo>
                  <a:lnTo>
                    <a:pt x="61" y="327"/>
                  </a:lnTo>
                  <a:lnTo>
                    <a:pt x="50" y="316"/>
                  </a:lnTo>
                  <a:lnTo>
                    <a:pt x="40" y="305"/>
                  </a:lnTo>
                  <a:lnTo>
                    <a:pt x="31" y="293"/>
                  </a:lnTo>
                  <a:lnTo>
                    <a:pt x="26" y="283"/>
                  </a:lnTo>
                  <a:lnTo>
                    <a:pt x="25" y="278"/>
                  </a:lnTo>
                  <a:lnTo>
                    <a:pt x="24" y="275"/>
                  </a:lnTo>
                  <a:lnTo>
                    <a:pt x="24" y="275"/>
                  </a:lnTo>
                  <a:lnTo>
                    <a:pt x="24" y="275"/>
                  </a:lnTo>
                  <a:lnTo>
                    <a:pt x="25" y="272"/>
                  </a:lnTo>
                  <a:lnTo>
                    <a:pt x="25" y="272"/>
                  </a:lnTo>
                  <a:lnTo>
                    <a:pt x="25" y="272"/>
                  </a:lnTo>
                  <a:lnTo>
                    <a:pt x="27" y="260"/>
                  </a:lnTo>
                  <a:lnTo>
                    <a:pt x="29" y="254"/>
                  </a:lnTo>
                  <a:lnTo>
                    <a:pt x="30" y="249"/>
                  </a:lnTo>
                  <a:lnTo>
                    <a:pt x="30" y="249"/>
                  </a:lnTo>
                  <a:lnTo>
                    <a:pt x="30" y="249"/>
                  </a:lnTo>
                  <a:lnTo>
                    <a:pt x="29" y="244"/>
                  </a:lnTo>
                  <a:lnTo>
                    <a:pt x="27" y="239"/>
                  </a:lnTo>
                  <a:lnTo>
                    <a:pt x="24" y="232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1" y="220"/>
                  </a:lnTo>
                  <a:lnTo>
                    <a:pt x="5" y="211"/>
                  </a:lnTo>
                  <a:lnTo>
                    <a:pt x="1" y="202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189"/>
                  </a:lnTo>
                  <a:lnTo>
                    <a:pt x="2" y="186"/>
                  </a:lnTo>
                  <a:lnTo>
                    <a:pt x="5" y="184"/>
                  </a:lnTo>
                  <a:lnTo>
                    <a:pt x="12" y="180"/>
                  </a:lnTo>
                  <a:lnTo>
                    <a:pt x="22" y="177"/>
                  </a:lnTo>
                  <a:lnTo>
                    <a:pt x="22" y="177"/>
                  </a:lnTo>
                  <a:lnTo>
                    <a:pt x="22" y="177"/>
                  </a:lnTo>
                  <a:lnTo>
                    <a:pt x="30" y="176"/>
                  </a:lnTo>
                  <a:lnTo>
                    <a:pt x="35" y="175"/>
                  </a:lnTo>
                  <a:lnTo>
                    <a:pt x="45" y="169"/>
                  </a:lnTo>
                  <a:lnTo>
                    <a:pt x="54" y="161"/>
                  </a:lnTo>
                  <a:lnTo>
                    <a:pt x="61" y="152"/>
                  </a:lnTo>
                  <a:lnTo>
                    <a:pt x="75" y="135"/>
                  </a:lnTo>
                  <a:lnTo>
                    <a:pt x="84" y="127"/>
                  </a:lnTo>
                  <a:lnTo>
                    <a:pt x="94" y="121"/>
                  </a:lnTo>
                  <a:lnTo>
                    <a:pt x="94" y="121"/>
                  </a:lnTo>
                  <a:lnTo>
                    <a:pt x="94" y="121"/>
                  </a:lnTo>
                  <a:lnTo>
                    <a:pt x="99" y="117"/>
                  </a:lnTo>
                  <a:lnTo>
                    <a:pt x="102" y="115"/>
                  </a:lnTo>
                  <a:lnTo>
                    <a:pt x="105" y="111"/>
                  </a:lnTo>
                  <a:lnTo>
                    <a:pt x="106" y="106"/>
                  </a:lnTo>
                  <a:lnTo>
                    <a:pt x="112" y="87"/>
                  </a:lnTo>
                  <a:lnTo>
                    <a:pt x="115" y="82"/>
                  </a:lnTo>
                  <a:lnTo>
                    <a:pt x="117" y="78"/>
                  </a:lnTo>
                  <a:lnTo>
                    <a:pt x="122" y="74"/>
                  </a:lnTo>
                  <a:lnTo>
                    <a:pt x="127" y="70"/>
                  </a:lnTo>
                  <a:lnTo>
                    <a:pt x="134" y="66"/>
                  </a:lnTo>
                  <a:lnTo>
                    <a:pt x="142" y="64"/>
                  </a:lnTo>
                  <a:lnTo>
                    <a:pt x="152" y="61"/>
                  </a:lnTo>
                  <a:lnTo>
                    <a:pt x="165" y="60"/>
                  </a:lnTo>
                  <a:lnTo>
                    <a:pt x="165" y="60"/>
                  </a:lnTo>
                  <a:lnTo>
                    <a:pt x="165" y="60"/>
                  </a:lnTo>
                  <a:lnTo>
                    <a:pt x="177" y="59"/>
                  </a:lnTo>
                  <a:lnTo>
                    <a:pt x="189" y="56"/>
                  </a:lnTo>
                  <a:lnTo>
                    <a:pt x="200" y="54"/>
                  </a:lnTo>
                  <a:lnTo>
                    <a:pt x="208" y="50"/>
                  </a:lnTo>
                  <a:lnTo>
                    <a:pt x="226" y="43"/>
                  </a:lnTo>
                  <a:lnTo>
                    <a:pt x="241" y="34"/>
                  </a:lnTo>
                  <a:lnTo>
                    <a:pt x="256" y="25"/>
                  </a:lnTo>
                  <a:lnTo>
                    <a:pt x="272" y="16"/>
                  </a:lnTo>
                  <a:lnTo>
                    <a:pt x="292" y="9"/>
                  </a:lnTo>
                  <a:lnTo>
                    <a:pt x="303" y="5"/>
                  </a:lnTo>
                  <a:lnTo>
                    <a:pt x="316" y="3"/>
                  </a:lnTo>
                  <a:lnTo>
                    <a:pt x="316" y="3"/>
                  </a:lnTo>
                  <a:lnTo>
                    <a:pt x="316" y="3"/>
                  </a:lnTo>
                  <a:lnTo>
                    <a:pt x="333" y="0"/>
                  </a:lnTo>
                  <a:lnTo>
                    <a:pt x="350" y="0"/>
                  </a:lnTo>
                  <a:lnTo>
                    <a:pt x="350" y="0"/>
                  </a:lnTo>
                  <a:lnTo>
                    <a:pt x="350" y="0"/>
                  </a:lnTo>
                  <a:lnTo>
                    <a:pt x="366" y="0"/>
                  </a:lnTo>
                  <a:lnTo>
                    <a:pt x="381" y="3"/>
                  </a:lnTo>
                  <a:lnTo>
                    <a:pt x="393" y="6"/>
                  </a:lnTo>
                  <a:lnTo>
                    <a:pt x="406" y="10"/>
                  </a:lnTo>
                  <a:lnTo>
                    <a:pt x="428" y="16"/>
                  </a:lnTo>
                  <a:lnTo>
                    <a:pt x="439" y="19"/>
                  </a:lnTo>
                  <a:lnTo>
                    <a:pt x="451" y="20"/>
                  </a:lnTo>
                  <a:lnTo>
                    <a:pt x="451" y="20"/>
                  </a:lnTo>
                  <a:lnTo>
                    <a:pt x="451" y="20"/>
                  </a:lnTo>
                  <a:lnTo>
                    <a:pt x="482" y="19"/>
                  </a:lnTo>
                  <a:lnTo>
                    <a:pt x="524" y="15"/>
                  </a:lnTo>
                  <a:lnTo>
                    <a:pt x="571" y="13"/>
                  </a:lnTo>
                  <a:lnTo>
                    <a:pt x="617" y="11"/>
                  </a:lnTo>
                  <a:lnTo>
                    <a:pt x="617" y="11"/>
                  </a:lnTo>
                  <a:lnTo>
                    <a:pt x="617" y="11"/>
                  </a:lnTo>
                  <a:lnTo>
                    <a:pt x="644" y="11"/>
                  </a:lnTo>
                  <a:lnTo>
                    <a:pt x="644" y="11"/>
                  </a:lnTo>
                  <a:lnTo>
                    <a:pt x="644" y="11"/>
                  </a:lnTo>
                  <a:lnTo>
                    <a:pt x="692" y="14"/>
                  </a:lnTo>
                  <a:lnTo>
                    <a:pt x="740" y="16"/>
                  </a:lnTo>
                  <a:lnTo>
                    <a:pt x="765" y="19"/>
                  </a:lnTo>
                  <a:lnTo>
                    <a:pt x="788" y="21"/>
                  </a:lnTo>
                  <a:lnTo>
                    <a:pt x="810" y="26"/>
                  </a:lnTo>
                  <a:lnTo>
                    <a:pt x="832" y="31"/>
                  </a:lnTo>
                  <a:lnTo>
                    <a:pt x="832" y="31"/>
                  </a:lnTo>
                  <a:lnTo>
                    <a:pt x="832" y="31"/>
                  </a:lnTo>
                  <a:lnTo>
                    <a:pt x="870" y="44"/>
                  </a:lnTo>
                  <a:lnTo>
                    <a:pt x="905" y="54"/>
                  </a:lnTo>
                  <a:lnTo>
                    <a:pt x="939" y="64"/>
                  </a:lnTo>
                  <a:lnTo>
                    <a:pt x="955" y="70"/>
                  </a:lnTo>
                  <a:lnTo>
                    <a:pt x="971" y="78"/>
                  </a:lnTo>
                  <a:lnTo>
                    <a:pt x="971" y="78"/>
                  </a:lnTo>
                  <a:lnTo>
                    <a:pt x="971" y="78"/>
                  </a:lnTo>
                  <a:lnTo>
                    <a:pt x="979" y="80"/>
                  </a:lnTo>
                  <a:lnTo>
                    <a:pt x="986" y="82"/>
                  </a:lnTo>
                  <a:lnTo>
                    <a:pt x="995" y="84"/>
                  </a:lnTo>
                  <a:lnTo>
                    <a:pt x="1004" y="84"/>
                  </a:lnTo>
                  <a:lnTo>
                    <a:pt x="1004" y="84"/>
                  </a:lnTo>
                  <a:lnTo>
                    <a:pt x="1004" y="84"/>
                  </a:lnTo>
                  <a:lnTo>
                    <a:pt x="1018" y="84"/>
                  </a:lnTo>
                  <a:lnTo>
                    <a:pt x="1033" y="81"/>
                  </a:lnTo>
                  <a:lnTo>
                    <a:pt x="1063" y="78"/>
                  </a:lnTo>
                  <a:lnTo>
                    <a:pt x="1094" y="74"/>
                  </a:lnTo>
                  <a:lnTo>
                    <a:pt x="1109" y="73"/>
                  </a:lnTo>
                  <a:lnTo>
                    <a:pt x="1123" y="71"/>
                  </a:lnTo>
                  <a:lnTo>
                    <a:pt x="1123" y="71"/>
                  </a:lnTo>
                  <a:lnTo>
                    <a:pt x="1123" y="71"/>
                  </a:lnTo>
                  <a:lnTo>
                    <a:pt x="1134" y="73"/>
                  </a:lnTo>
                  <a:lnTo>
                    <a:pt x="1144" y="74"/>
                  </a:lnTo>
                  <a:lnTo>
                    <a:pt x="1152" y="75"/>
                  </a:lnTo>
                  <a:lnTo>
                    <a:pt x="1160" y="79"/>
                  </a:lnTo>
                  <a:lnTo>
                    <a:pt x="1160" y="79"/>
                  </a:lnTo>
                  <a:lnTo>
                    <a:pt x="1160" y="79"/>
                  </a:lnTo>
                  <a:lnTo>
                    <a:pt x="1176" y="87"/>
                  </a:lnTo>
                  <a:lnTo>
                    <a:pt x="1189" y="96"/>
                  </a:lnTo>
                  <a:lnTo>
                    <a:pt x="1211" y="112"/>
                  </a:lnTo>
                  <a:lnTo>
                    <a:pt x="1221" y="120"/>
                  </a:lnTo>
                  <a:lnTo>
                    <a:pt x="1232" y="126"/>
                  </a:lnTo>
                  <a:lnTo>
                    <a:pt x="1242" y="132"/>
                  </a:lnTo>
                  <a:lnTo>
                    <a:pt x="1255" y="136"/>
                  </a:lnTo>
                  <a:lnTo>
                    <a:pt x="1255" y="136"/>
                  </a:lnTo>
                  <a:lnTo>
                    <a:pt x="1255" y="136"/>
                  </a:lnTo>
                  <a:lnTo>
                    <a:pt x="1267" y="140"/>
                  </a:lnTo>
                  <a:lnTo>
                    <a:pt x="1281" y="144"/>
                  </a:lnTo>
                  <a:lnTo>
                    <a:pt x="1294" y="145"/>
                  </a:lnTo>
                  <a:lnTo>
                    <a:pt x="1307" y="146"/>
                  </a:lnTo>
                  <a:lnTo>
                    <a:pt x="1307" y="146"/>
                  </a:lnTo>
                  <a:lnTo>
                    <a:pt x="1307" y="146"/>
                  </a:lnTo>
                  <a:lnTo>
                    <a:pt x="1321" y="145"/>
                  </a:lnTo>
                  <a:lnTo>
                    <a:pt x="1327" y="144"/>
                  </a:lnTo>
                  <a:lnTo>
                    <a:pt x="1334" y="141"/>
                  </a:lnTo>
                  <a:lnTo>
                    <a:pt x="1340" y="139"/>
                  </a:lnTo>
                  <a:lnTo>
                    <a:pt x="1345" y="135"/>
                  </a:lnTo>
                  <a:lnTo>
                    <a:pt x="1349" y="130"/>
                  </a:lnTo>
                  <a:lnTo>
                    <a:pt x="1352" y="125"/>
                  </a:lnTo>
                  <a:lnTo>
                    <a:pt x="1352" y="125"/>
                  </a:lnTo>
                  <a:lnTo>
                    <a:pt x="1352" y="125"/>
                  </a:lnTo>
                  <a:lnTo>
                    <a:pt x="1355" y="120"/>
                  </a:lnTo>
                  <a:lnTo>
                    <a:pt x="1355" y="115"/>
                  </a:lnTo>
                  <a:lnTo>
                    <a:pt x="1355" y="115"/>
                  </a:lnTo>
                  <a:lnTo>
                    <a:pt x="1355" y="115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2"/>
                  </a:lnTo>
                  <a:lnTo>
                    <a:pt x="1355" y="112"/>
                  </a:lnTo>
                  <a:lnTo>
                    <a:pt x="1355" y="112"/>
                  </a:lnTo>
                  <a:lnTo>
                    <a:pt x="1356" y="112"/>
                  </a:lnTo>
                  <a:lnTo>
                    <a:pt x="1356" y="112"/>
                  </a:lnTo>
                  <a:lnTo>
                    <a:pt x="1356" y="112"/>
                  </a:lnTo>
                  <a:lnTo>
                    <a:pt x="1372" y="120"/>
                  </a:lnTo>
                  <a:lnTo>
                    <a:pt x="1391" y="127"/>
                  </a:lnTo>
                  <a:lnTo>
                    <a:pt x="1408" y="132"/>
                  </a:lnTo>
                  <a:lnTo>
                    <a:pt x="1417" y="134"/>
                  </a:lnTo>
                  <a:lnTo>
                    <a:pt x="1425" y="134"/>
                  </a:lnTo>
                  <a:lnTo>
                    <a:pt x="1425" y="134"/>
                  </a:lnTo>
                  <a:lnTo>
                    <a:pt x="1425" y="134"/>
                  </a:lnTo>
                  <a:lnTo>
                    <a:pt x="1435" y="135"/>
                  </a:lnTo>
                  <a:lnTo>
                    <a:pt x="1442" y="137"/>
                  </a:lnTo>
                  <a:lnTo>
                    <a:pt x="1450" y="142"/>
                  </a:lnTo>
                  <a:lnTo>
                    <a:pt x="1456" y="147"/>
                  </a:lnTo>
                  <a:lnTo>
                    <a:pt x="1460" y="155"/>
                  </a:lnTo>
                  <a:lnTo>
                    <a:pt x="1463" y="162"/>
                  </a:lnTo>
                  <a:lnTo>
                    <a:pt x="1465" y="170"/>
                  </a:lnTo>
                  <a:lnTo>
                    <a:pt x="1466" y="177"/>
                  </a:lnTo>
                  <a:lnTo>
                    <a:pt x="1466" y="177"/>
                  </a:lnTo>
                  <a:lnTo>
                    <a:pt x="1466" y="177"/>
                  </a:lnTo>
                  <a:lnTo>
                    <a:pt x="1465" y="186"/>
                  </a:lnTo>
                  <a:lnTo>
                    <a:pt x="1463" y="194"/>
                  </a:lnTo>
                  <a:lnTo>
                    <a:pt x="1460" y="200"/>
                  </a:lnTo>
                  <a:lnTo>
                    <a:pt x="1455" y="206"/>
                  </a:lnTo>
                  <a:lnTo>
                    <a:pt x="1455" y="206"/>
                  </a:lnTo>
                  <a:lnTo>
                    <a:pt x="1455" y="206"/>
                  </a:lnTo>
                  <a:lnTo>
                    <a:pt x="1443" y="215"/>
                  </a:lnTo>
                  <a:lnTo>
                    <a:pt x="1428" y="224"/>
                  </a:lnTo>
                  <a:lnTo>
                    <a:pt x="1408" y="232"/>
                  </a:lnTo>
                  <a:lnTo>
                    <a:pt x="1386" y="240"/>
                  </a:lnTo>
                  <a:lnTo>
                    <a:pt x="1362" y="247"/>
                  </a:lnTo>
                  <a:lnTo>
                    <a:pt x="1337" y="252"/>
                  </a:lnTo>
                  <a:lnTo>
                    <a:pt x="1314" y="256"/>
                  </a:lnTo>
                  <a:lnTo>
                    <a:pt x="1291" y="257"/>
                  </a:lnTo>
                  <a:lnTo>
                    <a:pt x="1291" y="257"/>
                  </a:lnTo>
                  <a:lnTo>
                    <a:pt x="1291" y="257"/>
                  </a:lnTo>
                  <a:lnTo>
                    <a:pt x="1280" y="259"/>
                  </a:lnTo>
                  <a:lnTo>
                    <a:pt x="1271" y="260"/>
                  </a:lnTo>
                  <a:lnTo>
                    <a:pt x="1264" y="261"/>
                  </a:lnTo>
                  <a:lnTo>
                    <a:pt x="1259" y="263"/>
                  </a:lnTo>
                  <a:lnTo>
                    <a:pt x="1255" y="267"/>
                  </a:lnTo>
                  <a:lnTo>
                    <a:pt x="1252" y="270"/>
                  </a:lnTo>
                  <a:lnTo>
                    <a:pt x="1250" y="275"/>
                  </a:lnTo>
                  <a:lnTo>
                    <a:pt x="1250" y="278"/>
                  </a:lnTo>
                  <a:lnTo>
                    <a:pt x="1250" y="278"/>
                  </a:lnTo>
                  <a:lnTo>
                    <a:pt x="1250" y="278"/>
                  </a:lnTo>
                  <a:lnTo>
                    <a:pt x="1251" y="287"/>
                  </a:lnTo>
                  <a:lnTo>
                    <a:pt x="1254" y="296"/>
                  </a:lnTo>
                  <a:lnTo>
                    <a:pt x="1261" y="315"/>
                  </a:lnTo>
                  <a:lnTo>
                    <a:pt x="1261" y="315"/>
                  </a:lnTo>
                  <a:lnTo>
                    <a:pt x="1261" y="315"/>
                  </a:lnTo>
                  <a:lnTo>
                    <a:pt x="1266" y="321"/>
                  </a:lnTo>
                  <a:lnTo>
                    <a:pt x="1274" y="327"/>
                  </a:lnTo>
                  <a:lnTo>
                    <a:pt x="1274" y="327"/>
                  </a:lnTo>
                  <a:lnTo>
                    <a:pt x="1274" y="327"/>
                  </a:lnTo>
                  <a:lnTo>
                    <a:pt x="1274" y="327"/>
                  </a:lnTo>
                  <a:lnTo>
                    <a:pt x="1274" y="327"/>
                  </a:lnTo>
                  <a:lnTo>
                    <a:pt x="1274" y="327"/>
                  </a:lnTo>
                  <a:lnTo>
                    <a:pt x="1274" y="328"/>
                  </a:lnTo>
                  <a:lnTo>
                    <a:pt x="1274" y="328"/>
                  </a:lnTo>
                  <a:lnTo>
                    <a:pt x="1274" y="328"/>
                  </a:lnTo>
                  <a:lnTo>
                    <a:pt x="1264" y="338"/>
                  </a:lnTo>
                  <a:lnTo>
                    <a:pt x="1252" y="348"/>
                  </a:lnTo>
                  <a:lnTo>
                    <a:pt x="1239" y="360"/>
                  </a:lnTo>
                  <a:lnTo>
                    <a:pt x="1225" y="370"/>
                  </a:lnTo>
                  <a:lnTo>
                    <a:pt x="1210" y="378"/>
                  </a:lnTo>
                  <a:lnTo>
                    <a:pt x="1194" y="386"/>
                  </a:lnTo>
                  <a:lnTo>
                    <a:pt x="1177" y="391"/>
                  </a:lnTo>
                  <a:lnTo>
                    <a:pt x="1169" y="392"/>
                  </a:lnTo>
                  <a:lnTo>
                    <a:pt x="1160" y="392"/>
                  </a:lnTo>
                  <a:lnTo>
                    <a:pt x="1160" y="392"/>
                  </a:lnTo>
                  <a:lnTo>
                    <a:pt x="1160" y="392"/>
                  </a:lnTo>
                  <a:lnTo>
                    <a:pt x="1147" y="392"/>
                  </a:lnTo>
                  <a:lnTo>
                    <a:pt x="1131" y="390"/>
                  </a:lnTo>
                  <a:lnTo>
                    <a:pt x="1093" y="383"/>
                  </a:lnTo>
                  <a:lnTo>
                    <a:pt x="1050" y="375"/>
                  </a:lnTo>
                  <a:lnTo>
                    <a:pt x="1006" y="365"/>
                  </a:lnTo>
                  <a:lnTo>
                    <a:pt x="930" y="345"/>
                  </a:lnTo>
                  <a:lnTo>
                    <a:pt x="894" y="335"/>
                  </a:lnTo>
                  <a:lnTo>
                    <a:pt x="894" y="335"/>
                  </a:lnTo>
                  <a:lnTo>
                    <a:pt x="894" y="335"/>
                  </a:lnTo>
                  <a:lnTo>
                    <a:pt x="874" y="352"/>
                  </a:lnTo>
                  <a:lnTo>
                    <a:pt x="854" y="368"/>
                  </a:lnTo>
                  <a:lnTo>
                    <a:pt x="832" y="386"/>
                  </a:lnTo>
                  <a:lnTo>
                    <a:pt x="807" y="405"/>
                  </a:lnTo>
                  <a:lnTo>
                    <a:pt x="783" y="420"/>
                  </a:lnTo>
                  <a:lnTo>
                    <a:pt x="770" y="426"/>
                  </a:lnTo>
                  <a:lnTo>
                    <a:pt x="760" y="431"/>
                  </a:lnTo>
                  <a:lnTo>
                    <a:pt x="750" y="433"/>
                  </a:lnTo>
                  <a:lnTo>
                    <a:pt x="740" y="435"/>
                  </a:lnTo>
                  <a:lnTo>
                    <a:pt x="740" y="435"/>
                  </a:lnTo>
                  <a:lnTo>
                    <a:pt x="740" y="435"/>
                  </a:lnTo>
                  <a:lnTo>
                    <a:pt x="740" y="435"/>
                  </a:lnTo>
                  <a:lnTo>
                    <a:pt x="740" y="435"/>
                  </a:lnTo>
                  <a:lnTo>
                    <a:pt x="740" y="435"/>
                  </a:lnTo>
                  <a:lnTo>
                    <a:pt x="729" y="433"/>
                  </a:lnTo>
                  <a:lnTo>
                    <a:pt x="722" y="431"/>
                  </a:lnTo>
                  <a:lnTo>
                    <a:pt x="717" y="428"/>
                  </a:lnTo>
                  <a:lnTo>
                    <a:pt x="714" y="425"/>
                  </a:lnTo>
                  <a:lnTo>
                    <a:pt x="714" y="425"/>
                  </a:lnTo>
                  <a:close/>
                  <a:moveTo>
                    <a:pt x="715" y="423"/>
                  </a:moveTo>
                  <a:lnTo>
                    <a:pt x="715" y="423"/>
                  </a:lnTo>
                  <a:lnTo>
                    <a:pt x="718" y="427"/>
                  </a:lnTo>
                  <a:lnTo>
                    <a:pt x="723" y="430"/>
                  </a:lnTo>
                  <a:lnTo>
                    <a:pt x="729" y="432"/>
                  </a:lnTo>
                  <a:lnTo>
                    <a:pt x="740" y="433"/>
                  </a:lnTo>
                  <a:lnTo>
                    <a:pt x="740" y="433"/>
                  </a:lnTo>
                  <a:lnTo>
                    <a:pt x="740" y="433"/>
                  </a:lnTo>
                  <a:lnTo>
                    <a:pt x="750" y="432"/>
                  </a:lnTo>
                  <a:lnTo>
                    <a:pt x="760" y="428"/>
                  </a:lnTo>
                  <a:lnTo>
                    <a:pt x="772" y="423"/>
                  </a:lnTo>
                  <a:lnTo>
                    <a:pt x="783" y="417"/>
                  </a:lnTo>
                  <a:lnTo>
                    <a:pt x="809" y="401"/>
                  </a:lnTo>
                  <a:lnTo>
                    <a:pt x="834" y="383"/>
                  </a:lnTo>
                  <a:lnTo>
                    <a:pt x="834" y="383"/>
                  </a:lnTo>
                  <a:lnTo>
                    <a:pt x="834" y="383"/>
                  </a:lnTo>
                  <a:lnTo>
                    <a:pt x="857" y="365"/>
                  </a:lnTo>
                  <a:lnTo>
                    <a:pt x="875" y="348"/>
                  </a:lnTo>
                  <a:lnTo>
                    <a:pt x="893" y="332"/>
                  </a:lnTo>
                  <a:lnTo>
                    <a:pt x="893" y="332"/>
                  </a:lnTo>
                  <a:lnTo>
                    <a:pt x="894" y="332"/>
                  </a:lnTo>
                  <a:lnTo>
                    <a:pt x="894" y="332"/>
                  </a:lnTo>
                  <a:lnTo>
                    <a:pt x="926" y="342"/>
                  </a:lnTo>
                  <a:lnTo>
                    <a:pt x="1003" y="362"/>
                  </a:lnTo>
                  <a:lnTo>
                    <a:pt x="1003" y="362"/>
                  </a:lnTo>
                  <a:lnTo>
                    <a:pt x="1003" y="362"/>
                  </a:lnTo>
                  <a:lnTo>
                    <a:pt x="1048" y="372"/>
                  </a:lnTo>
                  <a:lnTo>
                    <a:pt x="1091" y="382"/>
                  </a:lnTo>
                  <a:lnTo>
                    <a:pt x="1130" y="388"/>
                  </a:lnTo>
                  <a:lnTo>
                    <a:pt x="1146" y="391"/>
                  </a:lnTo>
                  <a:lnTo>
                    <a:pt x="1160" y="391"/>
                  </a:lnTo>
                  <a:lnTo>
                    <a:pt x="1160" y="391"/>
                  </a:lnTo>
                  <a:lnTo>
                    <a:pt x="1160" y="391"/>
                  </a:lnTo>
                  <a:lnTo>
                    <a:pt x="1169" y="391"/>
                  </a:lnTo>
                  <a:lnTo>
                    <a:pt x="1177" y="390"/>
                  </a:lnTo>
                  <a:lnTo>
                    <a:pt x="1192" y="385"/>
                  </a:lnTo>
                  <a:lnTo>
                    <a:pt x="1209" y="377"/>
                  </a:lnTo>
                  <a:lnTo>
                    <a:pt x="1224" y="368"/>
                  </a:lnTo>
                  <a:lnTo>
                    <a:pt x="1237" y="358"/>
                  </a:lnTo>
                  <a:lnTo>
                    <a:pt x="1250" y="348"/>
                  </a:lnTo>
                  <a:lnTo>
                    <a:pt x="1262" y="337"/>
                  </a:lnTo>
                  <a:lnTo>
                    <a:pt x="1271" y="327"/>
                  </a:lnTo>
                  <a:lnTo>
                    <a:pt x="1271" y="327"/>
                  </a:lnTo>
                  <a:lnTo>
                    <a:pt x="1271" y="327"/>
                  </a:lnTo>
                  <a:lnTo>
                    <a:pt x="1265" y="322"/>
                  </a:lnTo>
                  <a:lnTo>
                    <a:pt x="1260" y="316"/>
                  </a:lnTo>
                  <a:lnTo>
                    <a:pt x="1260" y="316"/>
                  </a:lnTo>
                  <a:lnTo>
                    <a:pt x="1260" y="316"/>
                  </a:lnTo>
                  <a:lnTo>
                    <a:pt x="1252" y="296"/>
                  </a:lnTo>
                  <a:lnTo>
                    <a:pt x="1250" y="287"/>
                  </a:lnTo>
                  <a:lnTo>
                    <a:pt x="1249" y="278"/>
                  </a:lnTo>
                  <a:lnTo>
                    <a:pt x="1249" y="278"/>
                  </a:lnTo>
                  <a:lnTo>
                    <a:pt x="1249" y="278"/>
                  </a:lnTo>
                  <a:lnTo>
                    <a:pt x="1249" y="273"/>
                  </a:lnTo>
                  <a:lnTo>
                    <a:pt x="1251" y="270"/>
                  </a:lnTo>
                  <a:lnTo>
                    <a:pt x="1254" y="266"/>
                  </a:lnTo>
                  <a:lnTo>
                    <a:pt x="1257" y="262"/>
                  </a:lnTo>
                  <a:lnTo>
                    <a:pt x="1264" y="260"/>
                  </a:lnTo>
                  <a:lnTo>
                    <a:pt x="1271" y="257"/>
                  </a:lnTo>
                  <a:lnTo>
                    <a:pt x="1280" y="256"/>
                  </a:lnTo>
                  <a:lnTo>
                    <a:pt x="1291" y="256"/>
                  </a:lnTo>
                  <a:lnTo>
                    <a:pt x="1291" y="256"/>
                  </a:lnTo>
                  <a:lnTo>
                    <a:pt x="1291" y="256"/>
                  </a:lnTo>
                  <a:lnTo>
                    <a:pt x="1314" y="255"/>
                  </a:lnTo>
                  <a:lnTo>
                    <a:pt x="1337" y="251"/>
                  </a:lnTo>
                  <a:lnTo>
                    <a:pt x="1362" y="246"/>
                  </a:lnTo>
                  <a:lnTo>
                    <a:pt x="1386" y="239"/>
                  </a:lnTo>
                  <a:lnTo>
                    <a:pt x="1408" y="231"/>
                  </a:lnTo>
                  <a:lnTo>
                    <a:pt x="1427" y="222"/>
                  </a:lnTo>
                  <a:lnTo>
                    <a:pt x="1443" y="214"/>
                  </a:lnTo>
                  <a:lnTo>
                    <a:pt x="1453" y="205"/>
                  </a:lnTo>
                  <a:lnTo>
                    <a:pt x="1453" y="205"/>
                  </a:lnTo>
                  <a:lnTo>
                    <a:pt x="1453" y="205"/>
                  </a:lnTo>
                  <a:lnTo>
                    <a:pt x="1458" y="200"/>
                  </a:lnTo>
                  <a:lnTo>
                    <a:pt x="1461" y="192"/>
                  </a:lnTo>
                  <a:lnTo>
                    <a:pt x="1463" y="185"/>
                  </a:lnTo>
                  <a:lnTo>
                    <a:pt x="1465" y="177"/>
                  </a:lnTo>
                  <a:lnTo>
                    <a:pt x="1465" y="177"/>
                  </a:lnTo>
                  <a:lnTo>
                    <a:pt x="1465" y="177"/>
                  </a:lnTo>
                  <a:lnTo>
                    <a:pt x="1463" y="170"/>
                  </a:lnTo>
                  <a:lnTo>
                    <a:pt x="1462" y="162"/>
                  </a:lnTo>
                  <a:lnTo>
                    <a:pt x="1458" y="155"/>
                  </a:lnTo>
                  <a:lnTo>
                    <a:pt x="1455" y="149"/>
                  </a:lnTo>
                  <a:lnTo>
                    <a:pt x="1448" y="144"/>
                  </a:lnTo>
                  <a:lnTo>
                    <a:pt x="1442" y="139"/>
                  </a:lnTo>
                  <a:lnTo>
                    <a:pt x="1435" y="136"/>
                  </a:lnTo>
                  <a:lnTo>
                    <a:pt x="1425" y="135"/>
                  </a:lnTo>
                  <a:lnTo>
                    <a:pt x="1425" y="135"/>
                  </a:lnTo>
                  <a:lnTo>
                    <a:pt x="1425" y="135"/>
                  </a:lnTo>
                  <a:lnTo>
                    <a:pt x="1417" y="135"/>
                  </a:lnTo>
                  <a:lnTo>
                    <a:pt x="1408" y="134"/>
                  </a:lnTo>
                  <a:lnTo>
                    <a:pt x="1391" y="129"/>
                  </a:lnTo>
                  <a:lnTo>
                    <a:pt x="1373" y="122"/>
                  </a:lnTo>
                  <a:lnTo>
                    <a:pt x="1356" y="115"/>
                  </a:lnTo>
                  <a:lnTo>
                    <a:pt x="1356" y="115"/>
                  </a:lnTo>
                  <a:lnTo>
                    <a:pt x="1356" y="115"/>
                  </a:lnTo>
                  <a:lnTo>
                    <a:pt x="1356" y="115"/>
                  </a:lnTo>
                  <a:lnTo>
                    <a:pt x="1356" y="115"/>
                  </a:lnTo>
                  <a:lnTo>
                    <a:pt x="1356" y="115"/>
                  </a:lnTo>
                  <a:lnTo>
                    <a:pt x="1356" y="120"/>
                  </a:lnTo>
                  <a:lnTo>
                    <a:pt x="1354" y="126"/>
                  </a:lnTo>
                  <a:lnTo>
                    <a:pt x="1354" y="126"/>
                  </a:lnTo>
                  <a:lnTo>
                    <a:pt x="1354" y="126"/>
                  </a:lnTo>
                  <a:lnTo>
                    <a:pt x="1350" y="131"/>
                  </a:lnTo>
                  <a:lnTo>
                    <a:pt x="1345" y="136"/>
                  </a:lnTo>
                  <a:lnTo>
                    <a:pt x="1340" y="140"/>
                  </a:lnTo>
                  <a:lnTo>
                    <a:pt x="1335" y="142"/>
                  </a:lnTo>
                  <a:lnTo>
                    <a:pt x="1329" y="145"/>
                  </a:lnTo>
                  <a:lnTo>
                    <a:pt x="1321" y="146"/>
                  </a:lnTo>
                  <a:lnTo>
                    <a:pt x="1307" y="147"/>
                  </a:lnTo>
                  <a:lnTo>
                    <a:pt x="1307" y="147"/>
                  </a:lnTo>
                  <a:lnTo>
                    <a:pt x="1307" y="147"/>
                  </a:lnTo>
                  <a:lnTo>
                    <a:pt x="1294" y="146"/>
                  </a:lnTo>
                  <a:lnTo>
                    <a:pt x="1280" y="145"/>
                  </a:lnTo>
                  <a:lnTo>
                    <a:pt x="1267" y="141"/>
                  </a:lnTo>
                  <a:lnTo>
                    <a:pt x="1255" y="139"/>
                  </a:lnTo>
                  <a:lnTo>
                    <a:pt x="1255" y="139"/>
                  </a:lnTo>
                  <a:lnTo>
                    <a:pt x="1255" y="139"/>
                  </a:lnTo>
                  <a:lnTo>
                    <a:pt x="1242" y="134"/>
                  </a:lnTo>
                  <a:lnTo>
                    <a:pt x="1231" y="127"/>
                  </a:lnTo>
                  <a:lnTo>
                    <a:pt x="1221" y="121"/>
                  </a:lnTo>
                  <a:lnTo>
                    <a:pt x="1210" y="114"/>
                  </a:lnTo>
                  <a:lnTo>
                    <a:pt x="1187" y="97"/>
                  </a:lnTo>
                  <a:lnTo>
                    <a:pt x="1175" y="89"/>
                  </a:lnTo>
                  <a:lnTo>
                    <a:pt x="1160" y="80"/>
                  </a:lnTo>
                  <a:lnTo>
                    <a:pt x="1160" y="80"/>
                  </a:lnTo>
                  <a:lnTo>
                    <a:pt x="1160" y="80"/>
                  </a:lnTo>
                  <a:lnTo>
                    <a:pt x="1152" y="78"/>
                  </a:lnTo>
                  <a:lnTo>
                    <a:pt x="1144" y="75"/>
                  </a:lnTo>
                  <a:lnTo>
                    <a:pt x="1134" y="74"/>
                  </a:lnTo>
                  <a:lnTo>
                    <a:pt x="1123" y="74"/>
                  </a:lnTo>
                  <a:lnTo>
                    <a:pt x="1123" y="74"/>
                  </a:lnTo>
                  <a:lnTo>
                    <a:pt x="1123" y="74"/>
                  </a:lnTo>
                  <a:lnTo>
                    <a:pt x="1109" y="74"/>
                  </a:lnTo>
                  <a:lnTo>
                    <a:pt x="1094" y="75"/>
                  </a:lnTo>
                  <a:lnTo>
                    <a:pt x="1064" y="79"/>
                  </a:lnTo>
                  <a:lnTo>
                    <a:pt x="1033" y="84"/>
                  </a:lnTo>
                  <a:lnTo>
                    <a:pt x="1018" y="85"/>
                  </a:lnTo>
                  <a:lnTo>
                    <a:pt x="1004" y="85"/>
                  </a:lnTo>
                  <a:lnTo>
                    <a:pt x="1004" y="85"/>
                  </a:lnTo>
                  <a:lnTo>
                    <a:pt x="1004" y="85"/>
                  </a:lnTo>
                  <a:lnTo>
                    <a:pt x="995" y="85"/>
                  </a:lnTo>
                  <a:lnTo>
                    <a:pt x="986" y="84"/>
                  </a:lnTo>
                  <a:lnTo>
                    <a:pt x="978" y="82"/>
                  </a:lnTo>
                  <a:lnTo>
                    <a:pt x="971" y="79"/>
                  </a:lnTo>
                  <a:lnTo>
                    <a:pt x="971" y="79"/>
                  </a:lnTo>
                  <a:lnTo>
                    <a:pt x="971" y="79"/>
                  </a:lnTo>
                  <a:lnTo>
                    <a:pt x="955" y="73"/>
                  </a:lnTo>
                  <a:lnTo>
                    <a:pt x="939" y="66"/>
                  </a:lnTo>
                  <a:lnTo>
                    <a:pt x="905" y="55"/>
                  </a:lnTo>
                  <a:lnTo>
                    <a:pt x="869" y="45"/>
                  </a:lnTo>
                  <a:lnTo>
                    <a:pt x="832" y="34"/>
                  </a:lnTo>
                  <a:lnTo>
                    <a:pt x="832" y="34"/>
                  </a:lnTo>
                  <a:lnTo>
                    <a:pt x="832" y="34"/>
                  </a:lnTo>
                  <a:lnTo>
                    <a:pt x="810" y="28"/>
                  </a:lnTo>
                  <a:lnTo>
                    <a:pt x="788" y="23"/>
                  </a:lnTo>
                  <a:lnTo>
                    <a:pt x="764" y="20"/>
                  </a:lnTo>
                  <a:lnTo>
                    <a:pt x="740" y="18"/>
                  </a:lnTo>
                  <a:lnTo>
                    <a:pt x="692" y="15"/>
                  </a:lnTo>
                  <a:lnTo>
                    <a:pt x="644" y="14"/>
                  </a:lnTo>
                  <a:lnTo>
                    <a:pt x="644" y="14"/>
                  </a:lnTo>
                  <a:lnTo>
                    <a:pt x="644" y="14"/>
                  </a:lnTo>
                  <a:lnTo>
                    <a:pt x="617" y="13"/>
                  </a:lnTo>
                  <a:lnTo>
                    <a:pt x="617" y="13"/>
                  </a:lnTo>
                  <a:lnTo>
                    <a:pt x="617" y="13"/>
                  </a:lnTo>
                  <a:lnTo>
                    <a:pt x="571" y="14"/>
                  </a:lnTo>
                  <a:lnTo>
                    <a:pt x="524" y="16"/>
                  </a:lnTo>
                  <a:lnTo>
                    <a:pt x="482" y="20"/>
                  </a:lnTo>
                  <a:lnTo>
                    <a:pt x="451" y="21"/>
                  </a:lnTo>
                  <a:lnTo>
                    <a:pt x="451" y="21"/>
                  </a:lnTo>
                  <a:lnTo>
                    <a:pt x="451" y="21"/>
                  </a:lnTo>
                  <a:lnTo>
                    <a:pt x="439" y="20"/>
                  </a:lnTo>
                  <a:lnTo>
                    <a:pt x="427" y="18"/>
                  </a:lnTo>
                  <a:lnTo>
                    <a:pt x="405" y="11"/>
                  </a:lnTo>
                  <a:lnTo>
                    <a:pt x="393" y="8"/>
                  </a:lnTo>
                  <a:lnTo>
                    <a:pt x="380" y="4"/>
                  </a:lnTo>
                  <a:lnTo>
                    <a:pt x="366" y="1"/>
                  </a:lnTo>
                  <a:lnTo>
                    <a:pt x="350" y="1"/>
                  </a:lnTo>
                  <a:lnTo>
                    <a:pt x="350" y="1"/>
                  </a:lnTo>
                  <a:lnTo>
                    <a:pt x="350" y="1"/>
                  </a:lnTo>
                  <a:lnTo>
                    <a:pt x="333" y="1"/>
                  </a:lnTo>
                  <a:lnTo>
                    <a:pt x="316" y="4"/>
                  </a:lnTo>
                  <a:lnTo>
                    <a:pt x="316" y="4"/>
                  </a:lnTo>
                  <a:lnTo>
                    <a:pt x="316" y="4"/>
                  </a:lnTo>
                  <a:lnTo>
                    <a:pt x="303" y="8"/>
                  </a:lnTo>
                  <a:lnTo>
                    <a:pt x="292" y="10"/>
                  </a:lnTo>
                  <a:lnTo>
                    <a:pt x="273" y="18"/>
                  </a:lnTo>
                  <a:lnTo>
                    <a:pt x="257" y="26"/>
                  </a:lnTo>
                  <a:lnTo>
                    <a:pt x="241" y="36"/>
                  </a:lnTo>
                  <a:lnTo>
                    <a:pt x="226" y="44"/>
                  </a:lnTo>
                  <a:lnTo>
                    <a:pt x="210" y="53"/>
                  </a:lnTo>
                  <a:lnTo>
                    <a:pt x="200" y="55"/>
                  </a:lnTo>
                  <a:lnTo>
                    <a:pt x="190" y="58"/>
                  </a:lnTo>
                  <a:lnTo>
                    <a:pt x="177" y="60"/>
                  </a:lnTo>
                  <a:lnTo>
                    <a:pt x="165" y="61"/>
                  </a:lnTo>
                  <a:lnTo>
                    <a:pt x="165" y="61"/>
                  </a:lnTo>
                  <a:lnTo>
                    <a:pt x="165" y="61"/>
                  </a:lnTo>
                  <a:lnTo>
                    <a:pt x="152" y="63"/>
                  </a:lnTo>
                  <a:lnTo>
                    <a:pt x="142" y="65"/>
                  </a:lnTo>
                  <a:lnTo>
                    <a:pt x="135" y="68"/>
                  </a:lnTo>
                  <a:lnTo>
                    <a:pt x="129" y="71"/>
                  </a:lnTo>
                  <a:lnTo>
                    <a:pt x="122" y="75"/>
                  </a:lnTo>
                  <a:lnTo>
                    <a:pt x="119" y="79"/>
                  </a:lnTo>
                  <a:lnTo>
                    <a:pt x="116" y="84"/>
                  </a:lnTo>
                  <a:lnTo>
                    <a:pt x="114" y="87"/>
                  </a:lnTo>
                  <a:lnTo>
                    <a:pt x="107" y="107"/>
                  </a:lnTo>
                  <a:lnTo>
                    <a:pt x="106" y="111"/>
                  </a:lnTo>
                  <a:lnTo>
                    <a:pt x="102" y="115"/>
                  </a:lnTo>
                  <a:lnTo>
                    <a:pt x="99" y="119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85" y="129"/>
                  </a:lnTo>
                  <a:lnTo>
                    <a:pt x="76" y="136"/>
                  </a:lnTo>
                  <a:lnTo>
                    <a:pt x="62" y="154"/>
                  </a:lnTo>
                  <a:lnTo>
                    <a:pt x="55" y="162"/>
                  </a:lnTo>
                  <a:lnTo>
                    <a:pt x="46" y="170"/>
                  </a:lnTo>
                  <a:lnTo>
                    <a:pt x="36" y="176"/>
                  </a:lnTo>
                  <a:lnTo>
                    <a:pt x="30" y="177"/>
                  </a:lnTo>
                  <a:lnTo>
                    <a:pt x="24" y="179"/>
                  </a:lnTo>
                  <a:lnTo>
                    <a:pt x="24" y="179"/>
                  </a:lnTo>
                  <a:lnTo>
                    <a:pt x="24" y="179"/>
                  </a:lnTo>
                  <a:lnTo>
                    <a:pt x="12" y="181"/>
                  </a:lnTo>
                  <a:lnTo>
                    <a:pt x="6" y="185"/>
                  </a:lnTo>
                  <a:lnTo>
                    <a:pt x="2" y="190"/>
                  </a:lnTo>
                  <a:lnTo>
                    <a:pt x="1" y="195"/>
                  </a:lnTo>
                  <a:lnTo>
                    <a:pt x="1" y="195"/>
                  </a:lnTo>
                  <a:lnTo>
                    <a:pt x="1" y="195"/>
                  </a:lnTo>
                  <a:lnTo>
                    <a:pt x="2" y="202"/>
                  </a:lnTo>
                  <a:lnTo>
                    <a:pt x="6" y="210"/>
                  </a:lnTo>
                  <a:lnTo>
                    <a:pt x="12" y="219"/>
                  </a:lnTo>
                  <a:lnTo>
                    <a:pt x="20" y="226"/>
                  </a:lnTo>
                  <a:lnTo>
                    <a:pt x="20" y="226"/>
                  </a:lnTo>
                  <a:lnTo>
                    <a:pt x="20" y="226"/>
                  </a:lnTo>
                  <a:lnTo>
                    <a:pt x="25" y="232"/>
                  </a:lnTo>
                  <a:lnTo>
                    <a:pt x="29" y="237"/>
                  </a:lnTo>
                  <a:lnTo>
                    <a:pt x="30" y="244"/>
                  </a:lnTo>
                  <a:lnTo>
                    <a:pt x="31" y="249"/>
                  </a:lnTo>
                  <a:lnTo>
                    <a:pt x="31" y="249"/>
                  </a:lnTo>
                  <a:lnTo>
                    <a:pt x="31" y="249"/>
                  </a:lnTo>
                  <a:lnTo>
                    <a:pt x="30" y="254"/>
                  </a:lnTo>
                  <a:lnTo>
                    <a:pt x="29" y="260"/>
                  </a:lnTo>
                  <a:lnTo>
                    <a:pt x="26" y="272"/>
                  </a:lnTo>
                  <a:lnTo>
                    <a:pt x="26" y="272"/>
                  </a:lnTo>
                  <a:lnTo>
                    <a:pt x="26" y="272"/>
                  </a:lnTo>
                  <a:lnTo>
                    <a:pt x="25" y="275"/>
                  </a:lnTo>
                  <a:lnTo>
                    <a:pt x="25" y="275"/>
                  </a:lnTo>
                  <a:lnTo>
                    <a:pt x="25" y="275"/>
                  </a:lnTo>
                  <a:lnTo>
                    <a:pt x="26" y="278"/>
                  </a:lnTo>
                  <a:lnTo>
                    <a:pt x="27" y="282"/>
                  </a:lnTo>
                  <a:lnTo>
                    <a:pt x="32" y="292"/>
                  </a:lnTo>
                  <a:lnTo>
                    <a:pt x="41" y="303"/>
                  </a:lnTo>
                  <a:lnTo>
                    <a:pt x="51" y="315"/>
                  </a:lnTo>
                  <a:lnTo>
                    <a:pt x="62" y="327"/>
                  </a:lnTo>
                  <a:lnTo>
                    <a:pt x="74" y="337"/>
                  </a:lnTo>
                  <a:lnTo>
                    <a:pt x="86" y="347"/>
                  </a:lnTo>
                  <a:lnTo>
                    <a:pt x="97" y="355"/>
                  </a:lnTo>
                  <a:lnTo>
                    <a:pt x="97" y="355"/>
                  </a:lnTo>
                  <a:lnTo>
                    <a:pt x="97" y="355"/>
                  </a:lnTo>
                  <a:lnTo>
                    <a:pt x="112" y="365"/>
                  </a:lnTo>
                  <a:lnTo>
                    <a:pt x="120" y="370"/>
                  </a:lnTo>
                  <a:lnTo>
                    <a:pt x="124" y="371"/>
                  </a:lnTo>
                  <a:lnTo>
                    <a:pt x="127" y="371"/>
                  </a:lnTo>
                  <a:lnTo>
                    <a:pt x="141" y="371"/>
                  </a:lnTo>
                  <a:lnTo>
                    <a:pt x="141" y="371"/>
                  </a:lnTo>
                  <a:lnTo>
                    <a:pt x="141" y="371"/>
                  </a:lnTo>
                  <a:lnTo>
                    <a:pt x="151" y="371"/>
                  </a:lnTo>
                  <a:lnTo>
                    <a:pt x="151" y="371"/>
                  </a:lnTo>
                  <a:lnTo>
                    <a:pt x="151" y="371"/>
                  </a:lnTo>
                  <a:lnTo>
                    <a:pt x="159" y="372"/>
                  </a:lnTo>
                  <a:lnTo>
                    <a:pt x="165" y="373"/>
                  </a:lnTo>
                  <a:lnTo>
                    <a:pt x="170" y="376"/>
                  </a:lnTo>
                  <a:lnTo>
                    <a:pt x="174" y="380"/>
                  </a:lnTo>
                  <a:lnTo>
                    <a:pt x="177" y="383"/>
                  </a:lnTo>
                  <a:lnTo>
                    <a:pt x="179" y="388"/>
                  </a:lnTo>
                  <a:lnTo>
                    <a:pt x="180" y="395"/>
                  </a:lnTo>
                  <a:lnTo>
                    <a:pt x="181" y="400"/>
                  </a:lnTo>
                  <a:lnTo>
                    <a:pt x="181" y="400"/>
                  </a:lnTo>
                  <a:lnTo>
                    <a:pt x="181" y="400"/>
                  </a:lnTo>
                  <a:lnTo>
                    <a:pt x="180" y="411"/>
                  </a:lnTo>
                  <a:lnTo>
                    <a:pt x="177" y="422"/>
                  </a:lnTo>
                  <a:lnTo>
                    <a:pt x="177" y="422"/>
                  </a:lnTo>
                  <a:lnTo>
                    <a:pt x="177" y="422"/>
                  </a:lnTo>
                  <a:lnTo>
                    <a:pt x="216" y="418"/>
                  </a:lnTo>
                  <a:lnTo>
                    <a:pt x="258" y="416"/>
                  </a:lnTo>
                  <a:lnTo>
                    <a:pt x="345" y="415"/>
                  </a:lnTo>
                  <a:lnTo>
                    <a:pt x="385" y="412"/>
                  </a:lnTo>
                  <a:lnTo>
                    <a:pt x="420" y="410"/>
                  </a:lnTo>
                  <a:lnTo>
                    <a:pt x="435" y="407"/>
                  </a:lnTo>
                  <a:lnTo>
                    <a:pt x="446" y="403"/>
                  </a:lnTo>
                  <a:lnTo>
                    <a:pt x="456" y="400"/>
                  </a:lnTo>
                  <a:lnTo>
                    <a:pt x="463" y="395"/>
                  </a:lnTo>
                  <a:lnTo>
                    <a:pt x="463" y="395"/>
                  </a:lnTo>
                  <a:lnTo>
                    <a:pt x="463" y="395"/>
                  </a:lnTo>
                  <a:lnTo>
                    <a:pt x="469" y="388"/>
                  </a:lnTo>
                  <a:lnTo>
                    <a:pt x="474" y="385"/>
                  </a:lnTo>
                  <a:lnTo>
                    <a:pt x="487" y="378"/>
                  </a:lnTo>
                  <a:lnTo>
                    <a:pt x="498" y="376"/>
                  </a:lnTo>
                  <a:lnTo>
                    <a:pt x="509" y="375"/>
                  </a:lnTo>
                  <a:lnTo>
                    <a:pt x="509" y="375"/>
                  </a:lnTo>
                  <a:lnTo>
                    <a:pt x="509" y="375"/>
                  </a:lnTo>
                  <a:lnTo>
                    <a:pt x="522" y="376"/>
                  </a:lnTo>
                  <a:lnTo>
                    <a:pt x="531" y="377"/>
                  </a:lnTo>
                  <a:lnTo>
                    <a:pt x="539" y="381"/>
                  </a:lnTo>
                  <a:lnTo>
                    <a:pt x="539" y="381"/>
                  </a:lnTo>
                  <a:lnTo>
                    <a:pt x="538" y="381"/>
                  </a:lnTo>
                  <a:lnTo>
                    <a:pt x="539" y="381"/>
                  </a:lnTo>
                  <a:lnTo>
                    <a:pt x="539" y="381"/>
                  </a:lnTo>
                  <a:lnTo>
                    <a:pt x="551" y="391"/>
                  </a:lnTo>
                  <a:lnTo>
                    <a:pt x="563" y="400"/>
                  </a:lnTo>
                  <a:lnTo>
                    <a:pt x="577" y="406"/>
                  </a:lnTo>
                  <a:lnTo>
                    <a:pt x="592" y="412"/>
                  </a:lnTo>
                  <a:lnTo>
                    <a:pt x="607" y="417"/>
                  </a:lnTo>
                  <a:lnTo>
                    <a:pt x="622" y="420"/>
                  </a:lnTo>
                  <a:lnTo>
                    <a:pt x="638" y="422"/>
                  </a:lnTo>
                  <a:lnTo>
                    <a:pt x="652" y="422"/>
                  </a:lnTo>
                  <a:lnTo>
                    <a:pt x="652" y="422"/>
                  </a:lnTo>
                  <a:lnTo>
                    <a:pt x="652" y="422"/>
                  </a:lnTo>
                  <a:lnTo>
                    <a:pt x="663" y="422"/>
                  </a:lnTo>
                  <a:lnTo>
                    <a:pt x="673" y="421"/>
                  </a:lnTo>
                  <a:lnTo>
                    <a:pt x="683" y="418"/>
                  </a:lnTo>
                  <a:lnTo>
                    <a:pt x="692" y="416"/>
                  </a:lnTo>
                  <a:lnTo>
                    <a:pt x="692" y="416"/>
                  </a:lnTo>
                  <a:lnTo>
                    <a:pt x="692" y="416"/>
                  </a:lnTo>
                  <a:lnTo>
                    <a:pt x="700" y="413"/>
                  </a:lnTo>
                  <a:lnTo>
                    <a:pt x="707" y="413"/>
                  </a:lnTo>
                  <a:lnTo>
                    <a:pt x="707" y="413"/>
                  </a:lnTo>
                  <a:lnTo>
                    <a:pt x="707" y="413"/>
                  </a:lnTo>
                  <a:lnTo>
                    <a:pt x="710" y="413"/>
                  </a:lnTo>
                  <a:lnTo>
                    <a:pt x="713" y="416"/>
                  </a:lnTo>
                  <a:lnTo>
                    <a:pt x="715" y="423"/>
                  </a:lnTo>
                  <a:lnTo>
                    <a:pt x="715" y="423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1614" y="1875"/>
              <a:ext cx="1244" cy="409"/>
            </a:xfrm>
            <a:custGeom>
              <a:avLst/>
              <a:gdLst>
                <a:gd name="T0" fmla="*/ 2297 w 2488"/>
                <a:gd name="T1" fmla="*/ 302 h 818"/>
                <a:gd name="T2" fmla="*/ 2171 w 2488"/>
                <a:gd name="T3" fmla="*/ 343 h 818"/>
                <a:gd name="T4" fmla="*/ 2055 w 2488"/>
                <a:gd name="T5" fmla="*/ 358 h 818"/>
                <a:gd name="T6" fmla="*/ 2034 w 2488"/>
                <a:gd name="T7" fmla="*/ 292 h 818"/>
                <a:gd name="T8" fmla="*/ 2096 w 2488"/>
                <a:gd name="T9" fmla="*/ 312 h 818"/>
                <a:gd name="T10" fmla="*/ 2117 w 2488"/>
                <a:gd name="T11" fmla="*/ 275 h 818"/>
                <a:gd name="T12" fmla="*/ 2066 w 2488"/>
                <a:gd name="T13" fmla="*/ 226 h 818"/>
                <a:gd name="T14" fmla="*/ 2026 w 2488"/>
                <a:gd name="T15" fmla="*/ 181 h 818"/>
                <a:gd name="T16" fmla="*/ 1915 w 2488"/>
                <a:gd name="T17" fmla="*/ 161 h 818"/>
                <a:gd name="T18" fmla="*/ 1926 w 2488"/>
                <a:gd name="T19" fmla="*/ 111 h 818"/>
                <a:gd name="T20" fmla="*/ 1898 w 2488"/>
                <a:gd name="T21" fmla="*/ 59 h 818"/>
                <a:gd name="T22" fmla="*/ 1809 w 2488"/>
                <a:gd name="T23" fmla="*/ 80 h 818"/>
                <a:gd name="T24" fmla="*/ 1615 w 2488"/>
                <a:gd name="T25" fmla="*/ 33 h 818"/>
                <a:gd name="T26" fmla="*/ 1477 w 2488"/>
                <a:gd name="T27" fmla="*/ 41 h 818"/>
                <a:gd name="T28" fmla="*/ 1300 w 2488"/>
                <a:gd name="T29" fmla="*/ 46 h 818"/>
                <a:gd name="T30" fmla="*/ 1024 w 2488"/>
                <a:gd name="T31" fmla="*/ 98 h 818"/>
                <a:gd name="T32" fmla="*/ 966 w 2488"/>
                <a:gd name="T33" fmla="*/ 94 h 818"/>
                <a:gd name="T34" fmla="*/ 868 w 2488"/>
                <a:gd name="T35" fmla="*/ 93 h 818"/>
                <a:gd name="T36" fmla="*/ 765 w 2488"/>
                <a:gd name="T37" fmla="*/ 49 h 818"/>
                <a:gd name="T38" fmla="*/ 687 w 2488"/>
                <a:gd name="T39" fmla="*/ 80 h 818"/>
                <a:gd name="T40" fmla="*/ 417 w 2488"/>
                <a:gd name="T41" fmla="*/ 124 h 818"/>
                <a:gd name="T42" fmla="*/ 282 w 2488"/>
                <a:gd name="T43" fmla="*/ 242 h 818"/>
                <a:gd name="T44" fmla="*/ 213 w 2488"/>
                <a:gd name="T45" fmla="*/ 307 h 818"/>
                <a:gd name="T46" fmla="*/ 12 w 2488"/>
                <a:gd name="T47" fmla="*/ 453 h 818"/>
                <a:gd name="T48" fmla="*/ 20 w 2488"/>
                <a:gd name="T49" fmla="*/ 521 h 818"/>
                <a:gd name="T50" fmla="*/ 118 w 2488"/>
                <a:gd name="T51" fmla="*/ 543 h 818"/>
                <a:gd name="T52" fmla="*/ 205 w 2488"/>
                <a:gd name="T53" fmla="*/ 552 h 818"/>
                <a:gd name="T54" fmla="*/ 312 w 2488"/>
                <a:gd name="T55" fmla="*/ 543 h 818"/>
                <a:gd name="T56" fmla="*/ 324 w 2488"/>
                <a:gd name="T57" fmla="*/ 658 h 818"/>
                <a:gd name="T58" fmla="*/ 392 w 2488"/>
                <a:gd name="T59" fmla="*/ 648 h 818"/>
                <a:gd name="T60" fmla="*/ 475 w 2488"/>
                <a:gd name="T61" fmla="*/ 638 h 818"/>
                <a:gd name="T62" fmla="*/ 533 w 2488"/>
                <a:gd name="T63" fmla="*/ 651 h 818"/>
                <a:gd name="T64" fmla="*/ 605 w 2488"/>
                <a:gd name="T65" fmla="*/ 675 h 818"/>
                <a:gd name="T66" fmla="*/ 658 w 2488"/>
                <a:gd name="T67" fmla="*/ 699 h 818"/>
                <a:gd name="T68" fmla="*/ 691 w 2488"/>
                <a:gd name="T69" fmla="*/ 578 h 818"/>
                <a:gd name="T70" fmla="*/ 715 w 2488"/>
                <a:gd name="T71" fmla="*/ 616 h 818"/>
                <a:gd name="T72" fmla="*/ 740 w 2488"/>
                <a:gd name="T73" fmla="*/ 613 h 818"/>
                <a:gd name="T74" fmla="*/ 790 w 2488"/>
                <a:gd name="T75" fmla="*/ 549 h 818"/>
                <a:gd name="T76" fmla="*/ 788 w 2488"/>
                <a:gd name="T77" fmla="*/ 503 h 818"/>
                <a:gd name="T78" fmla="*/ 815 w 2488"/>
                <a:gd name="T79" fmla="*/ 471 h 818"/>
                <a:gd name="T80" fmla="*/ 835 w 2488"/>
                <a:gd name="T81" fmla="*/ 516 h 818"/>
                <a:gd name="T82" fmla="*/ 869 w 2488"/>
                <a:gd name="T83" fmla="*/ 526 h 818"/>
                <a:gd name="T84" fmla="*/ 913 w 2488"/>
                <a:gd name="T85" fmla="*/ 573 h 818"/>
                <a:gd name="T86" fmla="*/ 903 w 2488"/>
                <a:gd name="T87" fmla="*/ 646 h 818"/>
                <a:gd name="T88" fmla="*/ 955 w 2488"/>
                <a:gd name="T89" fmla="*/ 689 h 818"/>
                <a:gd name="T90" fmla="*/ 1052 w 2488"/>
                <a:gd name="T91" fmla="*/ 685 h 818"/>
                <a:gd name="T92" fmla="*/ 1055 w 2488"/>
                <a:gd name="T93" fmla="*/ 747 h 818"/>
                <a:gd name="T94" fmla="*/ 1192 w 2488"/>
                <a:gd name="T95" fmla="*/ 717 h 818"/>
                <a:gd name="T96" fmla="*/ 1308 w 2488"/>
                <a:gd name="T97" fmla="*/ 745 h 818"/>
                <a:gd name="T98" fmla="*/ 1403 w 2488"/>
                <a:gd name="T99" fmla="*/ 802 h 818"/>
                <a:gd name="T100" fmla="*/ 1468 w 2488"/>
                <a:gd name="T101" fmla="*/ 813 h 818"/>
                <a:gd name="T102" fmla="*/ 1629 w 2488"/>
                <a:gd name="T103" fmla="*/ 809 h 818"/>
                <a:gd name="T104" fmla="*/ 1690 w 2488"/>
                <a:gd name="T105" fmla="*/ 789 h 818"/>
                <a:gd name="T106" fmla="*/ 1759 w 2488"/>
                <a:gd name="T107" fmla="*/ 753 h 818"/>
                <a:gd name="T108" fmla="*/ 1873 w 2488"/>
                <a:gd name="T109" fmla="*/ 642 h 818"/>
                <a:gd name="T110" fmla="*/ 1963 w 2488"/>
                <a:gd name="T111" fmla="*/ 623 h 818"/>
                <a:gd name="T112" fmla="*/ 1998 w 2488"/>
                <a:gd name="T113" fmla="*/ 693 h 818"/>
                <a:gd name="T114" fmla="*/ 2064 w 2488"/>
                <a:gd name="T115" fmla="*/ 677 h 818"/>
                <a:gd name="T116" fmla="*/ 2192 w 2488"/>
                <a:gd name="T117" fmla="*/ 672 h 818"/>
                <a:gd name="T118" fmla="*/ 2152 w 2488"/>
                <a:gd name="T119" fmla="*/ 567 h 818"/>
                <a:gd name="T120" fmla="*/ 2236 w 2488"/>
                <a:gd name="T121" fmla="*/ 537 h 818"/>
                <a:gd name="T122" fmla="*/ 2325 w 2488"/>
                <a:gd name="T123" fmla="*/ 450 h 818"/>
                <a:gd name="T124" fmla="*/ 2487 w 2488"/>
                <a:gd name="T125" fmla="*/ 276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88" h="818">
                  <a:moveTo>
                    <a:pt x="2458" y="261"/>
                  </a:moveTo>
                  <a:lnTo>
                    <a:pt x="2458" y="261"/>
                  </a:lnTo>
                  <a:lnTo>
                    <a:pt x="2446" y="261"/>
                  </a:lnTo>
                  <a:lnTo>
                    <a:pt x="2432" y="262"/>
                  </a:lnTo>
                  <a:lnTo>
                    <a:pt x="2405" y="267"/>
                  </a:lnTo>
                  <a:lnTo>
                    <a:pt x="2377" y="275"/>
                  </a:lnTo>
                  <a:lnTo>
                    <a:pt x="2352" y="282"/>
                  </a:lnTo>
                  <a:lnTo>
                    <a:pt x="2330" y="290"/>
                  </a:lnTo>
                  <a:lnTo>
                    <a:pt x="2312" y="296"/>
                  </a:lnTo>
                  <a:lnTo>
                    <a:pt x="2297" y="302"/>
                  </a:lnTo>
                  <a:lnTo>
                    <a:pt x="2297" y="302"/>
                  </a:lnTo>
                  <a:lnTo>
                    <a:pt x="2282" y="305"/>
                  </a:lnTo>
                  <a:lnTo>
                    <a:pt x="2249" y="310"/>
                  </a:lnTo>
                  <a:lnTo>
                    <a:pt x="2230" y="313"/>
                  </a:lnTo>
                  <a:lnTo>
                    <a:pt x="2211" y="318"/>
                  </a:lnTo>
                  <a:lnTo>
                    <a:pt x="2195" y="326"/>
                  </a:lnTo>
                  <a:lnTo>
                    <a:pt x="2189" y="330"/>
                  </a:lnTo>
                  <a:lnTo>
                    <a:pt x="2182" y="335"/>
                  </a:lnTo>
                  <a:lnTo>
                    <a:pt x="2182" y="335"/>
                  </a:lnTo>
                  <a:lnTo>
                    <a:pt x="2171" y="343"/>
                  </a:lnTo>
                  <a:lnTo>
                    <a:pt x="2156" y="352"/>
                  </a:lnTo>
                  <a:lnTo>
                    <a:pt x="2139" y="360"/>
                  </a:lnTo>
                  <a:lnTo>
                    <a:pt x="2119" y="366"/>
                  </a:lnTo>
                  <a:lnTo>
                    <a:pt x="2100" y="368"/>
                  </a:lnTo>
                  <a:lnTo>
                    <a:pt x="2091" y="370"/>
                  </a:lnTo>
                  <a:lnTo>
                    <a:pt x="2082" y="370"/>
                  </a:lnTo>
                  <a:lnTo>
                    <a:pt x="2075" y="368"/>
                  </a:lnTo>
                  <a:lnTo>
                    <a:pt x="2068" y="366"/>
                  </a:lnTo>
                  <a:lnTo>
                    <a:pt x="2061" y="363"/>
                  </a:lnTo>
                  <a:lnTo>
                    <a:pt x="2055" y="358"/>
                  </a:lnTo>
                  <a:lnTo>
                    <a:pt x="2055" y="358"/>
                  </a:lnTo>
                  <a:lnTo>
                    <a:pt x="2046" y="348"/>
                  </a:lnTo>
                  <a:lnTo>
                    <a:pt x="2039" y="337"/>
                  </a:lnTo>
                  <a:lnTo>
                    <a:pt x="2033" y="326"/>
                  </a:lnTo>
                  <a:lnTo>
                    <a:pt x="2029" y="316"/>
                  </a:lnTo>
                  <a:lnTo>
                    <a:pt x="2028" y="306"/>
                  </a:lnTo>
                  <a:lnTo>
                    <a:pt x="2028" y="301"/>
                  </a:lnTo>
                  <a:lnTo>
                    <a:pt x="2029" y="298"/>
                  </a:lnTo>
                  <a:lnTo>
                    <a:pt x="2031" y="295"/>
                  </a:lnTo>
                  <a:lnTo>
                    <a:pt x="2034" y="292"/>
                  </a:lnTo>
                  <a:lnTo>
                    <a:pt x="2039" y="291"/>
                  </a:lnTo>
                  <a:lnTo>
                    <a:pt x="2044" y="291"/>
                  </a:lnTo>
                  <a:lnTo>
                    <a:pt x="2044" y="291"/>
                  </a:lnTo>
                  <a:lnTo>
                    <a:pt x="2054" y="292"/>
                  </a:lnTo>
                  <a:lnTo>
                    <a:pt x="2063" y="296"/>
                  </a:lnTo>
                  <a:lnTo>
                    <a:pt x="2071" y="301"/>
                  </a:lnTo>
                  <a:lnTo>
                    <a:pt x="2079" y="305"/>
                  </a:lnTo>
                  <a:lnTo>
                    <a:pt x="2085" y="310"/>
                  </a:lnTo>
                  <a:lnTo>
                    <a:pt x="2092" y="312"/>
                  </a:lnTo>
                  <a:lnTo>
                    <a:pt x="2096" y="312"/>
                  </a:lnTo>
                  <a:lnTo>
                    <a:pt x="2100" y="311"/>
                  </a:lnTo>
                  <a:lnTo>
                    <a:pt x="2104" y="310"/>
                  </a:lnTo>
                  <a:lnTo>
                    <a:pt x="2107" y="307"/>
                  </a:lnTo>
                  <a:lnTo>
                    <a:pt x="2107" y="307"/>
                  </a:lnTo>
                  <a:lnTo>
                    <a:pt x="2111" y="303"/>
                  </a:lnTo>
                  <a:lnTo>
                    <a:pt x="2115" y="300"/>
                  </a:lnTo>
                  <a:lnTo>
                    <a:pt x="2116" y="294"/>
                  </a:lnTo>
                  <a:lnTo>
                    <a:pt x="2117" y="287"/>
                  </a:lnTo>
                  <a:lnTo>
                    <a:pt x="2117" y="281"/>
                  </a:lnTo>
                  <a:lnTo>
                    <a:pt x="2117" y="275"/>
                  </a:lnTo>
                  <a:lnTo>
                    <a:pt x="2116" y="267"/>
                  </a:lnTo>
                  <a:lnTo>
                    <a:pt x="2114" y="261"/>
                  </a:lnTo>
                  <a:lnTo>
                    <a:pt x="2110" y="254"/>
                  </a:lnTo>
                  <a:lnTo>
                    <a:pt x="2106" y="247"/>
                  </a:lnTo>
                  <a:lnTo>
                    <a:pt x="2101" y="242"/>
                  </a:lnTo>
                  <a:lnTo>
                    <a:pt x="2096" y="237"/>
                  </a:lnTo>
                  <a:lnTo>
                    <a:pt x="2090" y="232"/>
                  </a:lnTo>
                  <a:lnTo>
                    <a:pt x="2082" y="230"/>
                  </a:lnTo>
                  <a:lnTo>
                    <a:pt x="2075" y="227"/>
                  </a:lnTo>
                  <a:lnTo>
                    <a:pt x="2066" y="226"/>
                  </a:lnTo>
                  <a:lnTo>
                    <a:pt x="2066" y="226"/>
                  </a:lnTo>
                  <a:lnTo>
                    <a:pt x="2058" y="226"/>
                  </a:lnTo>
                  <a:lnTo>
                    <a:pt x="2051" y="224"/>
                  </a:lnTo>
                  <a:lnTo>
                    <a:pt x="2046" y="221"/>
                  </a:lnTo>
                  <a:lnTo>
                    <a:pt x="2043" y="217"/>
                  </a:lnTo>
                  <a:lnTo>
                    <a:pt x="2040" y="212"/>
                  </a:lnTo>
                  <a:lnTo>
                    <a:pt x="2038" y="207"/>
                  </a:lnTo>
                  <a:lnTo>
                    <a:pt x="2034" y="197"/>
                  </a:lnTo>
                  <a:lnTo>
                    <a:pt x="2030" y="186"/>
                  </a:lnTo>
                  <a:lnTo>
                    <a:pt x="2026" y="181"/>
                  </a:lnTo>
                  <a:lnTo>
                    <a:pt x="2023" y="177"/>
                  </a:lnTo>
                  <a:lnTo>
                    <a:pt x="2019" y="174"/>
                  </a:lnTo>
                  <a:lnTo>
                    <a:pt x="2011" y="170"/>
                  </a:lnTo>
                  <a:lnTo>
                    <a:pt x="2004" y="169"/>
                  </a:lnTo>
                  <a:lnTo>
                    <a:pt x="1994" y="167"/>
                  </a:lnTo>
                  <a:lnTo>
                    <a:pt x="1994" y="167"/>
                  </a:lnTo>
                  <a:lnTo>
                    <a:pt x="1954" y="167"/>
                  </a:lnTo>
                  <a:lnTo>
                    <a:pt x="1939" y="167"/>
                  </a:lnTo>
                  <a:lnTo>
                    <a:pt x="1925" y="165"/>
                  </a:lnTo>
                  <a:lnTo>
                    <a:pt x="1915" y="161"/>
                  </a:lnTo>
                  <a:lnTo>
                    <a:pt x="1911" y="160"/>
                  </a:lnTo>
                  <a:lnTo>
                    <a:pt x="1909" y="156"/>
                  </a:lnTo>
                  <a:lnTo>
                    <a:pt x="1906" y="154"/>
                  </a:lnTo>
                  <a:lnTo>
                    <a:pt x="1906" y="150"/>
                  </a:lnTo>
                  <a:lnTo>
                    <a:pt x="1906" y="145"/>
                  </a:lnTo>
                  <a:lnTo>
                    <a:pt x="1908" y="140"/>
                  </a:lnTo>
                  <a:lnTo>
                    <a:pt x="1908" y="140"/>
                  </a:lnTo>
                  <a:lnTo>
                    <a:pt x="1911" y="129"/>
                  </a:lnTo>
                  <a:lnTo>
                    <a:pt x="1919" y="120"/>
                  </a:lnTo>
                  <a:lnTo>
                    <a:pt x="1926" y="111"/>
                  </a:lnTo>
                  <a:lnTo>
                    <a:pt x="1935" y="105"/>
                  </a:lnTo>
                  <a:lnTo>
                    <a:pt x="1950" y="96"/>
                  </a:lnTo>
                  <a:lnTo>
                    <a:pt x="1956" y="93"/>
                  </a:lnTo>
                  <a:lnTo>
                    <a:pt x="1956" y="93"/>
                  </a:lnTo>
                  <a:lnTo>
                    <a:pt x="1951" y="88"/>
                  </a:lnTo>
                  <a:lnTo>
                    <a:pt x="1945" y="81"/>
                  </a:lnTo>
                  <a:lnTo>
                    <a:pt x="1936" y="75"/>
                  </a:lnTo>
                  <a:lnTo>
                    <a:pt x="1926" y="69"/>
                  </a:lnTo>
                  <a:lnTo>
                    <a:pt x="1913" y="63"/>
                  </a:lnTo>
                  <a:lnTo>
                    <a:pt x="1898" y="59"/>
                  </a:lnTo>
                  <a:lnTo>
                    <a:pt x="1889" y="58"/>
                  </a:lnTo>
                  <a:lnTo>
                    <a:pt x="1880" y="58"/>
                  </a:lnTo>
                  <a:lnTo>
                    <a:pt x="1880" y="58"/>
                  </a:lnTo>
                  <a:lnTo>
                    <a:pt x="1871" y="58"/>
                  </a:lnTo>
                  <a:lnTo>
                    <a:pt x="1864" y="59"/>
                  </a:lnTo>
                  <a:lnTo>
                    <a:pt x="1850" y="64"/>
                  </a:lnTo>
                  <a:lnTo>
                    <a:pt x="1837" y="70"/>
                  </a:lnTo>
                  <a:lnTo>
                    <a:pt x="1824" y="75"/>
                  </a:lnTo>
                  <a:lnTo>
                    <a:pt x="1817" y="78"/>
                  </a:lnTo>
                  <a:lnTo>
                    <a:pt x="1809" y="80"/>
                  </a:lnTo>
                  <a:lnTo>
                    <a:pt x="1800" y="81"/>
                  </a:lnTo>
                  <a:lnTo>
                    <a:pt x="1792" y="81"/>
                  </a:lnTo>
                  <a:lnTo>
                    <a:pt x="1780" y="80"/>
                  </a:lnTo>
                  <a:lnTo>
                    <a:pt x="1768" y="78"/>
                  </a:lnTo>
                  <a:lnTo>
                    <a:pt x="1754" y="74"/>
                  </a:lnTo>
                  <a:lnTo>
                    <a:pt x="1738" y="69"/>
                  </a:lnTo>
                  <a:lnTo>
                    <a:pt x="1738" y="69"/>
                  </a:lnTo>
                  <a:lnTo>
                    <a:pt x="1708" y="59"/>
                  </a:lnTo>
                  <a:lnTo>
                    <a:pt x="1677" y="50"/>
                  </a:lnTo>
                  <a:lnTo>
                    <a:pt x="1615" y="33"/>
                  </a:lnTo>
                  <a:lnTo>
                    <a:pt x="1587" y="25"/>
                  </a:lnTo>
                  <a:lnTo>
                    <a:pt x="1562" y="16"/>
                  </a:lnTo>
                  <a:lnTo>
                    <a:pt x="1541" y="9"/>
                  </a:lnTo>
                  <a:lnTo>
                    <a:pt x="1532" y="5"/>
                  </a:lnTo>
                  <a:lnTo>
                    <a:pt x="1524" y="0"/>
                  </a:lnTo>
                  <a:lnTo>
                    <a:pt x="1524" y="0"/>
                  </a:lnTo>
                  <a:lnTo>
                    <a:pt x="1514" y="10"/>
                  </a:lnTo>
                  <a:lnTo>
                    <a:pt x="1503" y="21"/>
                  </a:lnTo>
                  <a:lnTo>
                    <a:pt x="1491" y="31"/>
                  </a:lnTo>
                  <a:lnTo>
                    <a:pt x="1477" y="41"/>
                  </a:lnTo>
                  <a:lnTo>
                    <a:pt x="1462" y="51"/>
                  </a:lnTo>
                  <a:lnTo>
                    <a:pt x="1446" y="58"/>
                  </a:lnTo>
                  <a:lnTo>
                    <a:pt x="1429" y="63"/>
                  </a:lnTo>
                  <a:lnTo>
                    <a:pt x="1421" y="64"/>
                  </a:lnTo>
                  <a:lnTo>
                    <a:pt x="1412" y="65"/>
                  </a:lnTo>
                  <a:lnTo>
                    <a:pt x="1412" y="65"/>
                  </a:lnTo>
                  <a:lnTo>
                    <a:pt x="1398" y="64"/>
                  </a:lnTo>
                  <a:lnTo>
                    <a:pt x="1382" y="63"/>
                  </a:lnTo>
                  <a:lnTo>
                    <a:pt x="1343" y="55"/>
                  </a:lnTo>
                  <a:lnTo>
                    <a:pt x="1300" y="46"/>
                  </a:lnTo>
                  <a:lnTo>
                    <a:pt x="1255" y="35"/>
                  </a:lnTo>
                  <a:lnTo>
                    <a:pt x="1178" y="15"/>
                  </a:lnTo>
                  <a:lnTo>
                    <a:pt x="1146" y="6"/>
                  </a:lnTo>
                  <a:lnTo>
                    <a:pt x="1146" y="6"/>
                  </a:lnTo>
                  <a:lnTo>
                    <a:pt x="1129" y="21"/>
                  </a:lnTo>
                  <a:lnTo>
                    <a:pt x="1110" y="38"/>
                  </a:lnTo>
                  <a:lnTo>
                    <a:pt x="1086" y="56"/>
                  </a:lnTo>
                  <a:lnTo>
                    <a:pt x="1061" y="75"/>
                  </a:lnTo>
                  <a:lnTo>
                    <a:pt x="1036" y="91"/>
                  </a:lnTo>
                  <a:lnTo>
                    <a:pt x="1024" y="98"/>
                  </a:lnTo>
                  <a:lnTo>
                    <a:pt x="1012" y="103"/>
                  </a:lnTo>
                  <a:lnTo>
                    <a:pt x="1002" y="105"/>
                  </a:lnTo>
                  <a:lnTo>
                    <a:pt x="992" y="106"/>
                  </a:lnTo>
                  <a:lnTo>
                    <a:pt x="992" y="106"/>
                  </a:lnTo>
                  <a:lnTo>
                    <a:pt x="985" y="106"/>
                  </a:lnTo>
                  <a:lnTo>
                    <a:pt x="980" y="105"/>
                  </a:lnTo>
                  <a:lnTo>
                    <a:pt x="975" y="104"/>
                  </a:lnTo>
                  <a:lnTo>
                    <a:pt x="971" y="103"/>
                  </a:lnTo>
                  <a:lnTo>
                    <a:pt x="967" y="98"/>
                  </a:lnTo>
                  <a:lnTo>
                    <a:pt x="966" y="94"/>
                  </a:lnTo>
                  <a:lnTo>
                    <a:pt x="965" y="89"/>
                  </a:lnTo>
                  <a:lnTo>
                    <a:pt x="964" y="88"/>
                  </a:lnTo>
                  <a:lnTo>
                    <a:pt x="961" y="88"/>
                  </a:lnTo>
                  <a:lnTo>
                    <a:pt x="955" y="88"/>
                  </a:lnTo>
                  <a:lnTo>
                    <a:pt x="944" y="90"/>
                  </a:lnTo>
                  <a:lnTo>
                    <a:pt x="944" y="90"/>
                  </a:lnTo>
                  <a:lnTo>
                    <a:pt x="927" y="94"/>
                  </a:lnTo>
                  <a:lnTo>
                    <a:pt x="909" y="96"/>
                  </a:lnTo>
                  <a:lnTo>
                    <a:pt x="889" y="95"/>
                  </a:lnTo>
                  <a:lnTo>
                    <a:pt x="868" y="93"/>
                  </a:lnTo>
                  <a:lnTo>
                    <a:pt x="846" y="86"/>
                  </a:lnTo>
                  <a:lnTo>
                    <a:pt x="826" y="79"/>
                  </a:lnTo>
                  <a:lnTo>
                    <a:pt x="816" y="74"/>
                  </a:lnTo>
                  <a:lnTo>
                    <a:pt x="806" y="68"/>
                  </a:lnTo>
                  <a:lnTo>
                    <a:pt x="799" y="61"/>
                  </a:lnTo>
                  <a:lnTo>
                    <a:pt x="790" y="54"/>
                  </a:lnTo>
                  <a:lnTo>
                    <a:pt x="790" y="54"/>
                  </a:lnTo>
                  <a:lnTo>
                    <a:pt x="784" y="51"/>
                  </a:lnTo>
                  <a:lnTo>
                    <a:pt x="775" y="50"/>
                  </a:lnTo>
                  <a:lnTo>
                    <a:pt x="765" y="49"/>
                  </a:lnTo>
                  <a:lnTo>
                    <a:pt x="754" y="49"/>
                  </a:lnTo>
                  <a:lnTo>
                    <a:pt x="741" y="51"/>
                  </a:lnTo>
                  <a:lnTo>
                    <a:pt x="735" y="54"/>
                  </a:lnTo>
                  <a:lnTo>
                    <a:pt x="729" y="58"/>
                  </a:lnTo>
                  <a:lnTo>
                    <a:pt x="721" y="61"/>
                  </a:lnTo>
                  <a:lnTo>
                    <a:pt x="715" y="68"/>
                  </a:lnTo>
                  <a:lnTo>
                    <a:pt x="715" y="68"/>
                  </a:lnTo>
                  <a:lnTo>
                    <a:pt x="709" y="73"/>
                  </a:lnTo>
                  <a:lnTo>
                    <a:pt x="699" y="78"/>
                  </a:lnTo>
                  <a:lnTo>
                    <a:pt x="687" y="80"/>
                  </a:lnTo>
                  <a:lnTo>
                    <a:pt x="672" y="83"/>
                  </a:lnTo>
                  <a:lnTo>
                    <a:pt x="637" y="86"/>
                  </a:lnTo>
                  <a:lnTo>
                    <a:pt x="597" y="88"/>
                  </a:lnTo>
                  <a:lnTo>
                    <a:pt x="509" y="90"/>
                  </a:lnTo>
                  <a:lnTo>
                    <a:pt x="467" y="91"/>
                  </a:lnTo>
                  <a:lnTo>
                    <a:pt x="428" y="96"/>
                  </a:lnTo>
                  <a:lnTo>
                    <a:pt x="428" y="96"/>
                  </a:lnTo>
                  <a:lnTo>
                    <a:pt x="423" y="113"/>
                  </a:lnTo>
                  <a:lnTo>
                    <a:pt x="423" y="113"/>
                  </a:lnTo>
                  <a:lnTo>
                    <a:pt x="417" y="124"/>
                  </a:lnTo>
                  <a:lnTo>
                    <a:pt x="408" y="135"/>
                  </a:lnTo>
                  <a:lnTo>
                    <a:pt x="398" y="146"/>
                  </a:lnTo>
                  <a:lnTo>
                    <a:pt x="387" y="157"/>
                  </a:lnTo>
                  <a:lnTo>
                    <a:pt x="363" y="176"/>
                  </a:lnTo>
                  <a:lnTo>
                    <a:pt x="344" y="194"/>
                  </a:lnTo>
                  <a:lnTo>
                    <a:pt x="344" y="194"/>
                  </a:lnTo>
                  <a:lnTo>
                    <a:pt x="327" y="210"/>
                  </a:lnTo>
                  <a:lnTo>
                    <a:pt x="306" y="226"/>
                  </a:lnTo>
                  <a:lnTo>
                    <a:pt x="294" y="235"/>
                  </a:lnTo>
                  <a:lnTo>
                    <a:pt x="282" y="242"/>
                  </a:lnTo>
                  <a:lnTo>
                    <a:pt x="269" y="249"/>
                  </a:lnTo>
                  <a:lnTo>
                    <a:pt x="254" y="255"/>
                  </a:lnTo>
                  <a:lnTo>
                    <a:pt x="254" y="255"/>
                  </a:lnTo>
                  <a:lnTo>
                    <a:pt x="248" y="259"/>
                  </a:lnTo>
                  <a:lnTo>
                    <a:pt x="242" y="262"/>
                  </a:lnTo>
                  <a:lnTo>
                    <a:pt x="237" y="267"/>
                  </a:lnTo>
                  <a:lnTo>
                    <a:pt x="232" y="272"/>
                  </a:lnTo>
                  <a:lnTo>
                    <a:pt x="223" y="284"/>
                  </a:lnTo>
                  <a:lnTo>
                    <a:pt x="217" y="296"/>
                  </a:lnTo>
                  <a:lnTo>
                    <a:pt x="213" y="307"/>
                  </a:lnTo>
                  <a:lnTo>
                    <a:pt x="210" y="316"/>
                  </a:lnTo>
                  <a:lnTo>
                    <a:pt x="208" y="325"/>
                  </a:lnTo>
                  <a:lnTo>
                    <a:pt x="208" y="325"/>
                  </a:lnTo>
                  <a:lnTo>
                    <a:pt x="135" y="375"/>
                  </a:lnTo>
                  <a:lnTo>
                    <a:pt x="75" y="415"/>
                  </a:lnTo>
                  <a:lnTo>
                    <a:pt x="47" y="431"/>
                  </a:lnTo>
                  <a:lnTo>
                    <a:pt x="26" y="442"/>
                  </a:lnTo>
                  <a:lnTo>
                    <a:pt x="26" y="442"/>
                  </a:lnTo>
                  <a:lnTo>
                    <a:pt x="18" y="447"/>
                  </a:lnTo>
                  <a:lnTo>
                    <a:pt x="12" y="453"/>
                  </a:lnTo>
                  <a:lnTo>
                    <a:pt x="7" y="460"/>
                  </a:lnTo>
                  <a:lnTo>
                    <a:pt x="3" y="467"/>
                  </a:lnTo>
                  <a:lnTo>
                    <a:pt x="1" y="473"/>
                  </a:lnTo>
                  <a:lnTo>
                    <a:pt x="0" y="481"/>
                  </a:lnTo>
                  <a:lnTo>
                    <a:pt x="0" y="488"/>
                  </a:lnTo>
                  <a:lnTo>
                    <a:pt x="1" y="496"/>
                  </a:lnTo>
                  <a:lnTo>
                    <a:pt x="3" y="503"/>
                  </a:lnTo>
                  <a:lnTo>
                    <a:pt x="8" y="509"/>
                  </a:lnTo>
                  <a:lnTo>
                    <a:pt x="13" y="516"/>
                  </a:lnTo>
                  <a:lnTo>
                    <a:pt x="20" y="521"/>
                  </a:lnTo>
                  <a:lnTo>
                    <a:pt x="28" y="524"/>
                  </a:lnTo>
                  <a:lnTo>
                    <a:pt x="37" y="527"/>
                  </a:lnTo>
                  <a:lnTo>
                    <a:pt x="47" y="528"/>
                  </a:lnTo>
                  <a:lnTo>
                    <a:pt x="60" y="528"/>
                  </a:lnTo>
                  <a:lnTo>
                    <a:pt x="60" y="528"/>
                  </a:lnTo>
                  <a:lnTo>
                    <a:pt x="71" y="528"/>
                  </a:lnTo>
                  <a:lnTo>
                    <a:pt x="82" y="529"/>
                  </a:lnTo>
                  <a:lnTo>
                    <a:pt x="92" y="532"/>
                  </a:lnTo>
                  <a:lnTo>
                    <a:pt x="101" y="536"/>
                  </a:lnTo>
                  <a:lnTo>
                    <a:pt x="118" y="543"/>
                  </a:lnTo>
                  <a:lnTo>
                    <a:pt x="133" y="553"/>
                  </a:lnTo>
                  <a:lnTo>
                    <a:pt x="147" y="561"/>
                  </a:lnTo>
                  <a:lnTo>
                    <a:pt x="153" y="564"/>
                  </a:lnTo>
                  <a:lnTo>
                    <a:pt x="161" y="566"/>
                  </a:lnTo>
                  <a:lnTo>
                    <a:pt x="167" y="567"/>
                  </a:lnTo>
                  <a:lnTo>
                    <a:pt x="175" y="567"/>
                  </a:lnTo>
                  <a:lnTo>
                    <a:pt x="182" y="564"/>
                  </a:lnTo>
                  <a:lnTo>
                    <a:pt x="190" y="561"/>
                  </a:lnTo>
                  <a:lnTo>
                    <a:pt x="190" y="561"/>
                  </a:lnTo>
                  <a:lnTo>
                    <a:pt x="205" y="552"/>
                  </a:lnTo>
                  <a:lnTo>
                    <a:pt x="217" y="547"/>
                  </a:lnTo>
                  <a:lnTo>
                    <a:pt x="229" y="544"/>
                  </a:lnTo>
                  <a:lnTo>
                    <a:pt x="242" y="543"/>
                  </a:lnTo>
                  <a:lnTo>
                    <a:pt x="266" y="543"/>
                  </a:lnTo>
                  <a:lnTo>
                    <a:pt x="279" y="543"/>
                  </a:lnTo>
                  <a:lnTo>
                    <a:pt x="294" y="541"/>
                  </a:lnTo>
                  <a:lnTo>
                    <a:pt x="294" y="541"/>
                  </a:lnTo>
                  <a:lnTo>
                    <a:pt x="301" y="539"/>
                  </a:lnTo>
                  <a:lnTo>
                    <a:pt x="307" y="541"/>
                  </a:lnTo>
                  <a:lnTo>
                    <a:pt x="312" y="543"/>
                  </a:lnTo>
                  <a:lnTo>
                    <a:pt x="317" y="546"/>
                  </a:lnTo>
                  <a:lnTo>
                    <a:pt x="319" y="551"/>
                  </a:lnTo>
                  <a:lnTo>
                    <a:pt x="322" y="556"/>
                  </a:lnTo>
                  <a:lnTo>
                    <a:pt x="326" y="569"/>
                  </a:lnTo>
                  <a:lnTo>
                    <a:pt x="327" y="584"/>
                  </a:lnTo>
                  <a:lnTo>
                    <a:pt x="327" y="599"/>
                  </a:lnTo>
                  <a:lnTo>
                    <a:pt x="326" y="628"/>
                  </a:lnTo>
                  <a:lnTo>
                    <a:pt x="326" y="628"/>
                  </a:lnTo>
                  <a:lnTo>
                    <a:pt x="324" y="647"/>
                  </a:lnTo>
                  <a:lnTo>
                    <a:pt x="324" y="658"/>
                  </a:lnTo>
                  <a:lnTo>
                    <a:pt x="324" y="662"/>
                  </a:lnTo>
                  <a:lnTo>
                    <a:pt x="327" y="662"/>
                  </a:lnTo>
                  <a:lnTo>
                    <a:pt x="332" y="662"/>
                  </a:lnTo>
                  <a:lnTo>
                    <a:pt x="339" y="659"/>
                  </a:lnTo>
                  <a:lnTo>
                    <a:pt x="339" y="659"/>
                  </a:lnTo>
                  <a:lnTo>
                    <a:pt x="357" y="653"/>
                  </a:lnTo>
                  <a:lnTo>
                    <a:pt x="366" y="651"/>
                  </a:lnTo>
                  <a:lnTo>
                    <a:pt x="374" y="648"/>
                  </a:lnTo>
                  <a:lnTo>
                    <a:pt x="383" y="647"/>
                  </a:lnTo>
                  <a:lnTo>
                    <a:pt x="392" y="648"/>
                  </a:lnTo>
                  <a:lnTo>
                    <a:pt x="399" y="651"/>
                  </a:lnTo>
                  <a:lnTo>
                    <a:pt x="407" y="657"/>
                  </a:lnTo>
                  <a:lnTo>
                    <a:pt x="407" y="657"/>
                  </a:lnTo>
                  <a:lnTo>
                    <a:pt x="413" y="662"/>
                  </a:lnTo>
                  <a:lnTo>
                    <a:pt x="421" y="664"/>
                  </a:lnTo>
                  <a:lnTo>
                    <a:pt x="427" y="664"/>
                  </a:lnTo>
                  <a:lnTo>
                    <a:pt x="434" y="663"/>
                  </a:lnTo>
                  <a:lnTo>
                    <a:pt x="442" y="659"/>
                  </a:lnTo>
                  <a:lnTo>
                    <a:pt x="452" y="653"/>
                  </a:lnTo>
                  <a:lnTo>
                    <a:pt x="475" y="638"/>
                  </a:lnTo>
                  <a:lnTo>
                    <a:pt x="475" y="638"/>
                  </a:lnTo>
                  <a:lnTo>
                    <a:pt x="482" y="634"/>
                  </a:lnTo>
                  <a:lnTo>
                    <a:pt x="488" y="633"/>
                  </a:lnTo>
                  <a:lnTo>
                    <a:pt x="493" y="632"/>
                  </a:lnTo>
                  <a:lnTo>
                    <a:pt x="498" y="632"/>
                  </a:lnTo>
                  <a:lnTo>
                    <a:pt x="503" y="632"/>
                  </a:lnTo>
                  <a:lnTo>
                    <a:pt x="508" y="633"/>
                  </a:lnTo>
                  <a:lnTo>
                    <a:pt x="517" y="638"/>
                  </a:lnTo>
                  <a:lnTo>
                    <a:pt x="524" y="644"/>
                  </a:lnTo>
                  <a:lnTo>
                    <a:pt x="533" y="651"/>
                  </a:lnTo>
                  <a:lnTo>
                    <a:pt x="540" y="657"/>
                  </a:lnTo>
                  <a:lnTo>
                    <a:pt x="549" y="661"/>
                  </a:lnTo>
                  <a:lnTo>
                    <a:pt x="549" y="661"/>
                  </a:lnTo>
                  <a:lnTo>
                    <a:pt x="557" y="662"/>
                  </a:lnTo>
                  <a:lnTo>
                    <a:pt x="565" y="662"/>
                  </a:lnTo>
                  <a:lnTo>
                    <a:pt x="580" y="661"/>
                  </a:lnTo>
                  <a:lnTo>
                    <a:pt x="587" y="661"/>
                  </a:lnTo>
                  <a:lnTo>
                    <a:pt x="593" y="663"/>
                  </a:lnTo>
                  <a:lnTo>
                    <a:pt x="599" y="668"/>
                  </a:lnTo>
                  <a:lnTo>
                    <a:pt x="605" y="675"/>
                  </a:lnTo>
                  <a:lnTo>
                    <a:pt x="605" y="675"/>
                  </a:lnTo>
                  <a:lnTo>
                    <a:pt x="612" y="684"/>
                  </a:lnTo>
                  <a:lnTo>
                    <a:pt x="618" y="693"/>
                  </a:lnTo>
                  <a:lnTo>
                    <a:pt x="624" y="699"/>
                  </a:lnTo>
                  <a:lnTo>
                    <a:pt x="630" y="704"/>
                  </a:lnTo>
                  <a:lnTo>
                    <a:pt x="638" y="707"/>
                  </a:lnTo>
                  <a:lnTo>
                    <a:pt x="644" y="707"/>
                  </a:lnTo>
                  <a:lnTo>
                    <a:pt x="650" y="704"/>
                  </a:lnTo>
                  <a:lnTo>
                    <a:pt x="658" y="699"/>
                  </a:lnTo>
                  <a:lnTo>
                    <a:pt x="658" y="699"/>
                  </a:lnTo>
                  <a:lnTo>
                    <a:pt x="660" y="695"/>
                  </a:lnTo>
                  <a:lnTo>
                    <a:pt x="664" y="689"/>
                  </a:lnTo>
                  <a:lnTo>
                    <a:pt x="668" y="675"/>
                  </a:lnTo>
                  <a:lnTo>
                    <a:pt x="670" y="659"/>
                  </a:lnTo>
                  <a:lnTo>
                    <a:pt x="673" y="641"/>
                  </a:lnTo>
                  <a:lnTo>
                    <a:pt x="677" y="622"/>
                  </a:lnTo>
                  <a:lnTo>
                    <a:pt x="679" y="604"/>
                  </a:lnTo>
                  <a:lnTo>
                    <a:pt x="684" y="589"/>
                  </a:lnTo>
                  <a:lnTo>
                    <a:pt x="688" y="583"/>
                  </a:lnTo>
                  <a:lnTo>
                    <a:pt x="691" y="578"/>
                  </a:lnTo>
                  <a:lnTo>
                    <a:pt x="691" y="578"/>
                  </a:lnTo>
                  <a:lnTo>
                    <a:pt x="695" y="576"/>
                  </a:lnTo>
                  <a:lnTo>
                    <a:pt x="699" y="573"/>
                  </a:lnTo>
                  <a:lnTo>
                    <a:pt x="701" y="573"/>
                  </a:lnTo>
                  <a:lnTo>
                    <a:pt x="703" y="574"/>
                  </a:lnTo>
                  <a:lnTo>
                    <a:pt x="705" y="581"/>
                  </a:lnTo>
                  <a:lnTo>
                    <a:pt x="708" y="589"/>
                  </a:lnTo>
                  <a:lnTo>
                    <a:pt x="710" y="601"/>
                  </a:lnTo>
                  <a:lnTo>
                    <a:pt x="713" y="611"/>
                  </a:lnTo>
                  <a:lnTo>
                    <a:pt x="715" y="616"/>
                  </a:lnTo>
                  <a:lnTo>
                    <a:pt x="718" y="619"/>
                  </a:lnTo>
                  <a:lnTo>
                    <a:pt x="720" y="622"/>
                  </a:lnTo>
                  <a:lnTo>
                    <a:pt x="725" y="624"/>
                  </a:lnTo>
                  <a:lnTo>
                    <a:pt x="725" y="624"/>
                  </a:lnTo>
                  <a:lnTo>
                    <a:pt x="729" y="626"/>
                  </a:lnTo>
                  <a:lnTo>
                    <a:pt x="733" y="626"/>
                  </a:lnTo>
                  <a:lnTo>
                    <a:pt x="735" y="626"/>
                  </a:lnTo>
                  <a:lnTo>
                    <a:pt x="736" y="624"/>
                  </a:lnTo>
                  <a:lnTo>
                    <a:pt x="739" y="619"/>
                  </a:lnTo>
                  <a:lnTo>
                    <a:pt x="740" y="613"/>
                  </a:lnTo>
                  <a:lnTo>
                    <a:pt x="739" y="598"/>
                  </a:lnTo>
                  <a:lnTo>
                    <a:pt x="738" y="583"/>
                  </a:lnTo>
                  <a:lnTo>
                    <a:pt x="738" y="583"/>
                  </a:lnTo>
                  <a:lnTo>
                    <a:pt x="738" y="579"/>
                  </a:lnTo>
                  <a:lnTo>
                    <a:pt x="739" y="577"/>
                  </a:lnTo>
                  <a:lnTo>
                    <a:pt x="745" y="571"/>
                  </a:lnTo>
                  <a:lnTo>
                    <a:pt x="753" y="567"/>
                  </a:lnTo>
                  <a:lnTo>
                    <a:pt x="761" y="562"/>
                  </a:lnTo>
                  <a:lnTo>
                    <a:pt x="781" y="554"/>
                  </a:lnTo>
                  <a:lnTo>
                    <a:pt x="790" y="549"/>
                  </a:lnTo>
                  <a:lnTo>
                    <a:pt x="798" y="543"/>
                  </a:lnTo>
                  <a:lnTo>
                    <a:pt x="798" y="543"/>
                  </a:lnTo>
                  <a:lnTo>
                    <a:pt x="803" y="538"/>
                  </a:lnTo>
                  <a:lnTo>
                    <a:pt x="806" y="532"/>
                  </a:lnTo>
                  <a:lnTo>
                    <a:pt x="808" y="527"/>
                  </a:lnTo>
                  <a:lnTo>
                    <a:pt x="808" y="522"/>
                  </a:lnTo>
                  <a:lnTo>
                    <a:pt x="805" y="517"/>
                  </a:lnTo>
                  <a:lnTo>
                    <a:pt x="801" y="513"/>
                  </a:lnTo>
                  <a:lnTo>
                    <a:pt x="795" y="508"/>
                  </a:lnTo>
                  <a:lnTo>
                    <a:pt x="788" y="503"/>
                  </a:lnTo>
                  <a:lnTo>
                    <a:pt x="788" y="503"/>
                  </a:lnTo>
                  <a:lnTo>
                    <a:pt x="780" y="499"/>
                  </a:lnTo>
                  <a:lnTo>
                    <a:pt x="776" y="494"/>
                  </a:lnTo>
                  <a:lnTo>
                    <a:pt x="776" y="492"/>
                  </a:lnTo>
                  <a:lnTo>
                    <a:pt x="776" y="489"/>
                  </a:lnTo>
                  <a:lnTo>
                    <a:pt x="779" y="484"/>
                  </a:lnTo>
                  <a:lnTo>
                    <a:pt x="784" y="479"/>
                  </a:lnTo>
                  <a:lnTo>
                    <a:pt x="793" y="476"/>
                  </a:lnTo>
                  <a:lnTo>
                    <a:pt x="803" y="473"/>
                  </a:lnTo>
                  <a:lnTo>
                    <a:pt x="815" y="471"/>
                  </a:lnTo>
                  <a:lnTo>
                    <a:pt x="815" y="471"/>
                  </a:lnTo>
                  <a:lnTo>
                    <a:pt x="825" y="470"/>
                  </a:lnTo>
                  <a:lnTo>
                    <a:pt x="831" y="472"/>
                  </a:lnTo>
                  <a:lnTo>
                    <a:pt x="834" y="473"/>
                  </a:lnTo>
                  <a:lnTo>
                    <a:pt x="835" y="475"/>
                  </a:lnTo>
                  <a:lnTo>
                    <a:pt x="836" y="481"/>
                  </a:lnTo>
                  <a:lnTo>
                    <a:pt x="835" y="496"/>
                  </a:lnTo>
                  <a:lnTo>
                    <a:pt x="835" y="506"/>
                  </a:lnTo>
                  <a:lnTo>
                    <a:pt x="835" y="516"/>
                  </a:lnTo>
                  <a:lnTo>
                    <a:pt x="835" y="516"/>
                  </a:lnTo>
                  <a:lnTo>
                    <a:pt x="836" y="521"/>
                  </a:lnTo>
                  <a:lnTo>
                    <a:pt x="839" y="523"/>
                  </a:lnTo>
                  <a:lnTo>
                    <a:pt x="840" y="526"/>
                  </a:lnTo>
                  <a:lnTo>
                    <a:pt x="843" y="527"/>
                  </a:lnTo>
                  <a:lnTo>
                    <a:pt x="849" y="528"/>
                  </a:lnTo>
                  <a:lnTo>
                    <a:pt x="855" y="527"/>
                  </a:lnTo>
                  <a:lnTo>
                    <a:pt x="861" y="524"/>
                  </a:lnTo>
                  <a:lnTo>
                    <a:pt x="866" y="524"/>
                  </a:lnTo>
                  <a:lnTo>
                    <a:pt x="868" y="524"/>
                  </a:lnTo>
                  <a:lnTo>
                    <a:pt x="869" y="526"/>
                  </a:lnTo>
                  <a:lnTo>
                    <a:pt x="870" y="528"/>
                  </a:lnTo>
                  <a:lnTo>
                    <a:pt x="870" y="532"/>
                  </a:lnTo>
                  <a:lnTo>
                    <a:pt x="870" y="532"/>
                  </a:lnTo>
                  <a:lnTo>
                    <a:pt x="871" y="538"/>
                  </a:lnTo>
                  <a:lnTo>
                    <a:pt x="874" y="544"/>
                  </a:lnTo>
                  <a:lnTo>
                    <a:pt x="879" y="549"/>
                  </a:lnTo>
                  <a:lnTo>
                    <a:pt x="884" y="553"/>
                  </a:lnTo>
                  <a:lnTo>
                    <a:pt x="898" y="562"/>
                  </a:lnTo>
                  <a:lnTo>
                    <a:pt x="905" y="567"/>
                  </a:lnTo>
                  <a:lnTo>
                    <a:pt x="913" y="573"/>
                  </a:lnTo>
                  <a:lnTo>
                    <a:pt x="913" y="573"/>
                  </a:lnTo>
                  <a:lnTo>
                    <a:pt x="915" y="577"/>
                  </a:lnTo>
                  <a:lnTo>
                    <a:pt x="918" y="582"/>
                  </a:lnTo>
                  <a:lnTo>
                    <a:pt x="918" y="586"/>
                  </a:lnTo>
                  <a:lnTo>
                    <a:pt x="918" y="591"/>
                  </a:lnTo>
                  <a:lnTo>
                    <a:pt x="915" y="602"/>
                  </a:lnTo>
                  <a:lnTo>
                    <a:pt x="910" y="613"/>
                  </a:lnTo>
                  <a:lnTo>
                    <a:pt x="906" y="626"/>
                  </a:lnTo>
                  <a:lnTo>
                    <a:pt x="903" y="639"/>
                  </a:lnTo>
                  <a:lnTo>
                    <a:pt x="903" y="646"/>
                  </a:lnTo>
                  <a:lnTo>
                    <a:pt x="903" y="653"/>
                  </a:lnTo>
                  <a:lnTo>
                    <a:pt x="904" y="661"/>
                  </a:lnTo>
                  <a:lnTo>
                    <a:pt x="906" y="668"/>
                  </a:lnTo>
                  <a:lnTo>
                    <a:pt x="906" y="668"/>
                  </a:lnTo>
                  <a:lnTo>
                    <a:pt x="911" y="675"/>
                  </a:lnTo>
                  <a:lnTo>
                    <a:pt x="918" y="680"/>
                  </a:lnTo>
                  <a:lnTo>
                    <a:pt x="925" y="684"/>
                  </a:lnTo>
                  <a:lnTo>
                    <a:pt x="934" y="687"/>
                  </a:lnTo>
                  <a:lnTo>
                    <a:pt x="944" y="688"/>
                  </a:lnTo>
                  <a:lnTo>
                    <a:pt x="955" y="689"/>
                  </a:lnTo>
                  <a:lnTo>
                    <a:pt x="977" y="688"/>
                  </a:lnTo>
                  <a:lnTo>
                    <a:pt x="1000" y="684"/>
                  </a:lnTo>
                  <a:lnTo>
                    <a:pt x="1021" y="680"/>
                  </a:lnTo>
                  <a:lnTo>
                    <a:pt x="1037" y="679"/>
                  </a:lnTo>
                  <a:lnTo>
                    <a:pt x="1044" y="679"/>
                  </a:lnTo>
                  <a:lnTo>
                    <a:pt x="1047" y="679"/>
                  </a:lnTo>
                  <a:lnTo>
                    <a:pt x="1047" y="679"/>
                  </a:lnTo>
                  <a:lnTo>
                    <a:pt x="1050" y="680"/>
                  </a:lnTo>
                  <a:lnTo>
                    <a:pt x="1051" y="683"/>
                  </a:lnTo>
                  <a:lnTo>
                    <a:pt x="1052" y="685"/>
                  </a:lnTo>
                  <a:lnTo>
                    <a:pt x="1052" y="689"/>
                  </a:lnTo>
                  <a:lnTo>
                    <a:pt x="1051" y="697"/>
                  </a:lnTo>
                  <a:lnTo>
                    <a:pt x="1049" y="707"/>
                  </a:lnTo>
                  <a:lnTo>
                    <a:pt x="1046" y="717"/>
                  </a:lnTo>
                  <a:lnTo>
                    <a:pt x="1046" y="727"/>
                  </a:lnTo>
                  <a:lnTo>
                    <a:pt x="1046" y="732"/>
                  </a:lnTo>
                  <a:lnTo>
                    <a:pt x="1047" y="737"/>
                  </a:lnTo>
                  <a:lnTo>
                    <a:pt x="1051" y="742"/>
                  </a:lnTo>
                  <a:lnTo>
                    <a:pt x="1055" y="747"/>
                  </a:lnTo>
                  <a:lnTo>
                    <a:pt x="1055" y="747"/>
                  </a:lnTo>
                  <a:lnTo>
                    <a:pt x="1059" y="750"/>
                  </a:lnTo>
                  <a:lnTo>
                    <a:pt x="1064" y="753"/>
                  </a:lnTo>
                  <a:lnTo>
                    <a:pt x="1067" y="754"/>
                  </a:lnTo>
                  <a:lnTo>
                    <a:pt x="1072" y="754"/>
                  </a:lnTo>
                  <a:lnTo>
                    <a:pt x="1077" y="754"/>
                  </a:lnTo>
                  <a:lnTo>
                    <a:pt x="1084" y="753"/>
                  </a:lnTo>
                  <a:lnTo>
                    <a:pt x="1097" y="748"/>
                  </a:lnTo>
                  <a:lnTo>
                    <a:pt x="1135" y="734"/>
                  </a:lnTo>
                  <a:lnTo>
                    <a:pt x="1160" y="725"/>
                  </a:lnTo>
                  <a:lnTo>
                    <a:pt x="1192" y="717"/>
                  </a:lnTo>
                  <a:lnTo>
                    <a:pt x="1192" y="717"/>
                  </a:lnTo>
                  <a:lnTo>
                    <a:pt x="1208" y="713"/>
                  </a:lnTo>
                  <a:lnTo>
                    <a:pt x="1225" y="712"/>
                  </a:lnTo>
                  <a:lnTo>
                    <a:pt x="1238" y="712"/>
                  </a:lnTo>
                  <a:lnTo>
                    <a:pt x="1251" y="713"/>
                  </a:lnTo>
                  <a:lnTo>
                    <a:pt x="1262" y="717"/>
                  </a:lnTo>
                  <a:lnTo>
                    <a:pt x="1273" y="720"/>
                  </a:lnTo>
                  <a:lnTo>
                    <a:pt x="1282" y="725"/>
                  </a:lnTo>
                  <a:lnTo>
                    <a:pt x="1292" y="732"/>
                  </a:lnTo>
                  <a:lnTo>
                    <a:pt x="1308" y="745"/>
                  </a:lnTo>
                  <a:lnTo>
                    <a:pt x="1325" y="759"/>
                  </a:lnTo>
                  <a:lnTo>
                    <a:pt x="1341" y="774"/>
                  </a:lnTo>
                  <a:lnTo>
                    <a:pt x="1358" y="788"/>
                  </a:lnTo>
                  <a:lnTo>
                    <a:pt x="1358" y="788"/>
                  </a:lnTo>
                  <a:lnTo>
                    <a:pt x="1367" y="794"/>
                  </a:lnTo>
                  <a:lnTo>
                    <a:pt x="1376" y="798"/>
                  </a:lnTo>
                  <a:lnTo>
                    <a:pt x="1383" y="800"/>
                  </a:lnTo>
                  <a:lnTo>
                    <a:pt x="1391" y="802"/>
                  </a:lnTo>
                  <a:lnTo>
                    <a:pt x="1397" y="802"/>
                  </a:lnTo>
                  <a:lnTo>
                    <a:pt x="1403" y="802"/>
                  </a:lnTo>
                  <a:lnTo>
                    <a:pt x="1416" y="799"/>
                  </a:lnTo>
                  <a:lnTo>
                    <a:pt x="1426" y="797"/>
                  </a:lnTo>
                  <a:lnTo>
                    <a:pt x="1436" y="795"/>
                  </a:lnTo>
                  <a:lnTo>
                    <a:pt x="1441" y="797"/>
                  </a:lnTo>
                  <a:lnTo>
                    <a:pt x="1446" y="798"/>
                  </a:lnTo>
                  <a:lnTo>
                    <a:pt x="1451" y="800"/>
                  </a:lnTo>
                  <a:lnTo>
                    <a:pt x="1456" y="805"/>
                  </a:lnTo>
                  <a:lnTo>
                    <a:pt x="1456" y="805"/>
                  </a:lnTo>
                  <a:lnTo>
                    <a:pt x="1462" y="810"/>
                  </a:lnTo>
                  <a:lnTo>
                    <a:pt x="1468" y="813"/>
                  </a:lnTo>
                  <a:lnTo>
                    <a:pt x="1474" y="815"/>
                  </a:lnTo>
                  <a:lnTo>
                    <a:pt x="1482" y="817"/>
                  </a:lnTo>
                  <a:lnTo>
                    <a:pt x="1499" y="818"/>
                  </a:lnTo>
                  <a:lnTo>
                    <a:pt x="1517" y="815"/>
                  </a:lnTo>
                  <a:lnTo>
                    <a:pt x="1558" y="809"/>
                  </a:lnTo>
                  <a:lnTo>
                    <a:pt x="1579" y="807"/>
                  </a:lnTo>
                  <a:lnTo>
                    <a:pt x="1601" y="805"/>
                  </a:lnTo>
                  <a:lnTo>
                    <a:pt x="1601" y="805"/>
                  </a:lnTo>
                  <a:lnTo>
                    <a:pt x="1618" y="807"/>
                  </a:lnTo>
                  <a:lnTo>
                    <a:pt x="1629" y="809"/>
                  </a:lnTo>
                  <a:lnTo>
                    <a:pt x="1635" y="812"/>
                  </a:lnTo>
                  <a:lnTo>
                    <a:pt x="1639" y="815"/>
                  </a:lnTo>
                  <a:lnTo>
                    <a:pt x="1639" y="815"/>
                  </a:lnTo>
                  <a:lnTo>
                    <a:pt x="1650" y="813"/>
                  </a:lnTo>
                  <a:lnTo>
                    <a:pt x="1660" y="809"/>
                  </a:lnTo>
                  <a:lnTo>
                    <a:pt x="1670" y="804"/>
                  </a:lnTo>
                  <a:lnTo>
                    <a:pt x="1679" y="798"/>
                  </a:lnTo>
                  <a:lnTo>
                    <a:pt x="1679" y="798"/>
                  </a:lnTo>
                  <a:lnTo>
                    <a:pt x="1684" y="793"/>
                  </a:lnTo>
                  <a:lnTo>
                    <a:pt x="1690" y="789"/>
                  </a:lnTo>
                  <a:lnTo>
                    <a:pt x="1700" y="783"/>
                  </a:lnTo>
                  <a:lnTo>
                    <a:pt x="1712" y="779"/>
                  </a:lnTo>
                  <a:lnTo>
                    <a:pt x="1723" y="777"/>
                  </a:lnTo>
                  <a:lnTo>
                    <a:pt x="1733" y="774"/>
                  </a:lnTo>
                  <a:lnTo>
                    <a:pt x="1742" y="770"/>
                  </a:lnTo>
                  <a:lnTo>
                    <a:pt x="1747" y="767"/>
                  </a:lnTo>
                  <a:lnTo>
                    <a:pt x="1750" y="763"/>
                  </a:lnTo>
                  <a:lnTo>
                    <a:pt x="1755" y="758"/>
                  </a:lnTo>
                  <a:lnTo>
                    <a:pt x="1759" y="753"/>
                  </a:lnTo>
                  <a:lnTo>
                    <a:pt x="1759" y="753"/>
                  </a:lnTo>
                  <a:lnTo>
                    <a:pt x="1773" y="728"/>
                  </a:lnTo>
                  <a:lnTo>
                    <a:pt x="1785" y="705"/>
                  </a:lnTo>
                  <a:lnTo>
                    <a:pt x="1793" y="697"/>
                  </a:lnTo>
                  <a:lnTo>
                    <a:pt x="1800" y="689"/>
                  </a:lnTo>
                  <a:lnTo>
                    <a:pt x="1809" y="682"/>
                  </a:lnTo>
                  <a:lnTo>
                    <a:pt x="1819" y="678"/>
                  </a:lnTo>
                  <a:lnTo>
                    <a:pt x="1819" y="678"/>
                  </a:lnTo>
                  <a:lnTo>
                    <a:pt x="1830" y="672"/>
                  </a:lnTo>
                  <a:lnTo>
                    <a:pt x="1844" y="663"/>
                  </a:lnTo>
                  <a:lnTo>
                    <a:pt x="1873" y="642"/>
                  </a:lnTo>
                  <a:lnTo>
                    <a:pt x="1889" y="632"/>
                  </a:lnTo>
                  <a:lnTo>
                    <a:pt x="1905" y="623"/>
                  </a:lnTo>
                  <a:lnTo>
                    <a:pt x="1913" y="619"/>
                  </a:lnTo>
                  <a:lnTo>
                    <a:pt x="1920" y="617"/>
                  </a:lnTo>
                  <a:lnTo>
                    <a:pt x="1928" y="616"/>
                  </a:lnTo>
                  <a:lnTo>
                    <a:pt x="1935" y="614"/>
                  </a:lnTo>
                  <a:lnTo>
                    <a:pt x="1935" y="614"/>
                  </a:lnTo>
                  <a:lnTo>
                    <a:pt x="1948" y="616"/>
                  </a:lnTo>
                  <a:lnTo>
                    <a:pt x="1956" y="618"/>
                  </a:lnTo>
                  <a:lnTo>
                    <a:pt x="1963" y="623"/>
                  </a:lnTo>
                  <a:lnTo>
                    <a:pt x="1966" y="629"/>
                  </a:lnTo>
                  <a:lnTo>
                    <a:pt x="1969" y="637"/>
                  </a:lnTo>
                  <a:lnTo>
                    <a:pt x="1970" y="644"/>
                  </a:lnTo>
                  <a:lnTo>
                    <a:pt x="1971" y="653"/>
                  </a:lnTo>
                  <a:lnTo>
                    <a:pt x="1975" y="661"/>
                  </a:lnTo>
                  <a:lnTo>
                    <a:pt x="1975" y="661"/>
                  </a:lnTo>
                  <a:lnTo>
                    <a:pt x="1981" y="677"/>
                  </a:lnTo>
                  <a:lnTo>
                    <a:pt x="1986" y="683"/>
                  </a:lnTo>
                  <a:lnTo>
                    <a:pt x="1991" y="689"/>
                  </a:lnTo>
                  <a:lnTo>
                    <a:pt x="1998" y="693"/>
                  </a:lnTo>
                  <a:lnTo>
                    <a:pt x="2006" y="697"/>
                  </a:lnTo>
                  <a:lnTo>
                    <a:pt x="2016" y="699"/>
                  </a:lnTo>
                  <a:lnTo>
                    <a:pt x="2029" y="700"/>
                  </a:lnTo>
                  <a:lnTo>
                    <a:pt x="2029" y="700"/>
                  </a:lnTo>
                  <a:lnTo>
                    <a:pt x="2035" y="699"/>
                  </a:lnTo>
                  <a:lnTo>
                    <a:pt x="2040" y="698"/>
                  </a:lnTo>
                  <a:lnTo>
                    <a:pt x="2045" y="695"/>
                  </a:lnTo>
                  <a:lnTo>
                    <a:pt x="2050" y="693"/>
                  </a:lnTo>
                  <a:lnTo>
                    <a:pt x="2058" y="685"/>
                  </a:lnTo>
                  <a:lnTo>
                    <a:pt x="2064" y="677"/>
                  </a:lnTo>
                  <a:lnTo>
                    <a:pt x="2069" y="669"/>
                  </a:lnTo>
                  <a:lnTo>
                    <a:pt x="2072" y="664"/>
                  </a:lnTo>
                  <a:lnTo>
                    <a:pt x="2075" y="663"/>
                  </a:lnTo>
                  <a:lnTo>
                    <a:pt x="2077" y="663"/>
                  </a:lnTo>
                  <a:lnTo>
                    <a:pt x="2080" y="663"/>
                  </a:lnTo>
                  <a:lnTo>
                    <a:pt x="2082" y="665"/>
                  </a:lnTo>
                  <a:lnTo>
                    <a:pt x="2082" y="665"/>
                  </a:lnTo>
                  <a:lnTo>
                    <a:pt x="2137" y="720"/>
                  </a:lnTo>
                  <a:lnTo>
                    <a:pt x="2192" y="672"/>
                  </a:lnTo>
                  <a:lnTo>
                    <a:pt x="2192" y="672"/>
                  </a:lnTo>
                  <a:lnTo>
                    <a:pt x="2185" y="664"/>
                  </a:lnTo>
                  <a:lnTo>
                    <a:pt x="2179" y="656"/>
                  </a:lnTo>
                  <a:lnTo>
                    <a:pt x="2171" y="646"/>
                  </a:lnTo>
                  <a:lnTo>
                    <a:pt x="2164" y="633"/>
                  </a:lnTo>
                  <a:lnTo>
                    <a:pt x="2157" y="619"/>
                  </a:lnTo>
                  <a:lnTo>
                    <a:pt x="2154" y="606"/>
                  </a:lnTo>
                  <a:lnTo>
                    <a:pt x="2152" y="598"/>
                  </a:lnTo>
                  <a:lnTo>
                    <a:pt x="2151" y="591"/>
                  </a:lnTo>
                  <a:lnTo>
                    <a:pt x="2151" y="591"/>
                  </a:lnTo>
                  <a:lnTo>
                    <a:pt x="2152" y="567"/>
                  </a:lnTo>
                  <a:lnTo>
                    <a:pt x="2154" y="558"/>
                  </a:lnTo>
                  <a:lnTo>
                    <a:pt x="2156" y="552"/>
                  </a:lnTo>
                  <a:lnTo>
                    <a:pt x="2160" y="547"/>
                  </a:lnTo>
                  <a:lnTo>
                    <a:pt x="2165" y="544"/>
                  </a:lnTo>
                  <a:lnTo>
                    <a:pt x="2172" y="543"/>
                  </a:lnTo>
                  <a:lnTo>
                    <a:pt x="2181" y="543"/>
                  </a:lnTo>
                  <a:lnTo>
                    <a:pt x="2181" y="543"/>
                  </a:lnTo>
                  <a:lnTo>
                    <a:pt x="2195" y="542"/>
                  </a:lnTo>
                  <a:lnTo>
                    <a:pt x="2214" y="541"/>
                  </a:lnTo>
                  <a:lnTo>
                    <a:pt x="2236" y="537"/>
                  </a:lnTo>
                  <a:lnTo>
                    <a:pt x="2247" y="534"/>
                  </a:lnTo>
                  <a:lnTo>
                    <a:pt x="2259" y="529"/>
                  </a:lnTo>
                  <a:lnTo>
                    <a:pt x="2270" y="524"/>
                  </a:lnTo>
                  <a:lnTo>
                    <a:pt x="2281" y="518"/>
                  </a:lnTo>
                  <a:lnTo>
                    <a:pt x="2291" y="511"/>
                  </a:lnTo>
                  <a:lnTo>
                    <a:pt x="2301" y="502"/>
                  </a:lnTo>
                  <a:lnTo>
                    <a:pt x="2310" y="492"/>
                  </a:lnTo>
                  <a:lnTo>
                    <a:pt x="2316" y="479"/>
                  </a:lnTo>
                  <a:lnTo>
                    <a:pt x="2322" y="466"/>
                  </a:lnTo>
                  <a:lnTo>
                    <a:pt x="2325" y="450"/>
                  </a:lnTo>
                  <a:lnTo>
                    <a:pt x="2447" y="407"/>
                  </a:lnTo>
                  <a:lnTo>
                    <a:pt x="2458" y="358"/>
                  </a:lnTo>
                  <a:lnTo>
                    <a:pt x="2458" y="358"/>
                  </a:lnTo>
                  <a:lnTo>
                    <a:pt x="2468" y="343"/>
                  </a:lnTo>
                  <a:lnTo>
                    <a:pt x="2476" y="327"/>
                  </a:lnTo>
                  <a:lnTo>
                    <a:pt x="2483" y="310"/>
                  </a:lnTo>
                  <a:lnTo>
                    <a:pt x="2487" y="301"/>
                  </a:lnTo>
                  <a:lnTo>
                    <a:pt x="2488" y="292"/>
                  </a:lnTo>
                  <a:lnTo>
                    <a:pt x="2488" y="284"/>
                  </a:lnTo>
                  <a:lnTo>
                    <a:pt x="2487" y="276"/>
                  </a:lnTo>
                  <a:lnTo>
                    <a:pt x="2483" y="270"/>
                  </a:lnTo>
                  <a:lnTo>
                    <a:pt x="2478" y="265"/>
                  </a:lnTo>
                  <a:lnTo>
                    <a:pt x="2470" y="262"/>
                  </a:lnTo>
                  <a:lnTo>
                    <a:pt x="2458" y="261"/>
                  </a:lnTo>
                  <a:lnTo>
                    <a:pt x="2458" y="261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1613" y="1875"/>
              <a:ext cx="1246" cy="409"/>
            </a:xfrm>
            <a:custGeom>
              <a:avLst/>
              <a:gdLst>
                <a:gd name="T0" fmla="*/ 1280 w 2492"/>
                <a:gd name="T1" fmla="*/ 724 h 818"/>
                <a:gd name="T2" fmla="*/ 1052 w 2492"/>
                <a:gd name="T3" fmla="*/ 742 h 818"/>
                <a:gd name="T4" fmla="*/ 957 w 2492"/>
                <a:gd name="T5" fmla="*/ 689 h 818"/>
                <a:gd name="T6" fmla="*/ 915 w 2492"/>
                <a:gd name="T7" fmla="*/ 574 h 818"/>
                <a:gd name="T8" fmla="*/ 837 w 2492"/>
                <a:gd name="T9" fmla="*/ 516 h 818"/>
                <a:gd name="T10" fmla="*/ 781 w 2492"/>
                <a:gd name="T11" fmla="*/ 497 h 818"/>
                <a:gd name="T12" fmla="*/ 741 w 2492"/>
                <a:gd name="T13" fmla="*/ 583 h 818"/>
                <a:gd name="T14" fmla="*/ 702 w 2492"/>
                <a:gd name="T15" fmla="*/ 574 h 818"/>
                <a:gd name="T16" fmla="*/ 625 w 2492"/>
                <a:gd name="T17" fmla="*/ 699 h 818"/>
                <a:gd name="T18" fmla="*/ 499 w 2492"/>
                <a:gd name="T19" fmla="*/ 632 h 818"/>
                <a:gd name="T20" fmla="*/ 375 w 2492"/>
                <a:gd name="T21" fmla="*/ 649 h 818"/>
                <a:gd name="T22" fmla="*/ 320 w 2492"/>
                <a:gd name="T23" fmla="*/ 551 h 818"/>
                <a:gd name="T24" fmla="*/ 175 w 2492"/>
                <a:gd name="T25" fmla="*/ 568 h 818"/>
                <a:gd name="T26" fmla="*/ 8 w 2492"/>
                <a:gd name="T27" fmla="*/ 508 h 818"/>
                <a:gd name="T28" fmla="*/ 219 w 2492"/>
                <a:gd name="T29" fmla="*/ 294 h 818"/>
                <a:gd name="T30" fmla="*/ 430 w 2492"/>
                <a:gd name="T31" fmla="*/ 95 h 818"/>
                <a:gd name="T32" fmla="*/ 805 w 2492"/>
                <a:gd name="T33" fmla="*/ 64 h 818"/>
                <a:gd name="T34" fmla="*/ 977 w 2492"/>
                <a:gd name="T35" fmla="*/ 103 h 818"/>
                <a:gd name="T36" fmla="*/ 1400 w 2492"/>
                <a:gd name="T37" fmla="*/ 64 h 818"/>
                <a:gd name="T38" fmla="*/ 1740 w 2492"/>
                <a:gd name="T39" fmla="*/ 69 h 818"/>
                <a:gd name="T40" fmla="*/ 1960 w 2492"/>
                <a:gd name="T41" fmla="*/ 93 h 818"/>
                <a:gd name="T42" fmla="*/ 1951 w 2492"/>
                <a:gd name="T43" fmla="*/ 166 h 818"/>
                <a:gd name="T44" fmla="*/ 2079 w 2492"/>
                <a:gd name="T45" fmla="*/ 227 h 818"/>
                <a:gd name="T46" fmla="*/ 2046 w 2492"/>
                <a:gd name="T47" fmla="*/ 291 h 818"/>
                <a:gd name="T48" fmla="*/ 2156 w 2492"/>
                <a:gd name="T49" fmla="*/ 352 h 818"/>
                <a:gd name="T50" fmla="*/ 2460 w 2492"/>
                <a:gd name="T51" fmla="*/ 261 h 818"/>
                <a:gd name="T52" fmla="*/ 2131 w 2492"/>
                <a:gd name="T53" fmla="*/ 363 h 818"/>
                <a:gd name="T54" fmla="*/ 2062 w 2492"/>
                <a:gd name="T55" fmla="*/ 294 h 818"/>
                <a:gd name="T56" fmla="*/ 2068 w 2492"/>
                <a:gd name="T57" fmla="*/ 227 h 818"/>
                <a:gd name="T58" fmla="*/ 1918 w 2492"/>
                <a:gd name="T59" fmla="*/ 164 h 818"/>
                <a:gd name="T60" fmla="*/ 1870 w 2492"/>
                <a:gd name="T61" fmla="*/ 59 h 818"/>
                <a:gd name="T62" fmla="*/ 1518 w 2492"/>
                <a:gd name="T63" fmla="*/ 11 h 818"/>
                <a:gd name="T64" fmla="*/ 1014 w 2492"/>
                <a:gd name="T65" fmla="*/ 104 h 818"/>
                <a:gd name="T66" fmla="*/ 891 w 2492"/>
                <a:gd name="T67" fmla="*/ 96 h 818"/>
                <a:gd name="T68" fmla="*/ 639 w 2492"/>
                <a:gd name="T69" fmla="*/ 88 h 818"/>
                <a:gd name="T70" fmla="*/ 250 w 2492"/>
                <a:gd name="T71" fmla="*/ 259 h 818"/>
                <a:gd name="T72" fmla="*/ 2 w 2492"/>
                <a:gd name="T73" fmla="*/ 483 h 818"/>
                <a:gd name="T74" fmla="*/ 165 w 2492"/>
                <a:gd name="T75" fmla="*/ 566 h 818"/>
                <a:gd name="T76" fmla="*/ 303 w 2492"/>
                <a:gd name="T77" fmla="*/ 539 h 818"/>
                <a:gd name="T78" fmla="*/ 364 w 2492"/>
                <a:gd name="T79" fmla="*/ 651 h 818"/>
                <a:gd name="T80" fmla="*/ 499 w 2492"/>
                <a:gd name="T81" fmla="*/ 631 h 818"/>
                <a:gd name="T82" fmla="*/ 617 w 2492"/>
                <a:gd name="T83" fmla="*/ 688 h 818"/>
                <a:gd name="T84" fmla="*/ 698 w 2492"/>
                <a:gd name="T85" fmla="*/ 574 h 818"/>
                <a:gd name="T86" fmla="*/ 740 w 2492"/>
                <a:gd name="T87" fmla="*/ 597 h 818"/>
                <a:gd name="T88" fmla="*/ 785 w 2492"/>
                <a:gd name="T89" fmla="*/ 501 h 818"/>
                <a:gd name="T90" fmla="*/ 837 w 2492"/>
                <a:gd name="T91" fmla="*/ 504 h 818"/>
                <a:gd name="T92" fmla="*/ 875 w 2492"/>
                <a:gd name="T93" fmla="*/ 538 h 818"/>
                <a:gd name="T94" fmla="*/ 912 w 2492"/>
                <a:gd name="T95" fmla="*/ 673 h 818"/>
                <a:gd name="T96" fmla="*/ 1052 w 2492"/>
                <a:gd name="T97" fmla="*/ 704 h 818"/>
                <a:gd name="T98" fmla="*/ 1232 w 2492"/>
                <a:gd name="T99" fmla="*/ 710 h 818"/>
                <a:gd name="T100" fmla="*/ 1436 w 2492"/>
                <a:gd name="T101" fmla="*/ 795 h 818"/>
                <a:gd name="T102" fmla="*/ 1642 w 2492"/>
                <a:gd name="T103" fmla="*/ 815 h 818"/>
                <a:gd name="T104" fmla="*/ 1820 w 2492"/>
                <a:gd name="T105" fmla="*/ 677 h 818"/>
                <a:gd name="T106" fmla="*/ 1993 w 2492"/>
                <a:gd name="T107" fmla="*/ 688 h 818"/>
                <a:gd name="T108" fmla="*/ 2139 w 2492"/>
                <a:gd name="T109" fmla="*/ 720 h 818"/>
                <a:gd name="T110" fmla="*/ 2238 w 2492"/>
                <a:gd name="T111" fmla="*/ 536 h 818"/>
                <a:gd name="T112" fmla="*/ 2487 w 2492"/>
                <a:gd name="T113" fmla="*/ 272 h 818"/>
                <a:gd name="T114" fmla="*/ 2462 w 2492"/>
                <a:gd name="T115" fmla="*/ 358 h 818"/>
                <a:gd name="T116" fmla="*/ 2154 w 2492"/>
                <a:gd name="T117" fmla="*/ 591 h 818"/>
                <a:gd name="T118" fmla="*/ 2081 w 2492"/>
                <a:gd name="T119" fmla="*/ 664 h 818"/>
                <a:gd name="T120" fmla="*/ 1970 w 2492"/>
                <a:gd name="T121" fmla="*/ 637 h 818"/>
                <a:gd name="T122" fmla="*/ 1761 w 2492"/>
                <a:gd name="T123" fmla="*/ 753 h 818"/>
                <a:gd name="T124" fmla="*/ 1603 w 2492"/>
                <a:gd name="T125" fmla="*/ 807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92" h="818">
                  <a:moveTo>
                    <a:pt x="1458" y="805"/>
                  </a:moveTo>
                  <a:lnTo>
                    <a:pt x="1458" y="805"/>
                  </a:lnTo>
                  <a:lnTo>
                    <a:pt x="1453" y="802"/>
                  </a:lnTo>
                  <a:lnTo>
                    <a:pt x="1448" y="799"/>
                  </a:lnTo>
                  <a:lnTo>
                    <a:pt x="1443" y="797"/>
                  </a:lnTo>
                  <a:lnTo>
                    <a:pt x="1436" y="797"/>
                  </a:lnTo>
                  <a:lnTo>
                    <a:pt x="1436" y="797"/>
                  </a:lnTo>
                  <a:lnTo>
                    <a:pt x="1436" y="797"/>
                  </a:lnTo>
                  <a:lnTo>
                    <a:pt x="1429" y="798"/>
                  </a:lnTo>
                  <a:lnTo>
                    <a:pt x="1419" y="799"/>
                  </a:lnTo>
                  <a:lnTo>
                    <a:pt x="1410" y="802"/>
                  </a:lnTo>
                  <a:lnTo>
                    <a:pt x="1399" y="803"/>
                  </a:lnTo>
                  <a:lnTo>
                    <a:pt x="1399" y="803"/>
                  </a:lnTo>
                  <a:lnTo>
                    <a:pt x="1399" y="803"/>
                  </a:lnTo>
                  <a:lnTo>
                    <a:pt x="1390" y="802"/>
                  </a:lnTo>
                  <a:lnTo>
                    <a:pt x="1381" y="799"/>
                  </a:lnTo>
                  <a:lnTo>
                    <a:pt x="1370" y="795"/>
                  </a:lnTo>
                  <a:lnTo>
                    <a:pt x="1360" y="789"/>
                  </a:lnTo>
                  <a:lnTo>
                    <a:pt x="1360" y="789"/>
                  </a:lnTo>
                  <a:lnTo>
                    <a:pt x="1360" y="789"/>
                  </a:lnTo>
                  <a:lnTo>
                    <a:pt x="1344" y="778"/>
                  </a:lnTo>
                  <a:lnTo>
                    <a:pt x="1330" y="764"/>
                  </a:lnTo>
                  <a:lnTo>
                    <a:pt x="1317" y="752"/>
                  </a:lnTo>
                  <a:lnTo>
                    <a:pt x="1303" y="739"/>
                  </a:lnTo>
                  <a:lnTo>
                    <a:pt x="1289" y="729"/>
                  </a:lnTo>
                  <a:lnTo>
                    <a:pt x="1280" y="724"/>
                  </a:lnTo>
                  <a:lnTo>
                    <a:pt x="1273" y="720"/>
                  </a:lnTo>
                  <a:lnTo>
                    <a:pt x="1263" y="717"/>
                  </a:lnTo>
                  <a:lnTo>
                    <a:pt x="1254" y="714"/>
                  </a:lnTo>
                  <a:lnTo>
                    <a:pt x="1243" y="713"/>
                  </a:lnTo>
                  <a:lnTo>
                    <a:pt x="1232" y="713"/>
                  </a:lnTo>
                  <a:lnTo>
                    <a:pt x="1232" y="713"/>
                  </a:lnTo>
                  <a:lnTo>
                    <a:pt x="1232" y="713"/>
                  </a:lnTo>
                  <a:lnTo>
                    <a:pt x="1214" y="713"/>
                  </a:lnTo>
                  <a:lnTo>
                    <a:pt x="1194" y="717"/>
                  </a:lnTo>
                  <a:lnTo>
                    <a:pt x="1194" y="717"/>
                  </a:lnTo>
                  <a:lnTo>
                    <a:pt x="1194" y="717"/>
                  </a:lnTo>
                  <a:lnTo>
                    <a:pt x="1170" y="723"/>
                  </a:lnTo>
                  <a:lnTo>
                    <a:pt x="1149" y="730"/>
                  </a:lnTo>
                  <a:lnTo>
                    <a:pt x="1116" y="743"/>
                  </a:lnTo>
                  <a:lnTo>
                    <a:pt x="1092" y="752"/>
                  </a:lnTo>
                  <a:lnTo>
                    <a:pt x="1083" y="754"/>
                  </a:lnTo>
                  <a:lnTo>
                    <a:pt x="1074" y="755"/>
                  </a:lnTo>
                  <a:lnTo>
                    <a:pt x="1074" y="755"/>
                  </a:lnTo>
                  <a:lnTo>
                    <a:pt x="1074" y="755"/>
                  </a:lnTo>
                  <a:lnTo>
                    <a:pt x="1069" y="755"/>
                  </a:lnTo>
                  <a:lnTo>
                    <a:pt x="1064" y="753"/>
                  </a:lnTo>
                  <a:lnTo>
                    <a:pt x="1061" y="750"/>
                  </a:lnTo>
                  <a:lnTo>
                    <a:pt x="1056" y="747"/>
                  </a:lnTo>
                  <a:lnTo>
                    <a:pt x="1056" y="747"/>
                  </a:lnTo>
                  <a:lnTo>
                    <a:pt x="1056" y="747"/>
                  </a:lnTo>
                  <a:lnTo>
                    <a:pt x="1052" y="742"/>
                  </a:lnTo>
                  <a:lnTo>
                    <a:pt x="1049" y="735"/>
                  </a:lnTo>
                  <a:lnTo>
                    <a:pt x="1047" y="730"/>
                  </a:lnTo>
                  <a:lnTo>
                    <a:pt x="1047" y="724"/>
                  </a:lnTo>
                  <a:lnTo>
                    <a:pt x="1047" y="724"/>
                  </a:lnTo>
                  <a:lnTo>
                    <a:pt x="1047" y="724"/>
                  </a:lnTo>
                  <a:lnTo>
                    <a:pt x="1048" y="713"/>
                  </a:lnTo>
                  <a:lnTo>
                    <a:pt x="1051" y="703"/>
                  </a:lnTo>
                  <a:lnTo>
                    <a:pt x="1052" y="694"/>
                  </a:lnTo>
                  <a:lnTo>
                    <a:pt x="1053" y="687"/>
                  </a:lnTo>
                  <a:lnTo>
                    <a:pt x="1053" y="687"/>
                  </a:lnTo>
                  <a:lnTo>
                    <a:pt x="1053" y="687"/>
                  </a:lnTo>
                  <a:lnTo>
                    <a:pt x="1052" y="683"/>
                  </a:lnTo>
                  <a:lnTo>
                    <a:pt x="1051" y="682"/>
                  </a:lnTo>
                  <a:lnTo>
                    <a:pt x="1049" y="680"/>
                  </a:lnTo>
                  <a:lnTo>
                    <a:pt x="1049" y="680"/>
                  </a:lnTo>
                  <a:lnTo>
                    <a:pt x="1049" y="680"/>
                  </a:lnTo>
                  <a:lnTo>
                    <a:pt x="1044" y="679"/>
                  </a:lnTo>
                  <a:lnTo>
                    <a:pt x="1044" y="679"/>
                  </a:lnTo>
                  <a:lnTo>
                    <a:pt x="1044" y="679"/>
                  </a:lnTo>
                  <a:lnTo>
                    <a:pt x="1028" y="680"/>
                  </a:lnTo>
                  <a:lnTo>
                    <a:pt x="1007" y="684"/>
                  </a:lnTo>
                  <a:lnTo>
                    <a:pt x="982" y="688"/>
                  </a:lnTo>
                  <a:lnTo>
                    <a:pt x="968" y="689"/>
                  </a:lnTo>
                  <a:lnTo>
                    <a:pt x="957" y="689"/>
                  </a:lnTo>
                  <a:lnTo>
                    <a:pt x="957" y="689"/>
                  </a:lnTo>
                  <a:lnTo>
                    <a:pt x="957" y="689"/>
                  </a:lnTo>
                  <a:lnTo>
                    <a:pt x="941" y="688"/>
                  </a:lnTo>
                  <a:lnTo>
                    <a:pt x="933" y="687"/>
                  </a:lnTo>
                  <a:lnTo>
                    <a:pt x="927" y="685"/>
                  </a:lnTo>
                  <a:lnTo>
                    <a:pt x="921" y="683"/>
                  </a:lnTo>
                  <a:lnTo>
                    <a:pt x="916" y="679"/>
                  </a:lnTo>
                  <a:lnTo>
                    <a:pt x="911" y="674"/>
                  </a:lnTo>
                  <a:lnTo>
                    <a:pt x="908" y="669"/>
                  </a:lnTo>
                  <a:lnTo>
                    <a:pt x="908" y="669"/>
                  </a:lnTo>
                  <a:lnTo>
                    <a:pt x="908" y="669"/>
                  </a:lnTo>
                  <a:lnTo>
                    <a:pt x="905" y="658"/>
                  </a:lnTo>
                  <a:lnTo>
                    <a:pt x="903" y="647"/>
                  </a:lnTo>
                  <a:lnTo>
                    <a:pt x="903" y="647"/>
                  </a:lnTo>
                  <a:lnTo>
                    <a:pt x="903" y="647"/>
                  </a:lnTo>
                  <a:lnTo>
                    <a:pt x="905" y="638"/>
                  </a:lnTo>
                  <a:lnTo>
                    <a:pt x="906" y="629"/>
                  </a:lnTo>
                  <a:lnTo>
                    <a:pt x="911" y="613"/>
                  </a:lnTo>
                  <a:lnTo>
                    <a:pt x="917" y="599"/>
                  </a:lnTo>
                  <a:lnTo>
                    <a:pt x="918" y="592"/>
                  </a:lnTo>
                  <a:lnTo>
                    <a:pt x="920" y="587"/>
                  </a:lnTo>
                  <a:lnTo>
                    <a:pt x="920" y="587"/>
                  </a:lnTo>
                  <a:lnTo>
                    <a:pt x="920" y="587"/>
                  </a:lnTo>
                  <a:lnTo>
                    <a:pt x="918" y="579"/>
                  </a:lnTo>
                  <a:lnTo>
                    <a:pt x="916" y="577"/>
                  </a:lnTo>
                  <a:lnTo>
                    <a:pt x="915" y="574"/>
                  </a:lnTo>
                  <a:lnTo>
                    <a:pt x="915" y="574"/>
                  </a:lnTo>
                  <a:lnTo>
                    <a:pt x="915" y="574"/>
                  </a:lnTo>
                  <a:lnTo>
                    <a:pt x="907" y="567"/>
                  </a:lnTo>
                  <a:lnTo>
                    <a:pt x="900" y="562"/>
                  </a:lnTo>
                  <a:lnTo>
                    <a:pt x="886" y="553"/>
                  </a:lnTo>
                  <a:lnTo>
                    <a:pt x="880" y="549"/>
                  </a:lnTo>
                  <a:lnTo>
                    <a:pt x="876" y="544"/>
                  </a:lnTo>
                  <a:lnTo>
                    <a:pt x="873" y="539"/>
                  </a:lnTo>
                  <a:lnTo>
                    <a:pt x="872" y="532"/>
                  </a:lnTo>
                  <a:lnTo>
                    <a:pt x="872" y="532"/>
                  </a:lnTo>
                  <a:lnTo>
                    <a:pt x="872" y="532"/>
                  </a:lnTo>
                  <a:lnTo>
                    <a:pt x="871" y="528"/>
                  </a:lnTo>
                  <a:lnTo>
                    <a:pt x="871" y="526"/>
                  </a:lnTo>
                  <a:lnTo>
                    <a:pt x="870" y="526"/>
                  </a:lnTo>
                  <a:lnTo>
                    <a:pt x="867" y="524"/>
                  </a:lnTo>
                  <a:lnTo>
                    <a:pt x="867" y="524"/>
                  </a:lnTo>
                  <a:lnTo>
                    <a:pt x="867" y="524"/>
                  </a:lnTo>
                  <a:lnTo>
                    <a:pt x="858" y="527"/>
                  </a:lnTo>
                  <a:lnTo>
                    <a:pt x="853" y="528"/>
                  </a:lnTo>
                  <a:lnTo>
                    <a:pt x="848" y="528"/>
                  </a:lnTo>
                  <a:lnTo>
                    <a:pt x="848" y="528"/>
                  </a:lnTo>
                  <a:lnTo>
                    <a:pt x="848" y="528"/>
                  </a:lnTo>
                  <a:lnTo>
                    <a:pt x="845" y="528"/>
                  </a:lnTo>
                  <a:lnTo>
                    <a:pt x="841" y="526"/>
                  </a:lnTo>
                  <a:lnTo>
                    <a:pt x="838" y="522"/>
                  </a:lnTo>
                  <a:lnTo>
                    <a:pt x="837" y="516"/>
                  </a:lnTo>
                  <a:lnTo>
                    <a:pt x="837" y="516"/>
                  </a:lnTo>
                  <a:lnTo>
                    <a:pt x="837" y="516"/>
                  </a:lnTo>
                  <a:lnTo>
                    <a:pt x="836" y="504"/>
                  </a:lnTo>
                  <a:lnTo>
                    <a:pt x="836" y="504"/>
                  </a:lnTo>
                  <a:lnTo>
                    <a:pt x="836" y="504"/>
                  </a:lnTo>
                  <a:lnTo>
                    <a:pt x="837" y="492"/>
                  </a:lnTo>
                  <a:lnTo>
                    <a:pt x="837" y="481"/>
                  </a:lnTo>
                  <a:lnTo>
                    <a:pt x="837" y="481"/>
                  </a:lnTo>
                  <a:lnTo>
                    <a:pt x="837" y="481"/>
                  </a:lnTo>
                  <a:lnTo>
                    <a:pt x="837" y="477"/>
                  </a:lnTo>
                  <a:lnTo>
                    <a:pt x="836" y="473"/>
                  </a:lnTo>
                  <a:lnTo>
                    <a:pt x="832" y="472"/>
                  </a:lnTo>
                  <a:lnTo>
                    <a:pt x="826" y="471"/>
                  </a:lnTo>
                  <a:lnTo>
                    <a:pt x="826" y="471"/>
                  </a:lnTo>
                  <a:lnTo>
                    <a:pt x="826" y="471"/>
                  </a:lnTo>
                  <a:lnTo>
                    <a:pt x="817" y="471"/>
                  </a:lnTo>
                  <a:lnTo>
                    <a:pt x="817" y="471"/>
                  </a:lnTo>
                  <a:lnTo>
                    <a:pt x="817" y="471"/>
                  </a:lnTo>
                  <a:lnTo>
                    <a:pt x="801" y="475"/>
                  </a:lnTo>
                  <a:lnTo>
                    <a:pt x="788" y="479"/>
                  </a:lnTo>
                  <a:lnTo>
                    <a:pt x="785" y="482"/>
                  </a:lnTo>
                  <a:lnTo>
                    <a:pt x="781" y="484"/>
                  </a:lnTo>
                  <a:lnTo>
                    <a:pt x="780" y="488"/>
                  </a:lnTo>
                  <a:lnTo>
                    <a:pt x="778" y="491"/>
                  </a:lnTo>
                  <a:lnTo>
                    <a:pt x="778" y="491"/>
                  </a:lnTo>
                  <a:lnTo>
                    <a:pt x="778" y="491"/>
                  </a:lnTo>
                  <a:lnTo>
                    <a:pt x="780" y="494"/>
                  </a:lnTo>
                  <a:lnTo>
                    <a:pt x="781" y="497"/>
                  </a:lnTo>
                  <a:lnTo>
                    <a:pt x="785" y="499"/>
                  </a:lnTo>
                  <a:lnTo>
                    <a:pt x="790" y="503"/>
                  </a:lnTo>
                  <a:lnTo>
                    <a:pt x="790" y="503"/>
                  </a:lnTo>
                  <a:lnTo>
                    <a:pt x="790" y="503"/>
                  </a:lnTo>
                  <a:lnTo>
                    <a:pt x="800" y="508"/>
                  </a:lnTo>
                  <a:lnTo>
                    <a:pt x="806" y="513"/>
                  </a:lnTo>
                  <a:lnTo>
                    <a:pt x="810" y="519"/>
                  </a:lnTo>
                  <a:lnTo>
                    <a:pt x="811" y="524"/>
                  </a:lnTo>
                  <a:lnTo>
                    <a:pt x="811" y="524"/>
                  </a:lnTo>
                  <a:lnTo>
                    <a:pt x="811" y="524"/>
                  </a:lnTo>
                  <a:lnTo>
                    <a:pt x="810" y="529"/>
                  </a:lnTo>
                  <a:lnTo>
                    <a:pt x="808" y="534"/>
                  </a:lnTo>
                  <a:lnTo>
                    <a:pt x="805" y="539"/>
                  </a:lnTo>
                  <a:lnTo>
                    <a:pt x="800" y="544"/>
                  </a:lnTo>
                  <a:lnTo>
                    <a:pt x="800" y="544"/>
                  </a:lnTo>
                  <a:lnTo>
                    <a:pt x="800" y="544"/>
                  </a:lnTo>
                  <a:lnTo>
                    <a:pt x="792" y="549"/>
                  </a:lnTo>
                  <a:lnTo>
                    <a:pt x="783" y="554"/>
                  </a:lnTo>
                  <a:lnTo>
                    <a:pt x="763" y="563"/>
                  </a:lnTo>
                  <a:lnTo>
                    <a:pt x="755" y="567"/>
                  </a:lnTo>
                  <a:lnTo>
                    <a:pt x="747" y="572"/>
                  </a:lnTo>
                  <a:lnTo>
                    <a:pt x="742" y="577"/>
                  </a:lnTo>
                  <a:lnTo>
                    <a:pt x="741" y="579"/>
                  </a:lnTo>
                  <a:lnTo>
                    <a:pt x="741" y="583"/>
                  </a:lnTo>
                  <a:lnTo>
                    <a:pt x="741" y="583"/>
                  </a:lnTo>
                  <a:lnTo>
                    <a:pt x="741" y="583"/>
                  </a:lnTo>
                  <a:lnTo>
                    <a:pt x="742" y="597"/>
                  </a:lnTo>
                  <a:lnTo>
                    <a:pt x="743" y="612"/>
                  </a:lnTo>
                  <a:lnTo>
                    <a:pt x="743" y="612"/>
                  </a:lnTo>
                  <a:lnTo>
                    <a:pt x="743" y="612"/>
                  </a:lnTo>
                  <a:lnTo>
                    <a:pt x="742" y="618"/>
                  </a:lnTo>
                  <a:lnTo>
                    <a:pt x="741" y="623"/>
                  </a:lnTo>
                  <a:lnTo>
                    <a:pt x="738" y="626"/>
                  </a:lnTo>
                  <a:lnTo>
                    <a:pt x="733" y="627"/>
                  </a:lnTo>
                  <a:lnTo>
                    <a:pt x="733" y="627"/>
                  </a:lnTo>
                  <a:lnTo>
                    <a:pt x="733" y="627"/>
                  </a:lnTo>
                  <a:lnTo>
                    <a:pt x="726" y="626"/>
                  </a:lnTo>
                  <a:lnTo>
                    <a:pt x="726" y="626"/>
                  </a:lnTo>
                  <a:lnTo>
                    <a:pt x="726" y="626"/>
                  </a:lnTo>
                  <a:lnTo>
                    <a:pt x="722" y="623"/>
                  </a:lnTo>
                  <a:lnTo>
                    <a:pt x="720" y="621"/>
                  </a:lnTo>
                  <a:lnTo>
                    <a:pt x="715" y="613"/>
                  </a:lnTo>
                  <a:lnTo>
                    <a:pt x="712" y="606"/>
                  </a:lnTo>
                  <a:lnTo>
                    <a:pt x="710" y="597"/>
                  </a:lnTo>
                  <a:lnTo>
                    <a:pt x="710" y="597"/>
                  </a:lnTo>
                  <a:lnTo>
                    <a:pt x="710" y="597"/>
                  </a:lnTo>
                  <a:lnTo>
                    <a:pt x="707" y="581"/>
                  </a:lnTo>
                  <a:lnTo>
                    <a:pt x="705" y="576"/>
                  </a:lnTo>
                  <a:lnTo>
                    <a:pt x="703" y="574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702" y="574"/>
                  </a:lnTo>
                  <a:lnTo>
                    <a:pt x="698" y="576"/>
                  </a:lnTo>
                  <a:lnTo>
                    <a:pt x="695" y="579"/>
                  </a:lnTo>
                  <a:lnTo>
                    <a:pt x="695" y="579"/>
                  </a:lnTo>
                  <a:lnTo>
                    <a:pt x="695" y="579"/>
                  </a:lnTo>
                  <a:lnTo>
                    <a:pt x="691" y="584"/>
                  </a:lnTo>
                  <a:lnTo>
                    <a:pt x="687" y="589"/>
                  </a:lnTo>
                  <a:lnTo>
                    <a:pt x="682" y="604"/>
                  </a:lnTo>
                  <a:lnTo>
                    <a:pt x="679" y="622"/>
                  </a:lnTo>
                  <a:lnTo>
                    <a:pt x="676" y="641"/>
                  </a:lnTo>
                  <a:lnTo>
                    <a:pt x="674" y="659"/>
                  </a:lnTo>
                  <a:lnTo>
                    <a:pt x="670" y="675"/>
                  </a:lnTo>
                  <a:lnTo>
                    <a:pt x="666" y="690"/>
                  </a:lnTo>
                  <a:lnTo>
                    <a:pt x="664" y="695"/>
                  </a:lnTo>
                  <a:lnTo>
                    <a:pt x="660" y="700"/>
                  </a:lnTo>
                  <a:lnTo>
                    <a:pt x="660" y="700"/>
                  </a:lnTo>
                  <a:lnTo>
                    <a:pt x="660" y="700"/>
                  </a:lnTo>
                  <a:lnTo>
                    <a:pt x="656" y="703"/>
                  </a:lnTo>
                  <a:lnTo>
                    <a:pt x="652" y="705"/>
                  </a:lnTo>
                  <a:lnTo>
                    <a:pt x="647" y="708"/>
                  </a:lnTo>
                  <a:lnTo>
                    <a:pt x="644" y="708"/>
                  </a:lnTo>
                  <a:lnTo>
                    <a:pt x="644" y="708"/>
                  </a:lnTo>
                  <a:lnTo>
                    <a:pt x="644" y="708"/>
                  </a:lnTo>
                  <a:lnTo>
                    <a:pt x="639" y="708"/>
                  </a:lnTo>
                  <a:lnTo>
                    <a:pt x="634" y="705"/>
                  </a:lnTo>
                  <a:lnTo>
                    <a:pt x="630" y="703"/>
                  </a:lnTo>
                  <a:lnTo>
                    <a:pt x="625" y="699"/>
                  </a:lnTo>
                  <a:lnTo>
                    <a:pt x="616" y="688"/>
                  </a:lnTo>
                  <a:lnTo>
                    <a:pt x="607" y="675"/>
                  </a:lnTo>
                  <a:lnTo>
                    <a:pt x="607" y="675"/>
                  </a:lnTo>
                  <a:lnTo>
                    <a:pt x="607" y="675"/>
                  </a:lnTo>
                  <a:lnTo>
                    <a:pt x="601" y="668"/>
                  </a:lnTo>
                  <a:lnTo>
                    <a:pt x="596" y="664"/>
                  </a:lnTo>
                  <a:lnTo>
                    <a:pt x="590" y="662"/>
                  </a:lnTo>
                  <a:lnTo>
                    <a:pt x="584" y="662"/>
                  </a:lnTo>
                  <a:lnTo>
                    <a:pt x="584" y="662"/>
                  </a:lnTo>
                  <a:lnTo>
                    <a:pt x="584" y="662"/>
                  </a:lnTo>
                  <a:lnTo>
                    <a:pt x="574" y="662"/>
                  </a:lnTo>
                  <a:lnTo>
                    <a:pt x="564" y="663"/>
                  </a:lnTo>
                  <a:lnTo>
                    <a:pt x="564" y="663"/>
                  </a:lnTo>
                  <a:lnTo>
                    <a:pt x="564" y="663"/>
                  </a:lnTo>
                  <a:lnTo>
                    <a:pt x="557" y="663"/>
                  </a:lnTo>
                  <a:lnTo>
                    <a:pt x="551" y="661"/>
                  </a:lnTo>
                  <a:lnTo>
                    <a:pt x="551" y="661"/>
                  </a:lnTo>
                  <a:lnTo>
                    <a:pt x="551" y="661"/>
                  </a:lnTo>
                  <a:lnTo>
                    <a:pt x="544" y="658"/>
                  </a:lnTo>
                  <a:lnTo>
                    <a:pt x="537" y="654"/>
                  </a:lnTo>
                  <a:lnTo>
                    <a:pt x="526" y="644"/>
                  </a:lnTo>
                  <a:lnTo>
                    <a:pt x="520" y="639"/>
                  </a:lnTo>
                  <a:lnTo>
                    <a:pt x="512" y="636"/>
                  </a:lnTo>
                  <a:lnTo>
                    <a:pt x="506" y="633"/>
                  </a:lnTo>
                  <a:lnTo>
                    <a:pt x="499" y="632"/>
                  </a:lnTo>
                  <a:lnTo>
                    <a:pt x="499" y="632"/>
                  </a:lnTo>
                  <a:lnTo>
                    <a:pt x="499" y="632"/>
                  </a:lnTo>
                  <a:lnTo>
                    <a:pt x="494" y="632"/>
                  </a:lnTo>
                  <a:lnTo>
                    <a:pt x="489" y="633"/>
                  </a:lnTo>
                  <a:lnTo>
                    <a:pt x="484" y="636"/>
                  </a:lnTo>
                  <a:lnTo>
                    <a:pt x="477" y="639"/>
                  </a:lnTo>
                  <a:lnTo>
                    <a:pt x="477" y="639"/>
                  </a:lnTo>
                  <a:lnTo>
                    <a:pt x="477" y="639"/>
                  </a:lnTo>
                  <a:lnTo>
                    <a:pt x="448" y="658"/>
                  </a:lnTo>
                  <a:lnTo>
                    <a:pt x="436" y="663"/>
                  </a:lnTo>
                  <a:lnTo>
                    <a:pt x="431" y="665"/>
                  </a:lnTo>
                  <a:lnTo>
                    <a:pt x="426" y="665"/>
                  </a:lnTo>
                  <a:lnTo>
                    <a:pt x="426" y="665"/>
                  </a:lnTo>
                  <a:lnTo>
                    <a:pt x="426" y="665"/>
                  </a:lnTo>
                  <a:lnTo>
                    <a:pt x="421" y="665"/>
                  </a:lnTo>
                  <a:lnTo>
                    <a:pt x="418" y="663"/>
                  </a:lnTo>
                  <a:lnTo>
                    <a:pt x="413" y="661"/>
                  </a:lnTo>
                  <a:lnTo>
                    <a:pt x="409" y="657"/>
                  </a:lnTo>
                  <a:lnTo>
                    <a:pt x="409" y="657"/>
                  </a:lnTo>
                  <a:lnTo>
                    <a:pt x="409" y="657"/>
                  </a:lnTo>
                  <a:lnTo>
                    <a:pt x="404" y="653"/>
                  </a:lnTo>
                  <a:lnTo>
                    <a:pt x="398" y="651"/>
                  </a:lnTo>
                  <a:lnTo>
                    <a:pt x="393" y="648"/>
                  </a:lnTo>
                  <a:lnTo>
                    <a:pt x="386" y="648"/>
                  </a:lnTo>
                  <a:lnTo>
                    <a:pt x="386" y="648"/>
                  </a:lnTo>
                  <a:lnTo>
                    <a:pt x="386" y="648"/>
                  </a:lnTo>
                  <a:lnTo>
                    <a:pt x="375" y="649"/>
                  </a:lnTo>
                  <a:lnTo>
                    <a:pt x="364" y="652"/>
                  </a:lnTo>
                  <a:lnTo>
                    <a:pt x="341" y="661"/>
                  </a:lnTo>
                  <a:lnTo>
                    <a:pt x="341" y="661"/>
                  </a:lnTo>
                  <a:lnTo>
                    <a:pt x="341" y="661"/>
                  </a:lnTo>
                  <a:lnTo>
                    <a:pt x="334" y="662"/>
                  </a:lnTo>
                  <a:lnTo>
                    <a:pt x="330" y="663"/>
                  </a:lnTo>
                  <a:lnTo>
                    <a:pt x="330" y="663"/>
                  </a:lnTo>
                  <a:lnTo>
                    <a:pt x="330" y="663"/>
                  </a:lnTo>
                  <a:lnTo>
                    <a:pt x="328" y="663"/>
                  </a:lnTo>
                  <a:lnTo>
                    <a:pt x="326" y="662"/>
                  </a:lnTo>
                  <a:lnTo>
                    <a:pt x="326" y="662"/>
                  </a:lnTo>
                  <a:lnTo>
                    <a:pt x="326" y="662"/>
                  </a:lnTo>
                  <a:lnTo>
                    <a:pt x="325" y="657"/>
                  </a:lnTo>
                  <a:lnTo>
                    <a:pt x="325" y="657"/>
                  </a:lnTo>
                  <a:lnTo>
                    <a:pt x="325" y="657"/>
                  </a:lnTo>
                  <a:lnTo>
                    <a:pt x="326" y="646"/>
                  </a:lnTo>
                  <a:lnTo>
                    <a:pt x="328" y="628"/>
                  </a:lnTo>
                  <a:lnTo>
                    <a:pt x="328" y="628"/>
                  </a:lnTo>
                  <a:lnTo>
                    <a:pt x="328" y="628"/>
                  </a:lnTo>
                  <a:lnTo>
                    <a:pt x="328" y="592"/>
                  </a:lnTo>
                  <a:lnTo>
                    <a:pt x="328" y="592"/>
                  </a:lnTo>
                  <a:lnTo>
                    <a:pt x="328" y="592"/>
                  </a:lnTo>
                  <a:lnTo>
                    <a:pt x="328" y="573"/>
                  </a:lnTo>
                  <a:lnTo>
                    <a:pt x="326" y="564"/>
                  </a:lnTo>
                  <a:lnTo>
                    <a:pt x="324" y="557"/>
                  </a:lnTo>
                  <a:lnTo>
                    <a:pt x="320" y="551"/>
                  </a:lnTo>
                  <a:lnTo>
                    <a:pt x="316" y="544"/>
                  </a:lnTo>
                  <a:lnTo>
                    <a:pt x="310" y="542"/>
                  </a:lnTo>
                  <a:lnTo>
                    <a:pt x="303" y="541"/>
                  </a:lnTo>
                  <a:lnTo>
                    <a:pt x="303" y="541"/>
                  </a:lnTo>
                  <a:lnTo>
                    <a:pt x="303" y="541"/>
                  </a:lnTo>
                  <a:lnTo>
                    <a:pt x="296" y="542"/>
                  </a:lnTo>
                  <a:lnTo>
                    <a:pt x="296" y="542"/>
                  </a:lnTo>
                  <a:lnTo>
                    <a:pt x="296" y="542"/>
                  </a:lnTo>
                  <a:lnTo>
                    <a:pt x="279" y="543"/>
                  </a:lnTo>
                  <a:lnTo>
                    <a:pt x="263" y="544"/>
                  </a:lnTo>
                  <a:lnTo>
                    <a:pt x="263" y="544"/>
                  </a:lnTo>
                  <a:lnTo>
                    <a:pt x="263" y="544"/>
                  </a:lnTo>
                  <a:lnTo>
                    <a:pt x="254" y="544"/>
                  </a:lnTo>
                  <a:lnTo>
                    <a:pt x="254" y="544"/>
                  </a:lnTo>
                  <a:lnTo>
                    <a:pt x="254" y="544"/>
                  </a:lnTo>
                  <a:lnTo>
                    <a:pt x="239" y="544"/>
                  </a:lnTo>
                  <a:lnTo>
                    <a:pt x="225" y="547"/>
                  </a:lnTo>
                  <a:lnTo>
                    <a:pt x="217" y="548"/>
                  </a:lnTo>
                  <a:lnTo>
                    <a:pt x="209" y="552"/>
                  </a:lnTo>
                  <a:lnTo>
                    <a:pt x="200" y="556"/>
                  </a:lnTo>
                  <a:lnTo>
                    <a:pt x="192" y="561"/>
                  </a:lnTo>
                  <a:lnTo>
                    <a:pt x="192" y="561"/>
                  </a:lnTo>
                  <a:lnTo>
                    <a:pt x="192" y="561"/>
                  </a:lnTo>
                  <a:lnTo>
                    <a:pt x="187" y="564"/>
                  </a:lnTo>
                  <a:lnTo>
                    <a:pt x="180" y="567"/>
                  </a:lnTo>
                  <a:lnTo>
                    <a:pt x="175" y="568"/>
                  </a:lnTo>
                  <a:lnTo>
                    <a:pt x="170" y="568"/>
                  </a:lnTo>
                  <a:lnTo>
                    <a:pt x="170" y="568"/>
                  </a:lnTo>
                  <a:lnTo>
                    <a:pt x="170" y="568"/>
                  </a:lnTo>
                  <a:lnTo>
                    <a:pt x="165" y="567"/>
                  </a:lnTo>
                  <a:lnTo>
                    <a:pt x="159" y="566"/>
                  </a:lnTo>
                  <a:lnTo>
                    <a:pt x="149" y="562"/>
                  </a:lnTo>
                  <a:lnTo>
                    <a:pt x="138" y="556"/>
                  </a:lnTo>
                  <a:lnTo>
                    <a:pt x="127" y="548"/>
                  </a:lnTo>
                  <a:lnTo>
                    <a:pt x="114" y="541"/>
                  </a:lnTo>
                  <a:lnTo>
                    <a:pt x="100" y="536"/>
                  </a:lnTo>
                  <a:lnTo>
                    <a:pt x="85" y="531"/>
                  </a:lnTo>
                  <a:lnTo>
                    <a:pt x="77" y="529"/>
                  </a:lnTo>
                  <a:lnTo>
                    <a:pt x="68" y="529"/>
                  </a:lnTo>
                  <a:lnTo>
                    <a:pt x="68" y="529"/>
                  </a:lnTo>
                  <a:lnTo>
                    <a:pt x="68" y="529"/>
                  </a:lnTo>
                  <a:lnTo>
                    <a:pt x="62" y="529"/>
                  </a:lnTo>
                  <a:lnTo>
                    <a:pt x="62" y="529"/>
                  </a:lnTo>
                  <a:lnTo>
                    <a:pt x="62" y="529"/>
                  </a:lnTo>
                  <a:lnTo>
                    <a:pt x="54" y="529"/>
                  </a:lnTo>
                  <a:lnTo>
                    <a:pt x="54" y="529"/>
                  </a:lnTo>
                  <a:lnTo>
                    <a:pt x="54" y="529"/>
                  </a:lnTo>
                  <a:lnTo>
                    <a:pt x="42" y="528"/>
                  </a:lnTo>
                  <a:lnTo>
                    <a:pt x="32" y="526"/>
                  </a:lnTo>
                  <a:lnTo>
                    <a:pt x="22" y="521"/>
                  </a:lnTo>
                  <a:lnTo>
                    <a:pt x="14" y="516"/>
                  </a:lnTo>
                  <a:lnTo>
                    <a:pt x="8" y="508"/>
                  </a:lnTo>
                  <a:lnTo>
                    <a:pt x="4" y="501"/>
                  </a:lnTo>
                  <a:lnTo>
                    <a:pt x="2" y="492"/>
                  </a:lnTo>
                  <a:lnTo>
                    <a:pt x="0" y="483"/>
                  </a:lnTo>
                  <a:lnTo>
                    <a:pt x="0" y="483"/>
                  </a:lnTo>
                  <a:lnTo>
                    <a:pt x="0" y="483"/>
                  </a:lnTo>
                  <a:lnTo>
                    <a:pt x="0" y="478"/>
                  </a:lnTo>
                  <a:lnTo>
                    <a:pt x="2" y="472"/>
                  </a:lnTo>
                  <a:lnTo>
                    <a:pt x="4" y="466"/>
                  </a:lnTo>
                  <a:lnTo>
                    <a:pt x="7" y="461"/>
                  </a:lnTo>
                  <a:lnTo>
                    <a:pt x="12" y="455"/>
                  </a:lnTo>
                  <a:lnTo>
                    <a:pt x="15" y="450"/>
                  </a:lnTo>
                  <a:lnTo>
                    <a:pt x="22" y="446"/>
                  </a:lnTo>
                  <a:lnTo>
                    <a:pt x="28" y="442"/>
                  </a:lnTo>
                  <a:lnTo>
                    <a:pt x="28" y="442"/>
                  </a:lnTo>
                  <a:lnTo>
                    <a:pt x="28" y="442"/>
                  </a:lnTo>
                  <a:lnTo>
                    <a:pt x="49" y="431"/>
                  </a:lnTo>
                  <a:lnTo>
                    <a:pt x="75" y="413"/>
                  </a:lnTo>
                  <a:lnTo>
                    <a:pt x="137" y="375"/>
                  </a:lnTo>
                  <a:lnTo>
                    <a:pt x="137" y="375"/>
                  </a:lnTo>
                  <a:lnTo>
                    <a:pt x="137" y="375"/>
                  </a:lnTo>
                  <a:lnTo>
                    <a:pt x="209" y="325"/>
                  </a:lnTo>
                  <a:lnTo>
                    <a:pt x="209" y="325"/>
                  </a:lnTo>
                  <a:lnTo>
                    <a:pt x="209" y="325"/>
                  </a:lnTo>
                  <a:lnTo>
                    <a:pt x="212" y="313"/>
                  </a:lnTo>
                  <a:lnTo>
                    <a:pt x="215" y="305"/>
                  </a:lnTo>
                  <a:lnTo>
                    <a:pt x="219" y="294"/>
                  </a:lnTo>
                  <a:lnTo>
                    <a:pt x="225" y="282"/>
                  </a:lnTo>
                  <a:lnTo>
                    <a:pt x="234" y="271"/>
                  </a:lnTo>
                  <a:lnTo>
                    <a:pt x="239" y="266"/>
                  </a:lnTo>
                  <a:lnTo>
                    <a:pt x="244" y="261"/>
                  </a:lnTo>
                  <a:lnTo>
                    <a:pt x="250" y="257"/>
                  </a:lnTo>
                  <a:lnTo>
                    <a:pt x="256" y="255"/>
                  </a:lnTo>
                  <a:lnTo>
                    <a:pt x="256" y="255"/>
                  </a:lnTo>
                  <a:lnTo>
                    <a:pt x="256" y="255"/>
                  </a:lnTo>
                  <a:lnTo>
                    <a:pt x="270" y="249"/>
                  </a:lnTo>
                  <a:lnTo>
                    <a:pt x="284" y="241"/>
                  </a:lnTo>
                  <a:lnTo>
                    <a:pt x="296" y="234"/>
                  </a:lnTo>
                  <a:lnTo>
                    <a:pt x="308" y="226"/>
                  </a:lnTo>
                  <a:lnTo>
                    <a:pt x="328" y="210"/>
                  </a:lnTo>
                  <a:lnTo>
                    <a:pt x="345" y="194"/>
                  </a:lnTo>
                  <a:lnTo>
                    <a:pt x="345" y="194"/>
                  </a:lnTo>
                  <a:lnTo>
                    <a:pt x="345" y="194"/>
                  </a:lnTo>
                  <a:lnTo>
                    <a:pt x="365" y="176"/>
                  </a:lnTo>
                  <a:lnTo>
                    <a:pt x="389" y="156"/>
                  </a:lnTo>
                  <a:lnTo>
                    <a:pt x="400" y="146"/>
                  </a:lnTo>
                  <a:lnTo>
                    <a:pt x="410" y="135"/>
                  </a:lnTo>
                  <a:lnTo>
                    <a:pt x="419" y="124"/>
                  </a:lnTo>
                  <a:lnTo>
                    <a:pt x="424" y="111"/>
                  </a:lnTo>
                  <a:lnTo>
                    <a:pt x="424" y="111"/>
                  </a:lnTo>
                  <a:lnTo>
                    <a:pt x="424" y="111"/>
                  </a:lnTo>
                  <a:lnTo>
                    <a:pt x="430" y="95"/>
                  </a:lnTo>
                  <a:lnTo>
                    <a:pt x="430" y="95"/>
                  </a:lnTo>
                  <a:lnTo>
                    <a:pt x="430" y="95"/>
                  </a:lnTo>
                  <a:lnTo>
                    <a:pt x="430" y="95"/>
                  </a:lnTo>
                  <a:lnTo>
                    <a:pt x="469" y="91"/>
                  </a:lnTo>
                  <a:lnTo>
                    <a:pt x="511" y="89"/>
                  </a:lnTo>
                  <a:lnTo>
                    <a:pt x="599" y="88"/>
                  </a:lnTo>
                  <a:lnTo>
                    <a:pt x="639" y="85"/>
                  </a:lnTo>
                  <a:lnTo>
                    <a:pt x="674" y="83"/>
                  </a:lnTo>
                  <a:lnTo>
                    <a:pt x="687" y="80"/>
                  </a:lnTo>
                  <a:lnTo>
                    <a:pt x="700" y="76"/>
                  </a:lnTo>
                  <a:lnTo>
                    <a:pt x="710" y="73"/>
                  </a:lnTo>
                  <a:lnTo>
                    <a:pt x="717" y="68"/>
                  </a:lnTo>
                  <a:lnTo>
                    <a:pt x="717" y="68"/>
                  </a:lnTo>
                  <a:lnTo>
                    <a:pt x="717" y="68"/>
                  </a:lnTo>
                  <a:lnTo>
                    <a:pt x="723" y="61"/>
                  </a:lnTo>
                  <a:lnTo>
                    <a:pt x="728" y="58"/>
                  </a:lnTo>
                  <a:lnTo>
                    <a:pt x="741" y="51"/>
                  </a:lnTo>
                  <a:lnTo>
                    <a:pt x="752" y="49"/>
                  </a:lnTo>
                  <a:lnTo>
                    <a:pt x="763" y="48"/>
                  </a:lnTo>
                  <a:lnTo>
                    <a:pt x="763" y="48"/>
                  </a:lnTo>
                  <a:lnTo>
                    <a:pt x="763" y="48"/>
                  </a:lnTo>
                  <a:lnTo>
                    <a:pt x="776" y="49"/>
                  </a:lnTo>
                  <a:lnTo>
                    <a:pt x="785" y="50"/>
                  </a:lnTo>
                  <a:lnTo>
                    <a:pt x="793" y="54"/>
                  </a:lnTo>
                  <a:lnTo>
                    <a:pt x="793" y="54"/>
                  </a:lnTo>
                  <a:lnTo>
                    <a:pt x="793" y="54"/>
                  </a:lnTo>
                  <a:lnTo>
                    <a:pt x="805" y="64"/>
                  </a:lnTo>
                  <a:lnTo>
                    <a:pt x="817" y="73"/>
                  </a:lnTo>
                  <a:lnTo>
                    <a:pt x="831" y="79"/>
                  </a:lnTo>
                  <a:lnTo>
                    <a:pt x="846" y="85"/>
                  </a:lnTo>
                  <a:lnTo>
                    <a:pt x="861" y="90"/>
                  </a:lnTo>
                  <a:lnTo>
                    <a:pt x="876" y="93"/>
                  </a:lnTo>
                  <a:lnTo>
                    <a:pt x="892" y="95"/>
                  </a:lnTo>
                  <a:lnTo>
                    <a:pt x="906" y="95"/>
                  </a:lnTo>
                  <a:lnTo>
                    <a:pt x="906" y="95"/>
                  </a:lnTo>
                  <a:lnTo>
                    <a:pt x="906" y="95"/>
                  </a:lnTo>
                  <a:lnTo>
                    <a:pt x="917" y="95"/>
                  </a:lnTo>
                  <a:lnTo>
                    <a:pt x="927" y="94"/>
                  </a:lnTo>
                  <a:lnTo>
                    <a:pt x="937" y="91"/>
                  </a:lnTo>
                  <a:lnTo>
                    <a:pt x="946" y="89"/>
                  </a:lnTo>
                  <a:lnTo>
                    <a:pt x="946" y="89"/>
                  </a:lnTo>
                  <a:lnTo>
                    <a:pt x="946" y="89"/>
                  </a:lnTo>
                  <a:lnTo>
                    <a:pt x="954" y="86"/>
                  </a:lnTo>
                  <a:lnTo>
                    <a:pt x="961" y="86"/>
                  </a:lnTo>
                  <a:lnTo>
                    <a:pt x="961" y="86"/>
                  </a:lnTo>
                  <a:lnTo>
                    <a:pt x="961" y="86"/>
                  </a:lnTo>
                  <a:lnTo>
                    <a:pt x="964" y="86"/>
                  </a:lnTo>
                  <a:lnTo>
                    <a:pt x="967" y="89"/>
                  </a:lnTo>
                  <a:lnTo>
                    <a:pt x="969" y="96"/>
                  </a:lnTo>
                  <a:lnTo>
                    <a:pt x="969" y="96"/>
                  </a:lnTo>
                  <a:lnTo>
                    <a:pt x="969" y="96"/>
                  </a:lnTo>
                  <a:lnTo>
                    <a:pt x="972" y="100"/>
                  </a:lnTo>
                  <a:lnTo>
                    <a:pt x="977" y="103"/>
                  </a:lnTo>
                  <a:lnTo>
                    <a:pt x="983" y="105"/>
                  </a:lnTo>
                  <a:lnTo>
                    <a:pt x="994" y="106"/>
                  </a:lnTo>
                  <a:lnTo>
                    <a:pt x="994" y="106"/>
                  </a:lnTo>
                  <a:lnTo>
                    <a:pt x="994" y="106"/>
                  </a:lnTo>
                  <a:lnTo>
                    <a:pt x="1004" y="105"/>
                  </a:lnTo>
                  <a:lnTo>
                    <a:pt x="1014" y="101"/>
                  </a:lnTo>
                  <a:lnTo>
                    <a:pt x="1026" y="96"/>
                  </a:lnTo>
                  <a:lnTo>
                    <a:pt x="1037" y="90"/>
                  </a:lnTo>
                  <a:lnTo>
                    <a:pt x="1063" y="74"/>
                  </a:lnTo>
                  <a:lnTo>
                    <a:pt x="1088" y="56"/>
                  </a:lnTo>
                  <a:lnTo>
                    <a:pt x="1088" y="56"/>
                  </a:lnTo>
                  <a:lnTo>
                    <a:pt x="1088" y="56"/>
                  </a:lnTo>
                  <a:lnTo>
                    <a:pt x="1111" y="38"/>
                  </a:lnTo>
                  <a:lnTo>
                    <a:pt x="1129" y="21"/>
                  </a:lnTo>
                  <a:lnTo>
                    <a:pt x="1147" y="5"/>
                  </a:lnTo>
                  <a:lnTo>
                    <a:pt x="1147" y="5"/>
                  </a:lnTo>
                  <a:lnTo>
                    <a:pt x="1148" y="5"/>
                  </a:lnTo>
                  <a:lnTo>
                    <a:pt x="1148" y="5"/>
                  </a:lnTo>
                  <a:lnTo>
                    <a:pt x="1180" y="15"/>
                  </a:lnTo>
                  <a:lnTo>
                    <a:pt x="1257" y="35"/>
                  </a:lnTo>
                  <a:lnTo>
                    <a:pt x="1257" y="35"/>
                  </a:lnTo>
                  <a:lnTo>
                    <a:pt x="1257" y="35"/>
                  </a:lnTo>
                  <a:lnTo>
                    <a:pt x="1302" y="45"/>
                  </a:lnTo>
                  <a:lnTo>
                    <a:pt x="1345" y="55"/>
                  </a:lnTo>
                  <a:lnTo>
                    <a:pt x="1384" y="61"/>
                  </a:lnTo>
                  <a:lnTo>
                    <a:pt x="1400" y="64"/>
                  </a:lnTo>
                  <a:lnTo>
                    <a:pt x="1414" y="64"/>
                  </a:lnTo>
                  <a:lnTo>
                    <a:pt x="1414" y="64"/>
                  </a:lnTo>
                  <a:lnTo>
                    <a:pt x="1414" y="64"/>
                  </a:lnTo>
                  <a:lnTo>
                    <a:pt x="1423" y="64"/>
                  </a:lnTo>
                  <a:lnTo>
                    <a:pt x="1431" y="63"/>
                  </a:lnTo>
                  <a:lnTo>
                    <a:pt x="1448" y="58"/>
                  </a:lnTo>
                  <a:lnTo>
                    <a:pt x="1463" y="50"/>
                  </a:lnTo>
                  <a:lnTo>
                    <a:pt x="1478" y="41"/>
                  </a:lnTo>
                  <a:lnTo>
                    <a:pt x="1493" y="31"/>
                  </a:lnTo>
                  <a:lnTo>
                    <a:pt x="1505" y="20"/>
                  </a:lnTo>
                  <a:lnTo>
                    <a:pt x="1516" y="10"/>
                  </a:lnTo>
                  <a:lnTo>
                    <a:pt x="1526" y="0"/>
                  </a:lnTo>
                  <a:lnTo>
                    <a:pt x="1526" y="0"/>
                  </a:lnTo>
                  <a:lnTo>
                    <a:pt x="1526" y="0"/>
                  </a:lnTo>
                  <a:lnTo>
                    <a:pt x="1528" y="0"/>
                  </a:lnTo>
                  <a:lnTo>
                    <a:pt x="1528" y="0"/>
                  </a:lnTo>
                  <a:lnTo>
                    <a:pt x="1528" y="0"/>
                  </a:lnTo>
                  <a:lnTo>
                    <a:pt x="1535" y="4"/>
                  </a:lnTo>
                  <a:lnTo>
                    <a:pt x="1544" y="8"/>
                  </a:lnTo>
                  <a:lnTo>
                    <a:pt x="1564" y="16"/>
                  </a:lnTo>
                  <a:lnTo>
                    <a:pt x="1590" y="24"/>
                  </a:lnTo>
                  <a:lnTo>
                    <a:pt x="1617" y="33"/>
                  </a:lnTo>
                  <a:lnTo>
                    <a:pt x="1679" y="49"/>
                  </a:lnTo>
                  <a:lnTo>
                    <a:pt x="1710" y="59"/>
                  </a:lnTo>
                  <a:lnTo>
                    <a:pt x="1740" y="69"/>
                  </a:lnTo>
                  <a:lnTo>
                    <a:pt x="1740" y="69"/>
                  </a:lnTo>
                  <a:lnTo>
                    <a:pt x="1740" y="69"/>
                  </a:lnTo>
                  <a:lnTo>
                    <a:pt x="1757" y="74"/>
                  </a:lnTo>
                  <a:lnTo>
                    <a:pt x="1771" y="78"/>
                  </a:lnTo>
                  <a:lnTo>
                    <a:pt x="1785" y="80"/>
                  </a:lnTo>
                  <a:lnTo>
                    <a:pt x="1796" y="80"/>
                  </a:lnTo>
                  <a:lnTo>
                    <a:pt x="1796" y="80"/>
                  </a:lnTo>
                  <a:lnTo>
                    <a:pt x="1796" y="80"/>
                  </a:lnTo>
                  <a:lnTo>
                    <a:pt x="1809" y="80"/>
                  </a:lnTo>
                  <a:lnTo>
                    <a:pt x="1820" y="76"/>
                  </a:lnTo>
                  <a:lnTo>
                    <a:pt x="1830" y="73"/>
                  </a:lnTo>
                  <a:lnTo>
                    <a:pt x="1840" y="69"/>
                  </a:lnTo>
                  <a:lnTo>
                    <a:pt x="1848" y="64"/>
                  </a:lnTo>
                  <a:lnTo>
                    <a:pt x="1858" y="60"/>
                  </a:lnTo>
                  <a:lnTo>
                    <a:pt x="1870" y="58"/>
                  </a:lnTo>
                  <a:lnTo>
                    <a:pt x="1882" y="56"/>
                  </a:lnTo>
                  <a:lnTo>
                    <a:pt x="1882" y="56"/>
                  </a:lnTo>
                  <a:lnTo>
                    <a:pt x="1882" y="56"/>
                  </a:lnTo>
                  <a:lnTo>
                    <a:pt x="1891" y="56"/>
                  </a:lnTo>
                  <a:lnTo>
                    <a:pt x="1900" y="58"/>
                  </a:lnTo>
                  <a:lnTo>
                    <a:pt x="1915" y="63"/>
                  </a:lnTo>
                  <a:lnTo>
                    <a:pt x="1928" y="68"/>
                  </a:lnTo>
                  <a:lnTo>
                    <a:pt x="1940" y="75"/>
                  </a:lnTo>
                  <a:lnTo>
                    <a:pt x="1948" y="81"/>
                  </a:lnTo>
                  <a:lnTo>
                    <a:pt x="1955" y="88"/>
                  </a:lnTo>
                  <a:lnTo>
                    <a:pt x="1960" y="93"/>
                  </a:lnTo>
                  <a:lnTo>
                    <a:pt x="1960" y="93"/>
                  </a:lnTo>
                  <a:lnTo>
                    <a:pt x="1960" y="93"/>
                  </a:lnTo>
                  <a:lnTo>
                    <a:pt x="1960" y="94"/>
                  </a:lnTo>
                  <a:lnTo>
                    <a:pt x="1960" y="94"/>
                  </a:lnTo>
                  <a:lnTo>
                    <a:pt x="1960" y="94"/>
                  </a:lnTo>
                  <a:lnTo>
                    <a:pt x="1958" y="94"/>
                  </a:lnTo>
                  <a:lnTo>
                    <a:pt x="1958" y="94"/>
                  </a:lnTo>
                  <a:lnTo>
                    <a:pt x="1958" y="94"/>
                  </a:lnTo>
                  <a:lnTo>
                    <a:pt x="1952" y="96"/>
                  </a:lnTo>
                  <a:lnTo>
                    <a:pt x="1937" y="106"/>
                  </a:lnTo>
                  <a:lnTo>
                    <a:pt x="1930" y="113"/>
                  </a:lnTo>
                  <a:lnTo>
                    <a:pt x="1921" y="120"/>
                  </a:lnTo>
                  <a:lnTo>
                    <a:pt x="1915" y="129"/>
                  </a:lnTo>
                  <a:lnTo>
                    <a:pt x="1910" y="140"/>
                  </a:lnTo>
                  <a:lnTo>
                    <a:pt x="1910" y="140"/>
                  </a:lnTo>
                  <a:lnTo>
                    <a:pt x="1910" y="140"/>
                  </a:lnTo>
                  <a:lnTo>
                    <a:pt x="1908" y="147"/>
                  </a:lnTo>
                  <a:lnTo>
                    <a:pt x="1908" y="147"/>
                  </a:lnTo>
                  <a:lnTo>
                    <a:pt x="1908" y="147"/>
                  </a:lnTo>
                  <a:lnTo>
                    <a:pt x="1910" y="154"/>
                  </a:lnTo>
                  <a:lnTo>
                    <a:pt x="1913" y="159"/>
                  </a:lnTo>
                  <a:lnTo>
                    <a:pt x="1920" y="162"/>
                  </a:lnTo>
                  <a:lnTo>
                    <a:pt x="1927" y="165"/>
                  </a:lnTo>
                  <a:lnTo>
                    <a:pt x="1927" y="165"/>
                  </a:lnTo>
                  <a:lnTo>
                    <a:pt x="1927" y="165"/>
                  </a:lnTo>
                  <a:lnTo>
                    <a:pt x="1938" y="166"/>
                  </a:lnTo>
                  <a:lnTo>
                    <a:pt x="1951" y="166"/>
                  </a:lnTo>
                  <a:lnTo>
                    <a:pt x="1981" y="167"/>
                  </a:lnTo>
                  <a:lnTo>
                    <a:pt x="1981" y="167"/>
                  </a:lnTo>
                  <a:lnTo>
                    <a:pt x="1981" y="167"/>
                  </a:lnTo>
                  <a:lnTo>
                    <a:pt x="1996" y="167"/>
                  </a:lnTo>
                  <a:lnTo>
                    <a:pt x="1996" y="167"/>
                  </a:lnTo>
                  <a:lnTo>
                    <a:pt x="1996" y="167"/>
                  </a:lnTo>
                  <a:lnTo>
                    <a:pt x="2006" y="167"/>
                  </a:lnTo>
                  <a:lnTo>
                    <a:pt x="2015" y="170"/>
                  </a:lnTo>
                  <a:lnTo>
                    <a:pt x="2021" y="172"/>
                  </a:lnTo>
                  <a:lnTo>
                    <a:pt x="2026" y="176"/>
                  </a:lnTo>
                  <a:lnTo>
                    <a:pt x="2030" y="181"/>
                  </a:lnTo>
                  <a:lnTo>
                    <a:pt x="2032" y="186"/>
                  </a:lnTo>
                  <a:lnTo>
                    <a:pt x="2037" y="197"/>
                  </a:lnTo>
                  <a:lnTo>
                    <a:pt x="2037" y="197"/>
                  </a:lnTo>
                  <a:lnTo>
                    <a:pt x="2037" y="197"/>
                  </a:lnTo>
                  <a:lnTo>
                    <a:pt x="2041" y="207"/>
                  </a:lnTo>
                  <a:lnTo>
                    <a:pt x="2042" y="212"/>
                  </a:lnTo>
                  <a:lnTo>
                    <a:pt x="2046" y="217"/>
                  </a:lnTo>
                  <a:lnTo>
                    <a:pt x="2050" y="220"/>
                  </a:lnTo>
                  <a:lnTo>
                    <a:pt x="2053" y="224"/>
                  </a:lnTo>
                  <a:lnTo>
                    <a:pt x="2060" y="225"/>
                  </a:lnTo>
                  <a:lnTo>
                    <a:pt x="2068" y="226"/>
                  </a:lnTo>
                  <a:lnTo>
                    <a:pt x="2068" y="226"/>
                  </a:lnTo>
                  <a:lnTo>
                    <a:pt x="2068" y="226"/>
                  </a:lnTo>
                  <a:lnTo>
                    <a:pt x="2074" y="226"/>
                  </a:lnTo>
                  <a:lnTo>
                    <a:pt x="2079" y="227"/>
                  </a:lnTo>
                  <a:lnTo>
                    <a:pt x="2091" y="231"/>
                  </a:lnTo>
                  <a:lnTo>
                    <a:pt x="2099" y="237"/>
                  </a:lnTo>
                  <a:lnTo>
                    <a:pt x="2107" y="245"/>
                  </a:lnTo>
                  <a:lnTo>
                    <a:pt x="2113" y="254"/>
                  </a:lnTo>
                  <a:lnTo>
                    <a:pt x="2117" y="264"/>
                  </a:lnTo>
                  <a:lnTo>
                    <a:pt x="2119" y="274"/>
                  </a:lnTo>
                  <a:lnTo>
                    <a:pt x="2121" y="284"/>
                  </a:lnTo>
                  <a:lnTo>
                    <a:pt x="2121" y="284"/>
                  </a:lnTo>
                  <a:lnTo>
                    <a:pt x="2121" y="284"/>
                  </a:lnTo>
                  <a:lnTo>
                    <a:pt x="2119" y="291"/>
                  </a:lnTo>
                  <a:lnTo>
                    <a:pt x="2118" y="297"/>
                  </a:lnTo>
                  <a:lnTo>
                    <a:pt x="2114" y="303"/>
                  </a:lnTo>
                  <a:lnTo>
                    <a:pt x="2111" y="308"/>
                  </a:lnTo>
                  <a:lnTo>
                    <a:pt x="2111" y="308"/>
                  </a:lnTo>
                  <a:lnTo>
                    <a:pt x="2111" y="308"/>
                  </a:lnTo>
                  <a:lnTo>
                    <a:pt x="2103" y="311"/>
                  </a:lnTo>
                  <a:lnTo>
                    <a:pt x="2097" y="312"/>
                  </a:lnTo>
                  <a:lnTo>
                    <a:pt x="2097" y="312"/>
                  </a:lnTo>
                  <a:lnTo>
                    <a:pt x="2097" y="312"/>
                  </a:lnTo>
                  <a:lnTo>
                    <a:pt x="2092" y="312"/>
                  </a:lnTo>
                  <a:lnTo>
                    <a:pt x="2086" y="310"/>
                  </a:lnTo>
                  <a:lnTo>
                    <a:pt x="2074" y="302"/>
                  </a:lnTo>
                  <a:lnTo>
                    <a:pt x="2068" y="298"/>
                  </a:lnTo>
                  <a:lnTo>
                    <a:pt x="2061" y="295"/>
                  </a:lnTo>
                  <a:lnTo>
                    <a:pt x="2053" y="292"/>
                  </a:lnTo>
                  <a:lnTo>
                    <a:pt x="2046" y="291"/>
                  </a:lnTo>
                  <a:lnTo>
                    <a:pt x="2046" y="291"/>
                  </a:lnTo>
                  <a:lnTo>
                    <a:pt x="2046" y="291"/>
                  </a:lnTo>
                  <a:lnTo>
                    <a:pt x="2038" y="292"/>
                  </a:lnTo>
                  <a:lnTo>
                    <a:pt x="2033" y="296"/>
                  </a:lnTo>
                  <a:lnTo>
                    <a:pt x="2031" y="300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1" y="306"/>
                  </a:lnTo>
                  <a:lnTo>
                    <a:pt x="2031" y="312"/>
                  </a:lnTo>
                  <a:lnTo>
                    <a:pt x="2032" y="318"/>
                  </a:lnTo>
                  <a:lnTo>
                    <a:pt x="2038" y="332"/>
                  </a:lnTo>
                  <a:lnTo>
                    <a:pt x="2047" y="346"/>
                  </a:lnTo>
                  <a:lnTo>
                    <a:pt x="2058" y="358"/>
                  </a:lnTo>
                  <a:lnTo>
                    <a:pt x="2058" y="358"/>
                  </a:lnTo>
                  <a:lnTo>
                    <a:pt x="2058" y="358"/>
                  </a:lnTo>
                  <a:lnTo>
                    <a:pt x="2065" y="363"/>
                  </a:lnTo>
                  <a:lnTo>
                    <a:pt x="2072" y="366"/>
                  </a:lnTo>
                  <a:lnTo>
                    <a:pt x="2081" y="368"/>
                  </a:lnTo>
                  <a:lnTo>
                    <a:pt x="2091" y="368"/>
                  </a:lnTo>
                  <a:lnTo>
                    <a:pt x="2091" y="368"/>
                  </a:lnTo>
                  <a:lnTo>
                    <a:pt x="2091" y="368"/>
                  </a:lnTo>
                  <a:lnTo>
                    <a:pt x="2103" y="368"/>
                  </a:lnTo>
                  <a:lnTo>
                    <a:pt x="2117" y="366"/>
                  </a:lnTo>
                  <a:lnTo>
                    <a:pt x="2129" y="362"/>
                  </a:lnTo>
                  <a:lnTo>
                    <a:pt x="2143" y="357"/>
                  </a:lnTo>
                  <a:lnTo>
                    <a:pt x="2156" y="352"/>
                  </a:lnTo>
                  <a:lnTo>
                    <a:pt x="2167" y="346"/>
                  </a:lnTo>
                  <a:lnTo>
                    <a:pt x="2177" y="340"/>
                  </a:lnTo>
                  <a:lnTo>
                    <a:pt x="2184" y="333"/>
                  </a:lnTo>
                  <a:lnTo>
                    <a:pt x="2184" y="333"/>
                  </a:lnTo>
                  <a:lnTo>
                    <a:pt x="2184" y="333"/>
                  </a:lnTo>
                  <a:lnTo>
                    <a:pt x="2189" y="330"/>
                  </a:lnTo>
                  <a:lnTo>
                    <a:pt x="2197" y="325"/>
                  </a:lnTo>
                  <a:lnTo>
                    <a:pt x="2213" y="318"/>
                  </a:lnTo>
                  <a:lnTo>
                    <a:pt x="2232" y="312"/>
                  </a:lnTo>
                  <a:lnTo>
                    <a:pt x="2251" y="308"/>
                  </a:lnTo>
                  <a:lnTo>
                    <a:pt x="2284" y="303"/>
                  </a:lnTo>
                  <a:lnTo>
                    <a:pt x="2298" y="302"/>
                  </a:lnTo>
                  <a:lnTo>
                    <a:pt x="2298" y="302"/>
                  </a:lnTo>
                  <a:lnTo>
                    <a:pt x="2298" y="302"/>
                  </a:lnTo>
                  <a:lnTo>
                    <a:pt x="2314" y="296"/>
                  </a:lnTo>
                  <a:lnTo>
                    <a:pt x="2332" y="289"/>
                  </a:lnTo>
                  <a:lnTo>
                    <a:pt x="2354" y="281"/>
                  </a:lnTo>
                  <a:lnTo>
                    <a:pt x="2379" y="274"/>
                  </a:lnTo>
                  <a:lnTo>
                    <a:pt x="2407" y="267"/>
                  </a:lnTo>
                  <a:lnTo>
                    <a:pt x="2434" y="262"/>
                  </a:lnTo>
                  <a:lnTo>
                    <a:pt x="2448" y="261"/>
                  </a:lnTo>
                  <a:lnTo>
                    <a:pt x="2460" y="260"/>
                  </a:lnTo>
                  <a:lnTo>
                    <a:pt x="2460" y="260"/>
                  </a:lnTo>
                  <a:lnTo>
                    <a:pt x="2460" y="261"/>
                  </a:lnTo>
                  <a:lnTo>
                    <a:pt x="2460" y="261"/>
                  </a:lnTo>
                  <a:lnTo>
                    <a:pt x="2460" y="261"/>
                  </a:lnTo>
                  <a:lnTo>
                    <a:pt x="2448" y="262"/>
                  </a:lnTo>
                  <a:lnTo>
                    <a:pt x="2434" y="264"/>
                  </a:lnTo>
                  <a:lnTo>
                    <a:pt x="2407" y="269"/>
                  </a:lnTo>
                  <a:lnTo>
                    <a:pt x="2380" y="275"/>
                  </a:lnTo>
                  <a:lnTo>
                    <a:pt x="2354" y="282"/>
                  </a:lnTo>
                  <a:lnTo>
                    <a:pt x="2333" y="290"/>
                  </a:lnTo>
                  <a:lnTo>
                    <a:pt x="2314" y="297"/>
                  </a:lnTo>
                  <a:lnTo>
                    <a:pt x="2299" y="303"/>
                  </a:lnTo>
                  <a:lnTo>
                    <a:pt x="2299" y="303"/>
                  </a:lnTo>
                  <a:lnTo>
                    <a:pt x="2299" y="303"/>
                  </a:lnTo>
                  <a:lnTo>
                    <a:pt x="2284" y="305"/>
                  </a:lnTo>
                  <a:lnTo>
                    <a:pt x="2251" y="310"/>
                  </a:lnTo>
                  <a:lnTo>
                    <a:pt x="2251" y="310"/>
                  </a:lnTo>
                  <a:lnTo>
                    <a:pt x="2251" y="310"/>
                  </a:lnTo>
                  <a:lnTo>
                    <a:pt x="2232" y="315"/>
                  </a:lnTo>
                  <a:lnTo>
                    <a:pt x="2213" y="320"/>
                  </a:lnTo>
                  <a:lnTo>
                    <a:pt x="2197" y="326"/>
                  </a:lnTo>
                  <a:lnTo>
                    <a:pt x="2191" y="331"/>
                  </a:lnTo>
                  <a:lnTo>
                    <a:pt x="2186" y="335"/>
                  </a:lnTo>
                  <a:lnTo>
                    <a:pt x="2186" y="335"/>
                  </a:lnTo>
                  <a:lnTo>
                    <a:pt x="2186" y="335"/>
                  </a:lnTo>
                  <a:lnTo>
                    <a:pt x="2178" y="341"/>
                  </a:lnTo>
                  <a:lnTo>
                    <a:pt x="2168" y="347"/>
                  </a:lnTo>
                  <a:lnTo>
                    <a:pt x="2157" y="353"/>
                  </a:lnTo>
                  <a:lnTo>
                    <a:pt x="2143" y="360"/>
                  </a:lnTo>
                  <a:lnTo>
                    <a:pt x="2131" y="363"/>
                  </a:lnTo>
                  <a:lnTo>
                    <a:pt x="2117" y="367"/>
                  </a:lnTo>
                  <a:lnTo>
                    <a:pt x="2103" y="370"/>
                  </a:lnTo>
                  <a:lnTo>
                    <a:pt x="2091" y="370"/>
                  </a:lnTo>
                  <a:lnTo>
                    <a:pt x="2091" y="370"/>
                  </a:lnTo>
                  <a:lnTo>
                    <a:pt x="2091" y="370"/>
                  </a:lnTo>
                  <a:lnTo>
                    <a:pt x="2081" y="370"/>
                  </a:lnTo>
                  <a:lnTo>
                    <a:pt x="2071" y="367"/>
                  </a:lnTo>
                  <a:lnTo>
                    <a:pt x="2063" y="365"/>
                  </a:lnTo>
                  <a:lnTo>
                    <a:pt x="2057" y="360"/>
                  </a:lnTo>
                  <a:lnTo>
                    <a:pt x="2057" y="360"/>
                  </a:lnTo>
                  <a:lnTo>
                    <a:pt x="2057" y="360"/>
                  </a:lnTo>
                  <a:lnTo>
                    <a:pt x="2046" y="347"/>
                  </a:lnTo>
                  <a:lnTo>
                    <a:pt x="2037" y="332"/>
                  </a:lnTo>
                  <a:lnTo>
                    <a:pt x="2031" y="318"/>
                  </a:lnTo>
                  <a:lnTo>
                    <a:pt x="2030" y="312"/>
                  </a:lnTo>
                  <a:lnTo>
                    <a:pt x="2028" y="306"/>
                  </a:lnTo>
                  <a:lnTo>
                    <a:pt x="2028" y="306"/>
                  </a:lnTo>
                  <a:lnTo>
                    <a:pt x="2028" y="306"/>
                  </a:lnTo>
                  <a:lnTo>
                    <a:pt x="2030" y="300"/>
                  </a:lnTo>
                  <a:lnTo>
                    <a:pt x="2033" y="295"/>
                  </a:lnTo>
                  <a:lnTo>
                    <a:pt x="2038" y="291"/>
                  </a:lnTo>
                  <a:lnTo>
                    <a:pt x="2046" y="290"/>
                  </a:lnTo>
                  <a:lnTo>
                    <a:pt x="2046" y="290"/>
                  </a:lnTo>
                  <a:lnTo>
                    <a:pt x="2046" y="290"/>
                  </a:lnTo>
                  <a:lnTo>
                    <a:pt x="2055" y="291"/>
                  </a:lnTo>
                  <a:lnTo>
                    <a:pt x="2062" y="294"/>
                  </a:lnTo>
                  <a:lnTo>
                    <a:pt x="2068" y="297"/>
                  </a:lnTo>
                  <a:lnTo>
                    <a:pt x="2074" y="301"/>
                  </a:lnTo>
                  <a:lnTo>
                    <a:pt x="2087" y="308"/>
                  </a:lnTo>
                  <a:lnTo>
                    <a:pt x="2092" y="310"/>
                  </a:lnTo>
                  <a:lnTo>
                    <a:pt x="2097" y="311"/>
                  </a:lnTo>
                  <a:lnTo>
                    <a:pt x="2097" y="311"/>
                  </a:lnTo>
                  <a:lnTo>
                    <a:pt x="2097" y="311"/>
                  </a:lnTo>
                  <a:lnTo>
                    <a:pt x="2103" y="310"/>
                  </a:lnTo>
                  <a:lnTo>
                    <a:pt x="2109" y="307"/>
                  </a:lnTo>
                  <a:lnTo>
                    <a:pt x="2109" y="307"/>
                  </a:lnTo>
                  <a:lnTo>
                    <a:pt x="2109" y="307"/>
                  </a:lnTo>
                  <a:lnTo>
                    <a:pt x="2113" y="302"/>
                  </a:lnTo>
                  <a:lnTo>
                    <a:pt x="2117" y="297"/>
                  </a:lnTo>
                  <a:lnTo>
                    <a:pt x="2118" y="290"/>
                  </a:lnTo>
                  <a:lnTo>
                    <a:pt x="2119" y="284"/>
                  </a:lnTo>
                  <a:lnTo>
                    <a:pt x="2119" y="284"/>
                  </a:lnTo>
                  <a:lnTo>
                    <a:pt x="2119" y="284"/>
                  </a:lnTo>
                  <a:lnTo>
                    <a:pt x="2118" y="274"/>
                  </a:lnTo>
                  <a:lnTo>
                    <a:pt x="2116" y="264"/>
                  </a:lnTo>
                  <a:lnTo>
                    <a:pt x="2112" y="255"/>
                  </a:lnTo>
                  <a:lnTo>
                    <a:pt x="2106" y="246"/>
                  </a:lnTo>
                  <a:lnTo>
                    <a:pt x="2098" y="239"/>
                  </a:lnTo>
                  <a:lnTo>
                    <a:pt x="2089" y="232"/>
                  </a:lnTo>
                  <a:lnTo>
                    <a:pt x="2079" y="229"/>
                  </a:lnTo>
                  <a:lnTo>
                    <a:pt x="2068" y="227"/>
                  </a:lnTo>
                  <a:lnTo>
                    <a:pt x="2068" y="227"/>
                  </a:lnTo>
                  <a:lnTo>
                    <a:pt x="2068" y="227"/>
                  </a:lnTo>
                  <a:lnTo>
                    <a:pt x="2060" y="226"/>
                  </a:lnTo>
                  <a:lnTo>
                    <a:pt x="2053" y="225"/>
                  </a:lnTo>
                  <a:lnTo>
                    <a:pt x="2048" y="221"/>
                  </a:lnTo>
                  <a:lnTo>
                    <a:pt x="2045" y="217"/>
                  </a:lnTo>
                  <a:lnTo>
                    <a:pt x="2041" y="214"/>
                  </a:lnTo>
                  <a:lnTo>
                    <a:pt x="2038" y="209"/>
                  </a:lnTo>
                  <a:lnTo>
                    <a:pt x="2036" y="197"/>
                  </a:lnTo>
                  <a:lnTo>
                    <a:pt x="2036" y="197"/>
                  </a:lnTo>
                  <a:lnTo>
                    <a:pt x="2036" y="197"/>
                  </a:lnTo>
                  <a:lnTo>
                    <a:pt x="2031" y="187"/>
                  </a:lnTo>
                  <a:lnTo>
                    <a:pt x="2028" y="182"/>
                  </a:lnTo>
                  <a:lnTo>
                    <a:pt x="2025" y="177"/>
                  </a:lnTo>
                  <a:lnTo>
                    <a:pt x="2020" y="174"/>
                  </a:lnTo>
                  <a:lnTo>
                    <a:pt x="2013" y="171"/>
                  </a:lnTo>
                  <a:lnTo>
                    <a:pt x="2006" y="170"/>
                  </a:lnTo>
                  <a:lnTo>
                    <a:pt x="1996" y="169"/>
                  </a:lnTo>
                  <a:lnTo>
                    <a:pt x="1996" y="169"/>
                  </a:lnTo>
                  <a:lnTo>
                    <a:pt x="1996" y="169"/>
                  </a:lnTo>
                  <a:lnTo>
                    <a:pt x="1981" y="169"/>
                  </a:lnTo>
                  <a:lnTo>
                    <a:pt x="1981" y="169"/>
                  </a:lnTo>
                  <a:lnTo>
                    <a:pt x="1981" y="169"/>
                  </a:lnTo>
                  <a:lnTo>
                    <a:pt x="1951" y="169"/>
                  </a:lnTo>
                  <a:lnTo>
                    <a:pt x="1938" y="167"/>
                  </a:lnTo>
                  <a:lnTo>
                    <a:pt x="1927" y="166"/>
                  </a:lnTo>
                  <a:lnTo>
                    <a:pt x="1918" y="164"/>
                  </a:lnTo>
                  <a:lnTo>
                    <a:pt x="1912" y="160"/>
                  </a:lnTo>
                  <a:lnTo>
                    <a:pt x="1908" y="155"/>
                  </a:lnTo>
                  <a:lnTo>
                    <a:pt x="1907" y="147"/>
                  </a:lnTo>
                  <a:lnTo>
                    <a:pt x="1907" y="147"/>
                  </a:lnTo>
                  <a:lnTo>
                    <a:pt x="1907" y="147"/>
                  </a:lnTo>
                  <a:lnTo>
                    <a:pt x="1908" y="139"/>
                  </a:lnTo>
                  <a:lnTo>
                    <a:pt x="1908" y="139"/>
                  </a:lnTo>
                  <a:lnTo>
                    <a:pt x="1908" y="139"/>
                  </a:lnTo>
                  <a:lnTo>
                    <a:pt x="1912" y="130"/>
                  </a:lnTo>
                  <a:lnTo>
                    <a:pt x="1918" y="121"/>
                  </a:lnTo>
                  <a:lnTo>
                    <a:pt x="1926" y="113"/>
                  </a:lnTo>
                  <a:lnTo>
                    <a:pt x="1933" y="106"/>
                  </a:lnTo>
                  <a:lnTo>
                    <a:pt x="1948" y="98"/>
                  </a:lnTo>
                  <a:lnTo>
                    <a:pt x="1957" y="93"/>
                  </a:lnTo>
                  <a:lnTo>
                    <a:pt x="1957" y="93"/>
                  </a:lnTo>
                  <a:lnTo>
                    <a:pt x="1957" y="93"/>
                  </a:lnTo>
                  <a:lnTo>
                    <a:pt x="1950" y="85"/>
                  </a:lnTo>
                  <a:lnTo>
                    <a:pt x="1943" y="80"/>
                  </a:lnTo>
                  <a:lnTo>
                    <a:pt x="1935" y="74"/>
                  </a:lnTo>
                  <a:lnTo>
                    <a:pt x="1925" y="68"/>
                  </a:lnTo>
                  <a:lnTo>
                    <a:pt x="1912" y="63"/>
                  </a:lnTo>
                  <a:lnTo>
                    <a:pt x="1898" y="59"/>
                  </a:lnTo>
                  <a:lnTo>
                    <a:pt x="1882" y="58"/>
                  </a:lnTo>
                  <a:lnTo>
                    <a:pt x="1882" y="58"/>
                  </a:lnTo>
                  <a:lnTo>
                    <a:pt x="1882" y="58"/>
                  </a:lnTo>
                  <a:lnTo>
                    <a:pt x="1870" y="59"/>
                  </a:lnTo>
                  <a:lnTo>
                    <a:pt x="1858" y="61"/>
                  </a:lnTo>
                  <a:lnTo>
                    <a:pt x="1850" y="65"/>
                  </a:lnTo>
                  <a:lnTo>
                    <a:pt x="1840" y="70"/>
                  </a:lnTo>
                  <a:lnTo>
                    <a:pt x="1831" y="74"/>
                  </a:lnTo>
                  <a:lnTo>
                    <a:pt x="1821" y="78"/>
                  </a:lnTo>
                  <a:lnTo>
                    <a:pt x="1810" y="81"/>
                  </a:lnTo>
                  <a:lnTo>
                    <a:pt x="1796" y="83"/>
                  </a:lnTo>
                  <a:lnTo>
                    <a:pt x="1796" y="83"/>
                  </a:lnTo>
                  <a:lnTo>
                    <a:pt x="1796" y="83"/>
                  </a:lnTo>
                  <a:lnTo>
                    <a:pt x="1785" y="81"/>
                  </a:lnTo>
                  <a:lnTo>
                    <a:pt x="1771" y="79"/>
                  </a:lnTo>
                  <a:lnTo>
                    <a:pt x="1756" y="75"/>
                  </a:lnTo>
                  <a:lnTo>
                    <a:pt x="1740" y="70"/>
                  </a:lnTo>
                  <a:lnTo>
                    <a:pt x="1740" y="70"/>
                  </a:lnTo>
                  <a:lnTo>
                    <a:pt x="1740" y="70"/>
                  </a:lnTo>
                  <a:lnTo>
                    <a:pt x="1710" y="60"/>
                  </a:lnTo>
                  <a:lnTo>
                    <a:pt x="1679" y="50"/>
                  </a:lnTo>
                  <a:lnTo>
                    <a:pt x="1617" y="34"/>
                  </a:lnTo>
                  <a:lnTo>
                    <a:pt x="1590" y="25"/>
                  </a:lnTo>
                  <a:lnTo>
                    <a:pt x="1565" y="18"/>
                  </a:lnTo>
                  <a:lnTo>
                    <a:pt x="1544" y="10"/>
                  </a:lnTo>
                  <a:lnTo>
                    <a:pt x="1534" y="5"/>
                  </a:lnTo>
                  <a:lnTo>
                    <a:pt x="1526" y="1"/>
                  </a:lnTo>
                  <a:lnTo>
                    <a:pt x="1526" y="1"/>
                  </a:lnTo>
                  <a:lnTo>
                    <a:pt x="1526" y="1"/>
                  </a:lnTo>
                  <a:lnTo>
                    <a:pt x="1518" y="11"/>
                  </a:lnTo>
                  <a:lnTo>
                    <a:pt x="1505" y="21"/>
                  </a:lnTo>
                  <a:lnTo>
                    <a:pt x="1493" y="33"/>
                  </a:lnTo>
                  <a:lnTo>
                    <a:pt x="1479" y="43"/>
                  </a:lnTo>
                  <a:lnTo>
                    <a:pt x="1464" y="51"/>
                  </a:lnTo>
                  <a:lnTo>
                    <a:pt x="1448" y="59"/>
                  </a:lnTo>
                  <a:lnTo>
                    <a:pt x="1431" y="64"/>
                  </a:lnTo>
                  <a:lnTo>
                    <a:pt x="1423" y="65"/>
                  </a:lnTo>
                  <a:lnTo>
                    <a:pt x="1414" y="65"/>
                  </a:lnTo>
                  <a:lnTo>
                    <a:pt x="1414" y="65"/>
                  </a:lnTo>
                  <a:lnTo>
                    <a:pt x="1414" y="65"/>
                  </a:lnTo>
                  <a:lnTo>
                    <a:pt x="1401" y="65"/>
                  </a:lnTo>
                  <a:lnTo>
                    <a:pt x="1385" y="63"/>
                  </a:lnTo>
                  <a:lnTo>
                    <a:pt x="1347" y="56"/>
                  </a:lnTo>
                  <a:lnTo>
                    <a:pt x="1304" y="48"/>
                  </a:lnTo>
                  <a:lnTo>
                    <a:pt x="1260" y="38"/>
                  </a:lnTo>
                  <a:lnTo>
                    <a:pt x="1184" y="18"/>
                  </a:lnTo>
                  <a:lnTo>
                    <a:pt x="1148" y="8"/>
                  </a:lnTo>
                  <a:lnTo>
                    <a:pt x="1148" y="8"/>
                  </a:lnTo>
                  <a:lnTo>
                    <a:pt x="1148" y="8"/>
                  </a:lnTo>
                  <a:lnTo>
                    <a:pt x="1128" y="25"/>
                  </a:lnTo>
                  <a:lnTo>
                    <a:pt x="1108" y="41"/>
                  </a:lnTo>
                  <a:lnTo>
                    <a:pt x="1086" y="59"/>
                  </a:lnTo>
                  <a:lnTo>
                    <a:pt x="1061" y="78"/>
                  </a:lnTo>
                  <a:lnTo>
                    <a:pt x="1037" y="93"/>
                  </a:lnTo>
                  <a:lnTo>
                    <a:pt x="1024" y="99"/>
                  </a:lnTo>
                  <a:lnTo>
                    <a:pt x="1014" y="104"/>
                  </a:lnTo>
                  <a:lnTo>
                    <a:pt x="1004" y="106"/>
                  </a:lnTo>
                  <a:lnTo>
                    <a:pt x="994" y="108"/>
                  </a:lnTo>
                  <a:lnTo>
                    <a:pt x="994" y="108"/>
                  </a:lnTo>
                  <a:lnTo>
                    <a:pt x="994" y="108"/>
                  </a:lnTo>
                  <a:lnTo>
                    <a:pt x="983" y="106"/>
                  </a:lnTo>
                  <a:lnTo>
                    <a:pt x="976" y="104"/>
                  </a:lnTo>
                  <a:lnTo>
                    <a:pt x="971" y="101"/>
                  </a:lnTo>
                  <a:lnTo>
                    <a:pt x="968" y="98"/>
                  </a:lnTo>
                  <a:lnTo>
                    <a:pt x="968" y="98"/>
                  </a:lnTo>
                  <a:lnTo>
                    <a:pt x="968" y="98"/>
                  </a:lnTo>
                  <a:lnTo>
                    <a:pt x="966" y="90"/>
                  </a:lnTo>
                  <a:lnTo>
                    <a:pt x="964" y="88"/>
                  </a:lnTo>
                  <a:lnTo>
                    <a:pt x="961" y="88"/>
                  </a:lnTo>
                  <a:lnTo>
                    <a:pt x="961" y="88"/>
                  </a:lnTo>
                  <a:lnTo>
                    <a:pt x="961" y="88"/>
                  </a:lnTo>
                  <a:lnTo>
                    <a:pt x="954" y="88"/>
                  </a:lnTo>
                  <a:lnTo>
                    <a:pt x="946" y="91"/>
                  </a:lnTo>
                  <a:lnTo>
                    <a:pt x="946" y="91"/>
                  </a:lnTo>
                  <a:lnTo>
                    <a:pt x="946" y="91"/>
                  </a:lnTo>
                  <a:lnTo>
                    <a:pt x="937" y="94"/>
                  </a:lnTo>
                  <a:lnTo>
                    <a:pt x="927" y="95"/>
                  </a:lnTo>
                  <a:lnTo>
                    <a:pt x="917" y="96"/>
                  </a:lnTo>
                  <a:lnTo>
                    <a:pt x="906" y="96"/>
                  </a:lnTo>
                  <a:lnTo>
                    <a:pt x="906" y="96"/>
                  </a:lnTo>
                  <a:lnTo>
                    <a:pt x="906" y="96"/>
                  </a:lnTo>
                  <a:lnTo>
                    <a:pt x="891" y="96"/>
                  </a:lnTo>
                  <a:lnTo>
                    <a:pt x="876" y="94"/>
                  </a:lnTo>
                  <a:lnTo>
                    <a:pt x="861" y="91"/>
                  </a:lnTo>
                  <a:lnTo>
                    <a:pt x="846" y="86"/>
                  </a:lnTo>
                  <a:lnTo>
                    <a:pt x="831" y="80"/>
                  </a:lnTo>
                  <a:lnTo>
                    <a:pt x="817" y="74"/>
                  </a:lnTo>
                  <a:lnTo>
                    <a:pt x="803" y="65"/>
                  </a:lnTo>
                  <a:lnTo>
                    <a:pt x="792" y="55"/>
                  </a:lnTo>
                  <a:lnTo>
                    <a:pt x="792" y="55"/>
                  </a:lnTo>
                  <a:lnTo>
                    <a:pt x="792" y="55"/>
                  </a:lnTo>
                  <a:lnTo>
                    <a:pt x="785" y="51"/>
                  </a:lnTo>
                  <a:lnTo>
                    <a:pt x="775" y="50"/>
                  </a:lnTo>
                  <a:lnTo>
                    <a:pt x="763" y="49"/>
                  </a:lnTo>
                  <a:lnTo>
                    <a:pt x="763" y="49"/>
                  </a:lnTo>
                  <a:lnTo>
                    <a:pt x="763" y="49"/>
                  </a:lnTo>
                  <a:lnTo>
                    <a:pt x="753" y="50"/>
                  </a:lnTo>
                  <a:lnTo>
                    <a:pt x="741" y="53"/>
                  </a:lnTo>
                  <a:lnTo>
                    <a:pt x="730" y="59"/>
                  </a:lnTo>
                  <a:lnTo>
                    <a:pt x="723" y="63"/>
                  </a:lnTo>
                  <a:lnTo>
                    <a:pt x="718" y="68"/>
                  </a:lnTo>
                  <a:lnTo>
                    <a:pt x="718" y="68"/>
                  </a:lnTo>
                  <a:lnTo>
                    <a:pt x="718" y="68"/>
                  </a:lnTo>
                  <a:lnTo>
                    <a:pt x="711" y="74"/>
                  </a:lnTo>
                  <a:lnTo>
                    <a:pt x="701" y="78"/>
                  </a:lnTo>
                  <a:lnTo>
                    <a:pt x="689" y="81"/>
                  </a:lnTo>
                  <a:lnTo>
                    <a:pt x="674" y="84"/>
                  </a:lnTo>
                  <a:lnTo>
                    <a:pt x="639" y="88"/>
                  </a:lnTo>
                  <a:lnTo>
                    <a:pt x="599" y="89"/>
                  </a:lnTo>
                  <a:lnTo>
                    <a:pt x="511" y="90"/>
                  </a:lnTo>
                  <a:lnTo>
                    <a:pt x="469" y="93"/>
                  </a:lnTo>
                  <a:lnTo>
                    <a:pt x="431" y="96"/>
                  </a:lnTo>
                  <a:lnTo>
                    <a:pt x="431" y="96"/>
                  </a:lnTo>
                  <a:lnTo>
                    <a:pt x="431" y="96"/>
                  </a:lnTo>
                  <a:lnTo>
                    <a:pt x="425" y="113"/>
                  </a:lnTo>
                  <a:lnTo>
                    <a:pt x="425" y="113"/>
                  </a:lnTo>
                  <a:lnTo>
                    <a:pt x="425" y="113"/>
                  </a:lnTo>
                  <a:lnTo>
                    <a:pt x="420" y="124"/>
                  </a:lnTo>
                  <a:lnTo>
                    <a:pt x="411" y="136"/>
                  </a:lnTo>
                  <a:lnTo>
                    <a:pt x="401" y="147"/>
                  </a:lnTo>
                  <a:lnTo>
                    <a:pt x="390" y="157"/>
                  </a:lnTo>
                  <a:lnTo>
                    <a:pt x="366" y="177"/>
                  </a:lnTo>
                  <a:lnTo>
                    <a:pt x="346" y="195"/>
                  </a:lnTo>
                  <a:lnTo>
                    <a:pt x="346" y="195"/>
                  </a:lnTo>
                  <a:lnTo>
                    <a:pt x="346" y="195"/>
                  </a:lnTo>
                  <a:lnTo>
                    <a:pt x="329" y="211"/>
                  </a:lnTo>
                  <a:lnTo>
                    <a:pt x="309" y="227"/>
                  </a:lnTo>
                  <a:lnTo>
                    <a:pt x="296" y="235"/>
                  </a:lnTo>
                  <a:lnTo>
                    <a:pt x="284" y="242"/>
                  </a:lnTo>
                  <a:lnTo>
                    <a:pt x="271" y="250"/>
                  </a:lnTo>
                  <a:lnTo>
                    <a:pt x="258" y="256"/>
                  </a:lnTo>
                  <a:lnTo>
                    <a:pt x="258" y="256"/>
                  </a:lnTo>
                  <a:lnTo>
                    <a:pt x="258" y="256"/>
                  </a:lnTo>
                  <a:lnTo>
                    <a:pt x="250" y="259"/>
                  </a:lnTo>
                  <a:lnTo>
                    <a:pt x="244" y="264"/>
                  </a:lnTo>
                  <a:lnTo>
                    <a:pt x="239" y="267"/>
                  </a:lnTo>
                  <a:lnTo>
                    <a:pt x="234" y="272"/>
                  </a:lnTo>
                  <a:lnTo>
                    <a:pt x="227" y="285"/>
                  </a:lnTo>
                  <a:lnTo>
                    <a:pt x="220" y="296"/>
                  </a:lnTo>
                  <a:lnTo>
                    <a:pt x="215" y="307"/>
                  </a:lnTo>
                  <a:lnTo>
                    <a:pt x="213" y="316"/>
                  </a:lnTo>
                  <a:lnTo>
                    <a:pt x="210" y="325"/>
                  </a:lnTo>
                  <a:lnTo>
                    <a:pt x="210" y="325"/>
                  </a:lnTo>
                  <a:lnTo>
                    <a:pt x="210" y="326"/>
                  </a:lnTo>
                  <a:lnTo>
                    <a:pt x="210" y="326"/>
                  </a:lnTo>
                  <a:lnTo>
                    <a:pt x="137" y="376"/>
                  </a:lnTo>
                  <a:lnTo>
                    <a:pt x="77" y="415"/>
                  </a:lnTo>
                  <a:lnTo>
                    <a:pt x="49" y="432"/>
                  </a:lnTo>
                  <a:lnTo>
                    <a:pt x="29" y="443"/>
                  </a:lnTo>
                  <a:lnTo>
                    <a:pt x="29" y="443"/>
                  </a:lnTo>
                  <a:lnTo>
                    <a:pt x="29" y="443"/>
                  </a:lnTo>
                  <a:lnTo>
                    <a:pt x="22" y="447"/>
                  </a:lnTo>
                  <a:lnTo>
                    <a:pt x="17" y="451"/>
                  </a:lnTo>
                  <a:lnTo>
                    <a:pt x="12" y="456"/>
                  </a:lnTo>
                  <a:lnTo>
                    <a:pt x="9" y="461"/>
                  </a:lnTo>
                  <a:lnTo>
                    <a:pt x="5" y="467"/>
                  </a:lnTo>
                  <a:lnTo>
                    <a:pt x="4" y="472"/>
                  </a:lnTo>
                  <a:lnTo>
                    <a:pt x="3" y="478"/>
                  </a:lnTo>
                  <a:lnTo>
                    <a:pt x="2" y="483"/>
                  </a:lnTo>
                  <a:lnTo>
                    <a:pt x="2" y="483"/>
                  </a:lnTo>
                  <a:lnTo>
                    <a:pt x="2" y="483"/>
                  </a:lnTo>
                  <a:lnTo>
                    <a:pt x="3" y="492"/>
                  </a:lnTo>
                  <a:lnTo>
                    <a:pt x="5" y="499"/>
                  </a:lnTo>
                  <a:lnTo>
                    <a:pt x="9" y="507"/>
                  </a:lnTo>
                  <a:lnTo>
                    <a:pt x="15" y="514"/>
                  </a:lnTo>
                  <a:lnTo>
                    <a:pt x="23" y="519"/>
                  </a:lnTo>
                  <a:lnTo>
                    <a:pt x="32" y="524"/>
                  </a:lnTo>
                  <a:lnTo>
                    <a:pt x="43" y="527"/>
                  </a:lnTo>
                  <a:lnTo>
                    <a:pt x="54" y="528"/>
                  </a:lnTo>
                  <a:lnTo>
                    <a:pt x="54" y="528"/>
                  </a:lnTo>
                  <a:lnTo>
                    <a:pt x="54" y="528"/>
                  </a:lnTo>
                  <a:lnTo>
                    <a:pt x="62" y="528"/>
                  </a:lnTo>
                  <a:lnTo>
                    <a:pt x="62" y="528"/>
                  </a:lnTo>
                  <a:lnTo>
                    <a:pt x="62" y="528"/>
                  </a:lnTo>
                  <a:lnTo>
                    <a:pt x="68" y="527"/>
                  </a:lnTo>
                  <a:lnTo>
                    <a:pt x="68" y="527"/>
                  </a:lnTo>
                  <a:lnTo>
                    <a:pt x="68" y="527"/>
                  </a:lnTo>
                  <a:lnTo>
                    <a:pt x="78" y="528"/>
                  </a:lnTo>
                  <a:lnTo>
                    <a:pt x="85" y="529"/>
                  </a:lnTo>
                  <a:lnTo>
                    <a:pt x="102" y="533"/>
                  </a:lnTo>
                  <a:lnTo>
                    <a:pt x="115" y="539"/>
                  </a:lnTo>
                  <a:lnTo>
                    <a:pt x="127" y="547"/>
                  </a:lnTo>
                  <a:lnTo>
                    <a:pt x="139" y="554"/>
                  </a:lnTo>
                  <a:lnTo>
                    <a:pt x="149" y="561"/>
                  </a:lnTo>
                  <a:lnTo>
                    <a:pt x="160" y="564"/>
                  </a:lnTo>
                  <a:lnTo>
                    <a:pt x="165" y="566"/>
                  </a:lnTo>
                  <a:lnTo>
                    <a:pt x="170" y="567"/>
                  </a:lnTo>
                  <a:lnTo>
                    <a:pt x="170" y="567"/>
                  </a:lnTo>
                  <a:lnTo>
                    <a:pt x="170" y="567"/>
                  </a:lnTo>
                  <a:lnTo>
                    <a:pt x="175" y="566"/>
                  </a:lnTo>
                  <a:lnTo>
                    <a:pt x="180" y="564"/>
                  </a:lnTo>
                  <a:lnTo>
                    <a:pt x="185" y="563"/>
                  </a:lnTo>
                  <a:lnTo>
                    <a:pt x="190" y="559"/>
                  </a:lnTo>
                  <a:lnTo>
                    <a:pt x="190" y="559"/>
                  </a:lnTo>
                  <a:lnTo>
                    <a:pt x="190" y="559"/>
                  </a:lnTo>
                  <a:lnTo>
                    <a:pt x="200" y="554"/>
                  </a:lnTo>
                  <a:lnTo>
                    <a:pt x="209" y="551"/>
                  </a:lnTo>
                  <a:lnTo>
                    <a:pt x="217" y="547"/>
                  </a:lnTo>
                  <a:lnTo>
                    <a:pt x="224" y="546"/>
                  </a:lnTo>
                  <a:lnTo>
                    <a:pt x="239" y="543"/>
                  </a:lnTo>
                  <a:lnTo>
                    <a:pt x="254" y="542"/>
                  </a:lnTo>
                  <a:lnTo>
                    <a:pt x="254" y="542"/>
                  </a:lnTo>
                  <a:lnTo>
                    <a:pt x="254" y="542"/>
                  </a:lnTo>
                  <a:lnTo>
                    <a:pt x="263" y="542"/>
                  </a:lnTo>
                  <a:lnTo>
                    <a:pt x="263" y="542"/>
                  </a:lnTo>
                  <a:lnTo>
                    <a:pt x="263" y="542"/>
                  </a:lnTo>
                  <a:lnTo>
                    <a:pt x="278" y="542"/>
                  </a:lnTo>
                  <a:lnTo>
                    <a:pt x="296" y="539"/>
                  </a:lnTo>
                  <a:lnTo>
                    <a:pt x="296" y="539"/>
                  </a:lnTo>
                  <a:lnTo>
                    <a:pt x="296" y="539"/>
                  </a:lnTo>
                  <a:lnTo>
                    <a:pt x="303" y="539"/>
                  </a:lnTo>
                  <a:lnTo>
                    <a:pt x="303" y="539"/>
                  </a:lnTo>
                  <a:lnTo>
                    <a:pt x="303" y="539"/>
                  </a:lnTo>
                  <a:lnTo>
                    <a:pt x="310" y="541"/>
                  </a:lnTo>
                  <a:lnTo>
                    <a:pt x="316" y="544"/>
                  </a:lnTo>
                  <a:lnTo>
                    <a:pt x="321" y="549"/>
                  </a:lnTo>
                  <a:lnTo>
                    <a:pt x="325" y="556"/>
                  </a:lnTo>
                  <a:lnTo>
                    <a:pt x="328" y="564"/>
                  </a:lnTo>
                  <a:lnTo>
                    <a:pt x="329" y="573"/>
                  </a:lnTo>
                  <a:lnTo>
                    <a:pt x="330" y="592"/>
                  </a:lnTo>
                  <a:lnTo>
                    <a:pt x="330" y="592"/>
                  </a:lnTo>
                  <a:lnTo>
                    <a:pt x="330" y="592"/>
                  </a:lnTo>
                  <a:lnTo>
                    <a:pt x="329" y="628"/>
                  </a:lnTo>
                  <a:lnTo>
                    <a:pt x="329" y="628"/>
                  </a:lnTo>
                  <a:lnTo>
                    <a:pt x="329" y="628"/>
                  </a:lnTo>
                  <a:lnTo>
                    <a:pt x="328" y="646"/>
                  </a:lnTo>
                  <a:lnTo>
                    <a:pt x="326" y="657"/>
                  </a:lnTo>
                  <a:lnTo>
                    <a:pt x="326" y="657"/>
                  </a:lnTo>
                  <a:lnTo>
                    <a:pt x="326" y="657"/>
                  </a:lnTo>
                  <a:lnTo>
                    <a:pt x="328" y="661"/>
                  </a:lnTo>
                  <a:lnTo>
                    <a:pt x="330" y="662"/>
                  </a:lnTo>
                  <a:lnTo>
                    <a:pt x="330" y="662"/>
                  </a:lnTo>
                  <a:lnTo>
                    <a:pt x="330" y="662"/>
                  </a:lnTo>
                  <a:lnTo>
                    <a:pt x="334" y="661"/>
                  </a:lnTo>
                  <a:lnTo>
                    <a:pt x="341" y="659"/>
                  </a:lnTo>
                  <a:lnTo>
                    <a:pt x="341" y="659"/>
                  </a:lnTo>
                  <a:lnTo>
                    <a:pt x="341" y="659"/>
                  </a:lnTo>
                  <a:lnTo>
                    <a:pt x="364" y="651"/>
                  </a:lnTo>
                  <a:lnTo>
                    <a:pt x="375" y="648"/>
                  </a:lnTo>
                  <a:lnTo>
                    <a:pt x="386" y="647"/>
                  </a:lnTo>
                  <a:lnTo>
                    <a:pt x="386" y="647"/>
                  </a:lnTo>
                  <a:lnTo>
                    <a:pt x="386" y="647"/>
                  </a:lnTo>
                  <a:lnTo>
                    <a:pt x="393" y="647"/>
                  </a:lnTo>
                  <a:lnTo>
                    <a:pt x="399" y="649"/>
                  </a:lnTo>
                  <a:lnTo>
                    <a:pt x="404" y="652"/>
                  </a:lnTo>
                  <a:lnTo>
                    <a:pt x="410" y="656"/>
                  </a:lnTo>
                  <a:lnTo>
                    <a:pt x="410" y="656"/>
                  </a:lnTo>
                  <a:lnTo>
                    <a:pt x="410" y="656"/>
                  </a:lnTo>
                  <a:lnTo>
                    <a:pt x="414" y="659"/>
                  </a:lnTo>
                  <a:lnTo>
                    <a:pt x="418" y="662"/>
                  </a:lnTo>
                  <a:lnTo>
                    <a:pt x="423" y="664"/>
                  </a:lnTo>
                  <a:lnTo>
                    <a:pt x="426" y="664"/>
                  </a:lnTo>
                  <a:lnTo>
                    <a:pt x="426" y="664"/>
                  </a:lnTo>
                  <a:lnTo>
                    <a:pt x="426" y="664"/>
                  </a:lnTo>
                  <a:lnTo>
                    <a:pt x="431" y="664"/>
                  </a:lnTo>
                  <a:lnTo>
                    <a:pt x="435" y="662"/>
                  </a:lnTo>
                  <a:lnTo>
                    <a:pt x="446" y="657"/>
                  </a:lnTo>
                  <a:lnTo>
                    <a:pt x="476" y="638"/>
                  </a:lnTo>
                  <a:lnTo>
                    <a:pt x="476" y="638"/>
                  </a:lnTo>
                  <a:lnTo>
                    <a:pt x="476" y="638"/>
                  </a:lnTo>
                  <a:lnTo>
                    <a:pt x="482" y="634"/>
                  </a:lnTo>
                  <a:lnTo>
                    <a:pt x="489" y="632"/>
                  </a:lnTo>
                  <a:lnTo>
                    <a:pt x="494" y="631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499" y="631"/>
                  </a:lnTo>
                  <a:lnTo>
                    <a:pt x="506" y="632"/>
                  </a:lnTo>
                  <a:lnTo>
                    <a:pt x="514" y="634"/>
                  </a:lnTo>
                  <a:lnTo>
                    <a:pt x="520" y="638"/>
                  </a:lnTo>
                  <a:lnTo>
                    <a:pt x="526" y="643"/>
                  </a:lnTo>
                  <a:lnTo>
                    <a:pt x="539" y="653"/>
                  </a:lnTo>
                  <a:lnTo>
                    <a:pt x="545" y="657"/>
                  </a:lnTo>
                  <a:lnTo>
                    <a:pt x="551" y="659"/>
                  </a:lnTo>
                  <a:lnTo>
                    <a:pt x="551" y="659"/>
                  </a:lnTo>
                  <a:lnTo>
                    <a:pt x="551" y="659"/>
                  </a:lnTo>
                  <a:lnTo>
                    <a:pt x="557" y="661"/>
                  </a:lnTo>
                  <a:lnTo>
                    <a:pt x="564" y="662"/>
                  </a:lnTo>
                  <a:lnTo>
                    <a:pt x="564" y="662"/>
                  </a:lnTo>
                  <a:lnTo>
                    <a:pt x="564" y="662"/>
                  </a:lnTo>
                  <a:lnTo>
                    <a:pt x="574" y="661"/>
                  </a:lnTo>
                  <a:lnTo>
                    <a:pt x="584" y="661"/>
                  </a:lnTo>
                  <a:lnTo>
                    <a:pt x="584" y="661"/>
                  </a:lnTo>
                  <a:lnTo>
                    <a:pt x="584" y="661"/>
                  </a:lnTo>
                  <a:lnTo>
                    <a:pt x="590" y="661"/>
                  </a:lnTo>
                  <a:lnTo>
                    <a:pt x="596" y="663"/>
                  </a:lnTo>
                  <a:lnTo>
                    <a:pt x="602" y="668"/>
                  </a:lnTo>
                  <a:lnTo>
                    <a:pt x="609" y="675"/>
                  </a:lnTo>
                  <a:lnTo>
                    <a:pt x="609" y="675"/>
                  </a:lnTo>
                  <a:lnTo>
                    <a:pt x="609" y="675"/>
                  </a:lnTo>
                  <a:lnTo>
                    <a:pt x="617" y="688"/>
                  </a:lnTo>
                  <a:lnTo>
                    <a:pt x="626" y="698"/>
                  </a:lnTo>
                  <a:lnTo>
                    <a:pt x="630" y="702"/>
                  </a:lnTo>
                  <a:lnTo>
                    <a:pt x="635" y="704"/>
                  </a:lnTo>
                  <a:lnTo>
                    <a:pt x="639" y="705"/>
                  </a:lnTo>
                  <a:lnTo>
                    <a:pt x="644" y="707"/>
                  </a:lnTo>
                  <a:lnTo>
                    <a:pt x="644" y="707"/>
                  </a:lnTo>
                  <a:lnTo>
                    <a:pt x="644" y="707"/>
                  </a:lnTo>
                  <a:lnTo>
                    <a:pt x="647" y="705"/>
                  </a:lnTo>
                  <a:lnTo>
                    <a:pt x="651" y="704"/>
                  </a:lnTo>
                  <a:lnTo>
                    <a:pt x="655" y="702"/>
                  </a:lnTo>
                  <a:lnTo>
                    <a:pt x="660" y="699"/>
                  </a:lnTo>
                  <a:lnTo>
                    <a:pt x="660" y="699"/>
                  </a:lnTo>
                  <a:lnTo>
                    <a:pt x="660" y="699"/>
                  </a:lnTo>
                  <a:lnTo>
                    <a:pt x="662" y="694"/>
                  </a:lnTo>
                  <a:lnTo>
                    <a:pt x="665" y="689"/>
                  </a:lnTo>
                  <a:lnTo>
                    <a:pt x="669" y="675"/>
                  </a:lnTo>
                  <a:lnTo>
                    <a:pt x="672" y="659"/>
                  </a:lnTo>
                  <a:lnTo>
                    <a:pt x="675" y="641"/>
                  </a:lnTo>
                  <a:lnTo>
                    <a:pt x="677" y="622"/>
                  </a:lnTo>
                  <a:lnTo>
                    <a:pt x="681" y="604"/>
                  </a:lnTo>
                  <a:lnTo>
                    <a:pt x="686" y="589"/>
                  </a:lnTo>
                  <a:lnTo>
                    <a:pt x="690" y="583"/>
                  </a:lnTo>
                  <a:lnTo>
                    <a:pt x="693" y="578"/>
                  </a:lnTo>
                  <a:lnTo>
                    <a:pt x="693" y="578"/>
                  </a:lnTo>
                  <a:lnTo>
                    <a:pt x="693" y="578"/>
                  </a:lnTo>
                  <a:lnTo>
                    <a:pt x="698" y="574"/>
                  </a:lnTo>
                  <a:lnTo>
                    <a:pt x="702" y="573"/>
                  </a:lnTo>
                  <a:lnTo>
                    <a:pt x="702" y="573"/>
                  </a:lnTo>
                  <a:lnTo>
                    <a:pt x="702" y="573"/>
                  </a:lnTo>
                  <a:lnTo>
                    <a:pt x="703" y="573"/>
                  </a:lnTo>
                  <a:lnTo>
                    <a:pt x="706" y="574"/>
                  </a:lnTo>
                  <a:lnTo>
                    <a:pt x="708" y="581"/>
                  </a:lnTo>
                  <a:lnTo>
                    <a:pt x="711" y="596"/>
                  </a:lnTo>
                  <a:lnTo>
                    <a:pt x="711" y="596"/>
                  </a:lnTo>
                  <a:lnTo>
                    <a:pt x="711" y="596"/>
                  </a:lnTo>
                  <a:lnTo>
                    <a:pt x="713" y="604"/>
                  </a:lnTo>
                  <a:lnTo>
                    <a:pt x="716" y="613"/>
                  </a:lnTo>
                  <a:lnTo>
                    <a:pt x="721" y="619"/>
                  </a:lnTo>
                  <a:lnTo>
                    <a:pt x="723" y="622"/>
                  </a:lnTo>
                  <a:lnTo>
                    <a:pt x="727" y="624"/>
                  </a:lnTo>
                  <a:lnTo>
                    <a:pt x="727" y="624"/>
                  </a:lnTo>
                  <a:lnTo>
                    <a:pt x="727" y="624"/>
                  </a:lnTo>
                  <a:lnTo>
                    <a:pt x="733" y="626"/>
                  </a:lnTo>
                  <a:lnTo>
                    <a:pt x="733" y="626"/>
                  </a:lnTo>
                  <a:lnTo>
                    <a:pt x="733" y="626"/>
                  </a:lnTo>
                  <a:lnTo>
                    <a:pt x="737" y="624"/>
                  </a:lnTo>
                  <a:lnTo>
                    <a:pt x="740" y="622"/>
                  </a:lnTo>
                  <a:lnTo>
                    <a:pt x="741" y="618"/>
                  </a:lnTo>
                  <a:lnTo>
                    <a:pt x="741" y="612"/>
                  </a:lnTo>
                  <a:lnTo>
                    <a:pt x="741" y="612"/>
                  </a:lnTo>
                  <a:lnTo>
                    <a:pt x="741" y="612"/>
                  </a:lnTo>
                  <a:lnTo>
                    <a:pt x="740" y="597"/>
                  </a:lnTo>
                  <a:lnTo>
                    <a:pt x="738" y="583"/>
                  </a:lnTo>
                  <a:lnTo>
                    <a:pt x="738" y="583"/>
                  </a:lnTo>
                  <a:lnTo>
                    <a:pt x="738" y="583"/>
                  </a:lnTo>
                  <a:lnTo>
                    <a:pt x="740" y="579"/>
                  </a:lnTo>
                  <a:lnTo>
                    <a:pt x="741" y="576"/>
                  </a:lnTo>
                  <a:lnTo>
                    <a:pt x="746" y="571"/>
                  </a:lnTo>
                  <a:lnTo>
                    <a:pt x="753" y="566"/>
                  </a:lnTo>
                  <a:lnTo>
                    <a:pt x="763" y="562"/>
                  </a:lnTo>
                  <a:lnTo>
                    <a:pt x="783" y="553"/>
                  </a:lnTo>
                  <a:lnTo>
                    <a:pt x="792" y="548"/>
                  </a:lnTo>
                  <a:lnTo>
                    <a:pt x="800" y="543"/>
                  </a:lnTo>
                  <a:lnTo>
                    <a:pt x="800" y="543"/>
                  </a:lnTo>
                  <a:lnTo>
                    <a:pt x="800" y="543"/>
                  </a:lnTo>
                  <a:lnTo>
                    <a:pt x="803" y="538"/>
                  </a:lnTo>
                  <a:lnTo>
                    <a:pt x="807" y="533"/>
                  </a:lnTo>
                  <a:lnTo>
                    <a:pt x="808" y="529"/>
                  </a:lnTo>
                  <a:lnTo>
                    <a:pt x="810" y="524"/>
                  </a:lnTo>
                  <a:lnTo>
                    <a:pt x="810" y="524"/>
                  </a:lnTo>
                  <a:lnTo>
                    <a:pt x="810" y="524"/>
                  </a:lnTo>
                  <a:lnTo>
                    <a:pt x="808" y="519"/>
                  </a:lnTo>
                  <a:lnTo>
                    <a:pt x="805" y="514"/>
                  </a:lnTo>
                  <a:lnTo>
                    <a:pt x="798" y="509"/>
                  </a:lnTo>
                  <a:lnTo>
                    <a:pt x="790" y="504"/>
                  </a:lnTo>
                  <a:lnTo>
                    <a:pt x="790" y="504"/>
                  </a:lnTo>
                  <a:lnTo>
                    <a:pt x="790" y="504"/>
                  </a:lnTo>
                  <a:lnTo>
                    <a:pt x="785" y="501"/>
                  </a:lnTo>
                  <a:lnTo>
                    <a:pt x="781" y="498"/>
                  </a:lnTo>
                  <a:lnTo>
                    <a:pt x="778" y="494"/>
                  </a:lnTo>
                  <a:lnTo>
                    <a:pt x="777" y="491"/>
                  </a:lnTo>
                  <a:lnTo>
                    <a:pt x="777" y="491"/>
                  </a:lnTo>
                  <a:lnTo>
                    <a:pt x="777" y="491"/>
                  </a:lnTo>
                  <a:lnTo>
                    <a:pt x="778" y="487"/>
                  </a:lnTo>
                  <a:lnTo>
                    <a:pt x="781" y="484"/>
                  </a:lnTo>
                  <a:lnTo>
                    <a:pt x="783" y="481"/>
                  </a:lnTo>
                  <a:lnTo>
                    <a:pt x="788" y="478"/>
                  </a:lnTo>
                  <a:lnTo>
                    <a:pt x="801" y="473"/>
                  </a:lnTo>
                  <a:lnTo>
                    <a:pt x="816" y="470"/>
                  </a:lnTo>
                  <a:lnTo>
                    <a:pt x="816" y="470"/>
                  </a:lnTo>
                  <a:lnTo>
                    <a:pt x="816" y="470"/>
                  </a:lnTo>
                  <a:lnTo>
                    <a:pt x="826" y="470"/>
                  </a:lnTo>
                  <a:lnTo>
                    <a:pt x="826" y="470"/>
                  </a:lnTo>
                  <a:lnTo>
                    <a:pt x="826" y="470"/>
                  </a:lnTo>
                  <a:lnTo>
                    <a:pt x="832" y="470"/>
                  </a:lnTo>
                  <a:lnTo>
                    <a:pt x="836" y="472"/>
                  </a:lnTo>
                  <a:lnTo>
                    <a:pt x="836" y="472"/>
                  </a:lnTo>
                  <a:lnTo>
                    <a:pt x="836" y="472"/>
                  </a:lnTo>
                  <a:lnTo>
                    <a:pt x="838" y="476"/>
                  </a:lnTo>
                  <a:lnTo>
                    <a:pt x="840" y="481"/>
                  </a:lnTo>
                  <a:lnTo>
                    <a:pt x="840" y="481"/>
                  </a:lnTo>
                  <a:lnTo>
                    <a:pt x="840" y="481"/>
                  </a:lnTo>
                  <a:lnTo>
                    <a:pt x="838" y="492"/>
                  </a:lnTo>
                  <a:lnTo>
                    <a:pt x="837" y="504"/>
                  </a:lnTo>
                  <a:lnTo>
                    <a:pt x="837" y="504"/>
                  </a:lnTo>
                  <a:lnTo>
                    <a:pt x="837" y="504"/>
                  </a:lnTo>
                  <a:lnTo>
                    <a:pt x="838" y="516"/>
                  </a:lnTo>
                  <a:lnTo>
                    <a:pt x="838" y="516"/>
                  </a:lnTo>
                  <a:lnTo>
                    <a:pt x="838" y="516"/>
                  </a:lnTo>
                  <a:lnTo>
                    <a:pt x="840" y="521"/>
                  </a:lnTo>
                  <a:lnTo>
                    <a:pt x="842" y="524"/>
                  </a:lnTo>
                  <a:lnTo>
                    <a:pt x="846" y="527"/>
                  </a:lnTo>
                  <a:lnTo>
                    <a:pt x="848" y="527"/>
                  </a:lnTo>
                  <a:lnTo>
                    <a:pt x="848" y="527"/>
                  </a:lnTo>
                  <a:lnTo>
                    <a:pt x="848" y="527"/>
                  </a:lnTo>
                  <a:lnTo>
                    <a:pt x="853" y="527"/>
                  </a:lnTo>
                  <a:lnTo>
                    <a:pt x="858" y="526"/>
                  </a:lnTo>
                  <a:lnTo>
                    <a:pt x="863" y="524"/>
                  </a:lnTo>
                  <a:lnTo>
                    <a:pt x="867" y="523"/>
                  </a:lnTo>
                  <a:lnTo>
                    <a:pt x="867" y="523"/>
                  </a:lnTo>
                  <a:lnTo>
                    <a:pt x="867" y="523"/>
                  </a:lnTo>
                  <a:lnTo>
                    <a:pt x="870" y="524"/>
                  </a:lnTo>
                  <a:lnTo>
                    <a:pt x="872" y="526"/>
                  </a:lnTo>
                  <a:lnTo>
                    <a:pt x="872" y="526"/>
                  </a:lnTo>
                  <a:lnTo>
                    <a:pt x="872" y="526"/>
                  </a:lnTo>
                  <a:lnTo>
                    <a:pt x="873" y="528"/>
                  </a:lnTo>
                  <a:lnTo>
                    <a:pt x="873" y="532"/>
                  </a:lnTo>
                  <a:lnTo>
                    <a:pt x="873" y="532"/>
                  </a:lnTo>
                  <a:lnTo>
                    <a:pt x="873" y="532"/>
                  </a:lnTo>
                  <a:lnTo>
                    <a:pt x="875" y="538"/>
                  </a:lnTo>
                  <a:lnTo>
                    <a:pt x="877" y="543"/>
                  </a:lnTo>
                  <a:lnTo>
                    <a:pt x="881" y="548"/>
                  </a:lnTo>
                  <a:lnTo>
                    <a:pt x="887" y="552"/>
                  </a:lnTo>
                  <a:lnTo>
                    <a:pt x="900" y="561"/>
                  </a:lnTo>
                  <a:lnTo>
                    <a:pt x="907" y="566"/>
                  </a:lnTo>
                  <a:lnTo>
                    <a:pt x="915" y="573"/>
                  </a:lnTo>
                  <a:lnTo>
                    <a:pt x="915" y="573"/>
                  </a:lnTo>
                  <a:lnTo>
                    <a:pt x="915" y="573"/>
                  </a:lnTo>
                  <a:lnTo>
                    <a:pt x="917" y="576"/>
                  </a:lnTo>
                  <a:lnTo>
                    <a:pt x="920" y="579"/>
                  </a:lnTo>
                  <a:lnTo>
                    <a:pt x="921" y="587"/>
                  </a:lnTo>
                  <a:lnTo>
                    <a:pt x="921" y="587"/>
                  </a:lnTo>
                  <a:lnTo>
                    <a:pt x="921" y="587"/>
                  </a:lnTo>
                  <a:lnTo>
                    <a:pt x="920" y="593"/>
                  </a:lnTo>
                  <a:lnTo>
                    <a:pt x="918" y="599"/>
                  </a:lnTo>
                  <a:lnTo>
                    <a:pt x="912" y="614"/>
                  </a:lnTo>
                  <a:lnTo>
                    <a:pt x="907" y="629"/>
                  </a:lnTo>
                  <a:lnTo>
                    <a:pt x="906" y="638"/>
                  </a:lnTo>
                  <a:lnTo>
                    <a:pt x="905" y="647"/>
                  </a:lnTo>
                  <a:lnTo>
                    <a:pt x="905" y="647"/>
                  </a:lnTo>
                  <a:lnTo>
                    <a:pt x="905" y="647"/>
                  </a:lnTo>
                  <a:lnTo>
                    <a:pt x="906" y="657"/>
                  </a:lnTo>
                  <a:lnTo>
                    <a:pt x="910" y="668"/>
                  </a:lnTo>
                  <a:lnTo>
                    <a:pt x="910" y="668"/>
                  </a:lnTo>
                  <a:lnTo>
                    <a:pt x="910" y="668"/>
                  </a:lnTo>
                  <a:lnTo>
                    <a:pt x="912" y="673"/>
                  </a:lnTo>
                  <a:lnTo>
                    <a:pt x="916" y="678"/>
                  </a:lnTo>
                  <a:lnTo>
                    <a:pt x="921" y="680"/>
                  </a:lnTo>
                  <a:lnTo>
                    <a:pt x="927" y="684"/>
                  </a:lnTo>
                  <a:lnTo>
                    <a:pt x="933" y="685"/>
                  </a:lnTo>
                  <a:lnTo>
                    <a:pt x="941" y="687"/>
                  </a:lnTo>
                  <a:lnTo>
                    <a:pt x="957" y="688"/>
                  </a:lnTo>
                  <a:lnTo>
                    <a:pt x="957" y="688"/>
                  </a:lnTo>
                  <a:lnTo>
                    <a:pt x="957" y="688"/>
                  </a:lnTo>
                  <a:lnTo>
                    <a:pt x="968" y="688"/>
                  </a:lnTo>
                  <a:lnTo>
                    <a:pt x="982" y="687"/>
                  </a:lnTo>
                  <a:lnTo>
                    <a:pt x="1006" y="683"/>
                  </a:lnTo>
                  <a:lnTo>
                    <a:pt x="1028" y="679"/>
                  </a:lnTo>
                  <a:lnTo>
                    <a:pt x="1044" y="678"/>
                  </a:lnTo>
                  <a:lnTo>
                    <a:pt x="1044" y="678"/>
                  </a:lnTo>
                  <a:lnTo>
                    <a:pt x="1044" y="678"/>
                  </a:lnTo>
                  <a:lnTo>
                    <a:pt x="1049" y="679"/>
                  </a:lnTo>
                  <a:lnTo>
                    <a:pt x="1049" y="679"/>
                  </a:lnTo>
                  <a:lnTo>
                    <a:pt x="1049" y="679"/>
                  </a:lnTo>
                  <a:lnTo>
                    <a:pt x="1052" y="680"/>
                  </a:lnTo>
                  <a:lnTo>
                    <a:pt x="1054" y="682"/>
                  </a:lnTo>
                  <a:lnTo>
                    <a:pt x="1054" y="684"/>
                  </a:lnTo>
                  <a:lnTo>
                    <a:pt x="1054" y="687"/>
                  </a:lnTo>
                  <a:lnTo>
                    <a:pt x="1054" y="687"/>
                  </a:lnTo>
                  <a:lnTo>
                    <a:pt x="1054" y="687"/>
                  </a:lnTo>
                  <a:lnTo>
                    <a:pt x="1054" y="695"/>
                  </a:lnTo>
                  <a:lnTo>
                    <a:pt x="1052" y="704"/>
                  </a:lnTo>
                  <a:lnTo>
                    <a:pt x="1049" y="714"/>
                  </a:lnTo>
                  <a:lnTo>
                    <a:pt x="1048" y="724"/>
                  </a:lnTo>
                  <a:lnTo>
                    <a:pt x="1048" y="724"/>
                  </a:lnTo>
                  <a:lnTo>
                    <a:pt x="1048" y="724"/>
                  </a:lnTo>
                  <a:lnTo>
                    <a:pt x="1049" y="729"/>
                  </a:lnTo>
                  <a:lnTo>
                    <a:pt x="1051" y="735"/>
                  </a:lnTo>
                  <a:lnTo>
                    <a:pt x="1053" y="740"/>
                  </a:lnTo>
                  <a:lnTo>
                    <a:pt x="1057" y="745"/>
                  </a:lnTo>
                  <a:lnTo>
                    <a:pt x="1057" y="745"/>
                  </a:lnTo>
                  <a:lnTo>
                    <a:pt x="1057" y="745"/>
                  </a:lnTo>
                  <a:lnTo>
                    <a:pt x="1061" y="749"/>
                  </a:lnTo>
                  <a:lnTo>
                    <a:pt x="1066" y="752"/>
                  </a:lnTo>
                  <a:lnTo>
                    <a:pt x="1069" y="753"/>
                  </a:lnTo>
                  <a:lnTo>
                    <a:pt x="1074" y="754"/>
                  </a:lnTo>
                  <a:lnTo>
                    <a:pt x="1074" y="754"/>
                  </a:lnTo>
                  <a:lnTo>
                    <a:pt x="1074" y="754"/>
                  </a:lnTo>
                  <a:lnTo>
                    <a:pt x="1083" y="753"/>
                  </a:lnTo>
                  <a:lnTo>
                    <a:pt x="1092" y="750"/>
                  </a:lnTo>
                  <a:lnTo>
                    <a:pt x="1116" y="740"/>
                  </a:lnTo>
                  <a:lnTo>
                    <a:pt x="1148" y="729"/>
                  </a:lnTo>
                  <a:lnTo>
                    <a:pt x="1169" y="722"/>
                  </a:lnTo>
                  <a:lnTo>
                    <a:pt x="1194" y="715"/>
                  </a:lnTo>
                  <a:lnTo>
                    <a:pt x="1194" y="715"/>
                  </a:lnTo>
                  <a:lnTo>
                    <a:pt x="1194" y="715"/>
                  </a:lnTo>
                  <a:lnTo>
                    <a:pt x="1214" y="712"/>
                  </a:lnTo>
                  <a:lnTo>
                    <a:pt x="1232" y="710"/>
                  </a:lnTo>
                  <a:lnTo>
                    <a:pt x="1232" y="710"/>
                  </a:lnTo>
                  <a:lnTo>
                    <a:pt x="1232" y="710"/>
                  </a:lnTo>
                  <a:lnTo>
                    <a:pt x="1243" y="712"/>
                  </a:lnTo>
                  <a:lnTo>
                    <a:pt x="1254" y="713"/>
                  </a:lnTo>
                  <a:lnTo>
                    <a:pt x="1264" y="715"/>
                  </a:lnTo>
                  <a:lnTo>
                    <a:pt x="1273" y="719"/>
                  </a:lnTo>
                  <a:lnTo>
                    <a:pt x="1282" y="723"/>
                  </a:lnTo>
                  <a:lnTo>
                    <a:pt x="1289" y="728"/>
                  </a:lnTo>
                  <a:lnTo>
                    <a:pt x="1304" y="738"/>
                  </a:lnTo>
                  <a:lnTo>
                    <a:pt x="1318" y="750"/>
                  </a:lnTo>
                  <a:lnTo>
                    <a:pt x="1332" y="764"/>
                  </a:lnTo>
                  <a:lnTo>
                    <a:pt x="1345" y="777"/>
                  </a:lnTo>
                  <a:lnTo>
                    <a:pt x="1360" y="788"/>
                  </a:lnTo>
                  <a:lnTo>
                    <a:pt x="1360" y="788"/>
                  </a:lnTo>
                  <a:lnTo>
                    <a:pt x="1360" y="788"/>
                  </a:lnTo>
                  <a:lnTo>
                    <a:pt x="1372" y="794"/>
                  </a:lnTo>
                  <a:lnTo>
                    <a:pt x="1381" y="798"/>
                  </a:lnTo>
                  <a:lnTo>
                    <a:pt x="1390" y="800"/>
                  </a:lnTo>
                  <a:lnTo>
                    <a:pt x="1399" y="802"/>
                  </a:lnTo>
                  <a:lnTo>
                    <a:pt x="1399" y="802"/>
                  </a:lnTo>
                  <a:lnTo>
                    <a:pt x="1399" y="802"/>
                  </a:lnTo>
                  <a:lnTo>
                    <a:pt x="1409" y="800"/>
                  </a:lnTo>
                  <a:lnTo>
                    <a:pt x="1419" y="798"/>
                  </a:lnTo>
                  <a:lnTo>
                    <a:pt x="1428" y="797"/>
                  </a:lnTo>
                  <a:lnTo>
                    <a:pt x="1436" y="795"/>
                  </a:lnTo>
                  <a:lnTo>
                    <a:pt x="1436" y="795"/>
                  </a:lnTo>
                  <a:lnTo>
                    <a:pt x="1436" y="795"/>
                  </a:lnTo>
                  <a:lnTo>
                    <a:pt x="1443" y="795"/>
                  </a:lnTo>
                  <a:lnTo>
                    <a:pt x="1448" y="797"/>
                  </a:lnTo>
                  <a:lnTo>
                    <a:pt x="1453" y="800"/>
                  </a:lnTo>
                  <a:lnTo>
                    <a:pt x="1459" y="805"/>
                  </a:lnTo>
                  <a:lnTo>
                    <a:pt x="1459" y="805"/>
                  </a:lnTo>
                  <a:lnTo>
                    <a:pt x="1459" y="805"/>
                  </a:lnTo>
                  <a:lnTo>
                    <a:pt x="1466" y="810"/>
                  </a:lnTo>
                  <a:lnTo>
                    <a:pt x="1474" y="814"/>
                  </a:lnTo>
                  <a:lnTo>
                    <a:pt x="1484" y="817"/>
                  </a:lnTo>
                  <a:lnTo>
                    <a:pt x="1495" y="817"/>
                  </a:lnTo>
                  <a:lnTo>
                    <a:pt x="1495" y="817"/>
                  </a:lnTo>
                  <a:lnTo>
                    <a:pt x="1495" y="817"/>
                  </a:lnTo>
                  <a:lnTo>
                    <a:pt x="1506" y="817"/>
                  </a:lnTo>
                  <a:lnTo>
                    <a:pt x="1519" y="815"/>
                  </a:lnTo>
                  <a:lnTo>
                    <a:pt x="1546" y="810"/>
                  </a:lnTo>
                  <a:lnTo>
                    <a:pt x="1574" y="807"/>
                  </a:lnTo>
                  <a:lnTo>
                    <a:pt x="1589" y="805"/>
                  </a:lnTo>
                  <a:lnTo>
                    <a:pt x="1603" y="804"/>
                  </a:lnTo>
                  <a:lnTo>
                    <a:pt x="1603" y="804"/>
                  </a:lnTo>
                  <a:lnTo>
                    <a:pt x="1603" y="804"/>
                  </a:lnTo>
                  <a:lnTo>
                    <a:pt x="1619" y="805"/>
                  </a:lnTo>
                  <a:lnTo>
                    <a:pt x="1631" y="808"/>
                  </a:lnTo>
                  <a:lnTo>
                    <a:pt x="1637" y="812"/>
                  </a:lnTo>
                  <a:lnTo>
                    <a:pt x="1642" y="815"/>
                  </a:lnTo>
                  <a:lnTo>
                    <a:pt x="1642" y="815"/>
                  </a:lnTo>
                  <a:lnTo>
                    <a:pt x="1642" y="815"/>
                  </a:lnTo>
                  <a:lnTo>
                    <a:pt x="1652" y="813"/>
                  </a:lnTo>
                  <a:lnTo>
                    <a:pt x="1662" y="809"/>
                  </a:lnTo>
                  <a:lnTo>
                    <a:pt x="1672" y="803"/>
                  </a:lnTo>
                  <a:lnTo>
                    <a:pt x="1681" y="797"/>
                  </a:lnTo>
                  <a:lnTo>
                    <a:pt x="1681" y="797"/>
                  </a:lnTo>
                  <a:lnTo>
                    <a:pt x="1681" y="797"/>
                  </a:lnTo>
                  <a:lnTo>
                    <a:pt x="1686" y="792"/>
                  </a:lnTo>
                  <a:lnTo>
                    <a:pt x="1691" y="788"/>
                  </a:lnTo>
                  <a:lnTo>
                    <a:pt x="1702" y="783"/>
                  </a:lnTo>
                  <a:lnTo>
                    <a:pt x="1714" y="779"/>
                  </a:lnTo>
                  <a:lnTo>
                    <a:pt x="1724" y="777"/>
                  </a:lnTo>
                  <a:lnTo>
                    <a:pt x="1735" y="773"/>
                  </a:lnTo>
                  <a:lnTo>
                    <a:pt x="1744" y="769"/>
                  </a:lnTo>
                  <a:lnTo>
                    <a:pt x="1749" y="767"/>
                  </a:lnTo>
                  <a:lnTo>
                    <a:pt x="1752" y="763"/>
                  </a:lnTo>
                  <a:lnTo>
                    <a:pt x="1756" y="758"/>
                  </a:lnTo>
                  <a:lnTo>
                    <a:pt x="1760" y="752"/>
                  </a:lnTo>
                  <a:lnTo>
                    <a:pt x="1760" y="752"/>
                  </a:lnTo>
                  <a:lnTo>
                    <a:pt x="1760" y="752"/>
                  </a:lnTo>
                  <a:lnTo>
                    <a:pt x="1774" y="727"/>
                  </a:lnTo>
                  <a:lnTo>
                    <a:pt x="1786" y="705"/>
                  </a:lnTo>
                  <a:lnTo>
                    <a:pt x="1794" y="697"/>
                  </a:lnTo>
                  <a:lnTo>
                    <a:pt x="1801" y="688"/>
                  </a:lnTo>
                  <a:lnTo>
                    <a:pt x="1810" y="682"/>
                  </a:lnTo>
                  <a:lnTo>
                    <a:pt x="1820" y="677"/>
                  </a:lnTo>
                  <a:lnTo>
                    <a:pt x="1820" y="677"/>
                  </a:lnTo>
                  <a:lnTo>
                    <a:pt x="1820" y="677"/>
                  </a:lnTo>
                  <a:lnTo>
                    <a:pt x="1832" y="670"/>
                  </a:lnTo>
                  <a:lnTo>
                    <a:pt x="1845" y="663"/>
                  </a:lnTo>
                  <a:lnTo>
                    <a:pt x="1875" y="642"/>
                  </a:lnTo>
                  <a:lnTo>
                    <a:pt x="1891" y="631"/>
                  </a:lnTo>
                  <a:lnTo>
                    <a:pt x="1906" y="622"/>
                  </a:lnTo>
                  <a:lnTo>
                    <a:pt x="1915" y="618"/>
                  </a:lnTo>
                  <a:lnTo>
                    <a:pt x="1922" y="616"/>
                  </a:lnTo>
                  <a:lnTo>
                    <a:pt x="1930" y="614"/>
                  </a:lnTo>
                  <a:lnTo>
                    <a:pt x="1937" y="614"/>
                  </a:lnTo>
                  <a:lnTo>
                    <a:pt x="1937" y="614"/>
                  </a:lnTo>
                  <a:lnTo>
                    <a:pt x="1937" y="614"/>
                  </a:lnTo>
                  <a:lnTo>
                    <a:pt x="1950" y="614"/>
                  </a:lnTo>
                  <a:lnTo>
                    <a:pt x="1960" y="618"/>
                  </a:lnTo>
                  <a:lnTo>
                    <a:pt x="1965" y="623"/>
                  </a:lnTo>
                  <a:lnTo>
                    <a:pt x="1968" y="629"/>
                  </a:lnTo>
                  <a:lnTo>
                    <a:pt x="1971" y="636"/>
                  </a:lnTo>
                  <a:lnTo>
                    <a:pt x="1973" y="644"/>
                  </a:lnTo>
                  <a:lnTo>
                    <a:pt x="1975" y="652"/>
                  </a:lnTo>
                  <a:lnTo>
                    <a:pt x="1977" y="661"/>
                  </a:lnTo>
                  <a:lnTo>
                    <a:pt x="1977" y="661"/>
                  </a:lnTo>
                  <a:lnTo>
                    <a:pt x="1977" y="661"/>
                  </a:lnTo>
                  <a:lnTo>
                    <a:pt x="1985" y="675"/>
                  </a:lnTo>
                  <a:lnTo>
                    <a:pt x="1988" y="683"/>
                  </a:lnTo>
                  <a:lnTo>
                    <a:pt x="1993" y="688"/>
                  </a:lnTo>
                  <a:lnTo>
                    <a:pt x="2001" y="693"/>
                  </a:lnTo>
                  <a:lnTo>
                    <a:pt x="2008" y="697"/>
                  </a:lnTo>
                  <a:lnTo>
                    <a:pt x="2018" y="698"/>
                  </a:lnTo>
                  <a:lnTo>
                    <a:pt x="2031" y="699"/>
                  </a:lnTo>
                  <a:lnTo>
                    <a:pt x="2031" y="699"/>
                  </a:lnTo>
                  <a:lnTo>
                    <a:pt x="2031" y="699"/>
                  </a:lnTo>
                  <a:lnTo>
                    <a:pt x="2036" y="699"/>
                  </a:lnTo>
                  <a:lnTo>
                    <a:pt x="2041" y="698"/>
                  </a:lnTo>
                  <a:lnTo>
                    <a:pt x="2050" y="693"/>
                  </a:lnTo>
                  <a:lnTo>
                    <a:pt x="2056" y="688"/>
                  </a:lnTo>
                  <a:lnTo>
                    <a:pt x="2062" y="680"/>
                  </a:lnTo>
                  <a:lnTo>
                    <a:pt x="2071" y="668"/>
                  </a:lnTo>
                  <a:lnTo>
                    <a:pt x="2074" y="664"/>
                  </a:lnTo>
                  <a:lnTo>
                    <a:pt x="2077" y="662"/>
                  </a:lnTo>
                  <a:lnTo>
                    <a:pt x="2079" y="662"/>
                  </a:lnTo>
                  <a:lnTo>
                    <a:pt x="2079" y="662"/>
                  </a:lnTo>
                  <a:lnTo>
                    <a:pt x="2079" y="662"/>
                  </a:lnTo>
                  <a:lnTo>
                    <a:pt x="2082" y="663"/>
                  </a:lnTo>
                  <a:lnTo>
                    <a:pt x="2084" y="664"/>
                  </a:lnTo>
                  <a:lnTo>
                    <a:pt x="2084" y="664"/>
                  </a:lnTo>
                  <a:lnTo>
                    <a:pt x="2084" y="664"/>
                  </a:lnTo>
                  <a:lnTo>
                    <a:pt x="2118" y="698"/>
                  </a:lnTo>
                  <a:lnTo>
                    <a:pt x="2118" y="698"/>
                  </a:lnTo>
                  <a:lnTo>
                    <a:pt x="2118" y="698"/>
                  </a:lnTo>
                  <a:lnTo>
                    <a:pt x="2139" y="720"/>
                  </a:lnTo>
                  <a:lnTo>
                    <a:pt x="2139" y="720"/>
                  </a:lnTo>
                  <a:lnTo>
                    <a:pt x="2193" y="672"/>
                  </a:lnTo>
                  <a:lnTo>
                    <a:pt x="2193" y="672"/>
                  </a:lnTo>
                  <a:lnTo>
                    <a:pt x="2184" y="662"/>
                  </a:lnTo>
                  <a:lnTo>
                    <a:pt x="2178" y="653"/>
                  </a:lnTo>
                  <a:lnTo>
                    <a:pt x="2171" y="643"/>
                  </a:lnTo>
                  <a:lnTo>
                    <a:pt x="2164" y="631"/>
                  </a:lnTo>
                  <a:lnTo>
                    <a:pt x="2158" y="618"/>
                  </a:lnTo>
                  <a:lnTo>
                    <a:pt x="2154" y="604"/>
                  </a:lnTo>
                  <a:lnTo>
                    <a:pt x="2153" y="597"/>
                  </a:lnTo>
                  <a:lnTo>
                    <a:pt x="2153" y="591"/>
                  </a:lnTo>
                  <a:lnTo>
                    <a:pt x="2153" y="591"/>
                  </a:lnTo>
                  <a:lnTo>
                    <a:pt x="2153" y="591"/>
                  </a:lnTo>
                  <a:lnTo>
                    <a:pt x="2153" y="567"/>
                  </a:lnTo>
                  <a:lnTo>
                    <a:pt x="2154" y="558"/>
                  </a:lnTo>
                  <a:lnTo>
                    <a:pt x="2157" y="552"/>
                  </a:lnTo>
                  <a:lnTo>
                    <a:pt x="2157" y="552"/>
                  </a:lnTo>
                  <a:lnTo>
                    <a:pt x="2157" y="552"/>
                  </a:lnTo>
                  <a:lnTo>
                    <a:pt x="2161" y="547"/>
                  </a:lnTo>
                  <a:lnTo>
                    <a:pt x="2167" y="544"/>
                  </a:lnTo>
                  <a:lnTo>
                    <a:pt x="2174" y="542"/>
                  </a:lnTo>
                  <a:lnTo>
                    <a:pt x="2183" y="542"/>
                  </a:lnTo>
                  <a:lnTo>
                    <a:pt x="2183" y="542"/>
                  </a:lnTo>
                  <a:lnTo>
                    <a:pt x="2183" y="542"/>
                  </a:lnTo>
                  <a:lnTo>
                    <a:pt x="2197" y="542"/>
                  </a:lnTo>
                  <a:lnTo>
                    <a:pt x="2216" y="539"/>
                  </a:lnTo>
                  <a:lnTo>
                    <a:pt x="2238" y="536"/>
                  </a:lnTo>
                  <a:lnTo>
                    <a:pt x="2249" y="533"/>
                  </a:lnTo>
                  <a:lnTo>
                    <a:pt x="2261" y="529"/>
                  </a:lnTo>
                  <a:lnTo>
                    <a:pt x="2272" y="524"/>
                  </a:lnTo>
                  <a:lnTo>
                    <a:pt x="2283" y="518"/>
                  </a:lnTo>
                  <a:lnTo>
                    <a:pt x="2293" y="511"/>
                  </a:lnTo>
                  <a:lnTo>
                    <a:pt x="2303" y="502"/>
                  </a:lnTo>
                  <a:lnTo>
                    <a:pt x="2310" y="491"/>
                  </a:lnTo>
                  <a:lnTo>
                    <a:pt x="2318" y="479"/>
                  </a:lnTo>
                  <a:lnTo>
                    <a:pt x="2323" y="466"/>
                  </a:lnTo>
                  <a:lnTo>
                    <a:pt x="2327" y="450"/>
                  </a:lnTo>
                  <a:lnTo>
                    <a:pt x="2327" y="450"/>
                  </a:lnTo>
                  <a:lnTo>
                    <a:pt x="2327" y="450"/>
                  </a:lnTo>
                  <a:lnTo>
                    <a:pt x="2448" y="407"/>
                  </a:lnTo>
                  <a:lnTo>
                    <a:pt x="2460" y="358"/>
                  </a:lnTo>
                  <a:lnTo>
                    <a:pt x="2460" y="358"/>
                  </a:lnTo>
                  <a:lnTo>
                    <a:pt x="2464" y="351"/>
                  </a:lnTo>
                  <a:lnTo>
                    <a:pt x="2475" y="332"/>
                  </a:lnTo>
                  <a:lnTo>
                    <a:pt x="2480" y="321"/>
                  </a:lnTo>
                  <a:lnTo>
                    <a:pt x="2485" y="310"/>
                  </a:lnTo>
                  <a:lnTo>
                    <a:pt x="2489" y="297"/>
                  </a:lnTo>
                  <a:lnTo>
                    <a:pt x="2490" y="286"/>
                  </a:lnTo>
                  <a:lnTo>
                    <a:pt x="2490" y="286"/>
                  </a:lnTo>
                  <a:lnTo>
                    <a:pt x="2490" y="286"/>
                  </a:lnTo>
                  <a:lnTo>
                    <a:pt x="2489" y="281"/>
                  </a:lnTo>
                  <a:lnTo>
                    <a:pt x="2488" y="276"/>
                  </a:lnTo>
                  <a:lnTo>
                    <a:pt x="2487" y="272"/>
                  </a:lnTo>
                  <a:lnTo>
                    <a:pt x="2484" y="269"/>
                  </a:lnTo>
                  <a:lnTo>
                    <a:pt x="2479" y="266"/>
                  </a:lnTo>
                  <a:lnTo>
                    <a:pt x="2474" y="264"/>
                  </a:lnTo>
                  <a:lnTo>
                    <a:pt x="2468" y="262"/>
                  </a:lnTo>
                  <a:lnTo>
                    <a:pt x="2460" y="261"/>
                  </a:lnTo>
                  <a:lnTo>
                    <a:pt x="2460" y="261"/>
                  </a:lnTo>
                  <a:lnTo>
                    <a:pt x="2460" y="261"/>
                  </a:lnTo>
                  <a:lnTo>
                    <a:pt x="2460" y="260"/>
                  </a:lnTo>
                  <a:lnTo>
                    <a:pt x="2460" y="260"/>
                  </a:lnTo>
                  <a:lnTo>
                    <a:pt x="2468" y="261"/>
                  </a:lnTo>
                  <a:lnTo>
                    <a:pt x="2475" y="262"/>
                  </a:lnTo>
                  <a:lnTo>
                    <a:pt x="2480" y="265"/>
                  </a:lnTo>
                  <a:lnTo>
                    <a:pt x="2484" y="267"/>
                  </a:lnTo>
                  <a:lnTo>
                    <a:pt x="2488" y="271"/>
                  </a:lnTo>
                  <a:lnTo>
                    <a:pt x="2489" y="276"/>
                  </a:lnTo>
                  <a:lnTo>
                    <a:pt x="2490" y="281"/>
                  </a:lnTo>
                  <a:lnTo>
                    <a:pt x="2492" y="286"/>
                  </a:lnTo>
                  <a:lnTo>
                    <a:pt x="2492" y="286"/>
                  </a:lnTo>
                  <a:lnTo>
                    <a:pt x="2492" y="286"/>
                  </a:lnTo>
                  <a:lnTo>
                    <a:pt x="2490" y="297"/>
                  </a:lnTo>
                  <a:lnTo>
                    <a:pt x="2487" y="310"/>
                  </a:lnTo>
                  <a:lnTo>
                    <a:pt x="2482" y="322"/>
                  </a:lnTo>
                  <a:lnTo>
                    <a:pt x="2477" y="333"/>
                  </a:lnTo>
                  <a:lnTo>
                    <a:pt x="2467" y="351"/>
                  </a:lnTo>
                  <a:lnTo>
                    <a:pt x="2462" y="358"/>
                  </a:lnTo>
                  <a:lnTo>
                    <a:pt x="2462" y="358"/>
                  </a:lnTo>
                  <a:lnTo>
                    <a:pt x="2449" y="408"/>
                  </a:lnTo>
                  <a:lnTo>
                    <a:pt x="2449" y="408"/>
                  </a:lnTo>
                  <a:lnTo>
                    <a:pt x="2328" y="451"/>
                  </a:lnTo>
                  <a:lnTo>
                    <a:pt x="2328" y="451"/>
                  </a:lnTo>
                  <a:lnTo>
                    <a:pt x="2324" y="466"/>
                  </a:lnTo>
                  <a:lnTo>
                    <a:pt x="2319" y="479"/>
                  </a:lnTo>
                  <a:lnTo>
                    <a:pt x="2312" y="492"/>
                  </a:lnTo>
                  <a:lnTo>
                    <a:pt x="2303" y="503"/>
                  </a:lnTo>
                  <a:lnTo>
                    <a:pt x="2294" y="512"/>
                  </a:lnTo>
                  <a:lnTo>
                    <a:pt x="2283" y="519"/>
                  </a:lnTo>
                  <a:lnTo>
                    <a:pt x="2273" y="526"/>
                  </a:lnTo>
                  <a:lnTo>
                    <a:pt x="2261" y="531"/>
                  </a:lnTo>
                  <a:lnTo>
                    <a:pt x="2249" y="534"/>
                  </a:lnTo>
                  <a:lnTo>
                    <a:pt x="2238" y="538"/>
                  </a:lnTo>
                  <a:lnTo>
                    <a:pt x="2216" y="542"/>
                  </a:lnTo>
                  <a:lnTo>
                    <a:pt x="2197" y="543"/>
                  </a:lnTo>
                  <a:lnTo>
                    <a:pt x="2183" y="543"/>
                  </a:lnTo>
                  <a:lnTo>
                    <a:pt x="2183" y="543"/>
                  </a:lnTo>
                  <a:lnTo>
                    <a:pt x="2183" y="543"/>
                  </a:lnTo>
                  <a:lnTo>
                    <a:pt x="2174" y="543"/>
                  </a:lnTo>
                  <a:lnTo>
                    <a:pt x="2167" y="546"/>
                  </a:lnTo>
                  <a:lnTo>
                    <a:pt x="2162" y="548"/>
                  </a:lnTo>
                  <a:lnTo>
                    <a:pt x="2158" y="552"/>
                  </a:lnTo>
                  <a:lnTo>
                    <a:pt x="2156" y="558"/>
                  </a:lnTo>
                  <a:lnTo>
                    <a:pt x="2154" y="567"/>
                  </a:lnTo>
                  <a:lnTo>
                    <a:pt x="2154" y="591"/>
                  </a:lnTo>
                  <a:lnTo>
                    <a:pt x="2154" y="591"/>
                  </a:lnTo>
                  <a:lnTo>
                    <a:pt x="2154" y="591"/>
                  </a:lnTo>
                  <a:lnTo>
                    <a:pt x="2154" y="598"/>
                  </a:lnTo>
                  <a:lnTo>
                    <a:pt x="2156" y="606"/>
                  </a:lnTo>
                  <a:lnTo>
                    <a:pt x="2161" y="619"/>
                  </a:lnTo>
                  <a:lnTo>
                    <a:pt x="2167" y="633"/>
                  </a:lnTo>
                  <a:lnTo>
                    <a:pt x="2174" y="646"/>
                  </a:lnTo>
                  <a:lnTo>
                    <a:pt x="2182" y="656"/>
                  </a:lnTo>
                  <a:lnTo>
                    <a:pt x="2188" y="664"/>
                  </a:lnTo>
                  <a:lnTo>
                    <a:pt x="2194" y="670"/>
                  </a:lnTo>
                  <a:lnTo>
                    <a:pt x="2194" y="670"/>
                  </a:lnTo>
                  <a:lnTo>
                    <a:pt x="2194" y="670"/>
                  </a:lnTo>
                  <a:lnTo>
                    <a:pt x="2194" y="672"/>
                  </a:lnTo>
                  <a:lnTo>
                    <a:pt x="2194" y="672"/>
                  </a:lnTo>
                  <a:lnTo>
                    <a:pt x="2194" y="672"/>
                  </a:lnTo>
                  <a:lnTo>
                    <a:pt x="2194" y="672"/>
                  </a:lnTo>
                  <a:lnTo>
                    <a:pt x="2194" y="672"/>
                  </a:lnTo>
                  <a:lnTo>
                    <a:pt x="2141" y="722"/>
                  </a:lnTo>
                  <a:lnTo>
                    <a:pt x="2141" y="722"/>
                  </a:lnTo>
                  <a:lnTo>
                    <a:pt x="2139" y="722"/>
                  </a:lnTo>
                  <a:lnTo>
                    <a:pt x="2139" y="722"/>
                  </a:lnTo>
                  <a:lnTo>
                    <a:pt x="2139" y="722"/>
                  </a:lnTo>
                  <a:lnTo>
                    <a:pt x="2084" y="665"/>
                  </a:lnTo>
                  <a:lnTo>
                    <a:pt x="2084" y="665"/>
                  </a:lnTo>
                  <a:lnTo>
                    <a:pt x="2084" y="665"/>
                  </a:lnTo>
                  <a:lnTo>
                    <a:pt x="2081" y="664"/>
                  </a:lnTo>
                  <a:lnTo>
                    <a:pt x="2079" y="663"/>
                  </a:lnTo>
                  <a:lnTo>
                    <a:pt x="2079" y="663"/>
                  </a:lnTo>
                  <a:lnTo>
                    <a:pt x="2079" y="663"/>
                  </a:lnTo>
                  <a:lnTo>
                    <a:pt x="2077" y="664"/>
                  </a:lnTo>
                  <a:lnTo>
                    <a:pt x="2076" y="664"/>
                  </a:lnTo>
                  <a:lnTo>
                    <a:pt x="2072" y="669"/>
                  </a:lnTo>
                  <a:lnTo>
                    <a:pt x="2063" y="682"/>
                  </a:lnTo>
                  <a:lnTo>
                    <a:pt x="2057" y="689"/>
                  </a:lnTo>
                  <a:lnTo>
                    <a:pt x="2050" y="694"/>
                  </a:lnTo>
                  <a:lnTo>
                    <a:pt x="2041" y="699"/>
                  </a:lnTo>
                  <a:lnTo>
                    <a:pt x="2036" y="700"/>
                  </a:lnTo>
                  <a:lnTo>
                    <a:pt x="2031" y="700"/>
                  </a:lnTo>
                  <a:lnTo>
                    <a:pt x="2031" y="700"/>
                  </a:lnTo>
                  <a:lnTo>
                    <a:pt x="2031" y="700"/>
                  </a:lnTo>
                  <a:lnTo>
                    <a:pt x="2018" y="700"/>
                  </a:lnTo>
                  <a:lnTo>
                    <a:pt x="2008" y="698"/>
                  </a:lnTo>
                  <a:lnTo>
                    <a:pt x="2000" y="694"/>
                  </a:lnTo>
                  <a:lnTo>
                    <a:pt x="1993" y="689"/>
                  </a:lnTo>
                  <a:lnTo>
                    <a:pt x="1987" y="683"/>
                  </a:lnTo>
                  <a:lnTo>
                    <a:pt x="1983" y="677"/>
                  </a:lnTo>
                  <a:lnTo>
                    <a:pt x="1976" y="662"/>
                  </a:lnTo>
                  <a:lnTo>
                    <a:pt x="1976" y="662"/>
                  </a:lnTo>
                  <a:lnTo>
                    <a:pt x="1976" y="662"/>
                  </a:lnTo>
                  <a:lnTo>
                    <a:pt x="1973" y="653"/>
                  </a:lnTo>
                  <a:lnTo>
                    <a:pt x="1971" y="644"/>
                  </a:lnTo>
                  <a:lnTo>
                    <a:pt x="1970" y="637"/>
                  </a:lnTo>
                  <a:lnTo>
                    <a:pt x="1967" y="629"/>
                  </a:lnTo>
                  <a:lnTo>
                    <a:pt x="1965" y="624"/>
                  </a:lnTo>
                  <a:lnTo>
                    <a:pt x="1958" y="619"/>
                  </a:lnTo>
                  <a:lnTo>
                    <a:pt x="1950" y="617"/>
                  </a:lnTo>
                  <a:lnTo>
                    <a:pt x="1937" y="616"/>
                  </a:lnTo>
                  <a:lnTo>
                    <a:pt x="1937" y="616"/>
                  </a:lnTo>
                  <a:lnTo>
                    <a:pt x="1937" y="616"/>
                  </a:lnTo>
                  <a:lnTo>
                    <a:pt x="1930" y="616"/>
                  </a:lnTo>
                  <a:lnTo>
                    <a:pt x="1922" y="618"/>
                  </a:lnTo>
                  <a:lnTo>
                    <a:pt x="1915" y="621"/>
                  </a:lnTo>
                  <a:lnTo>
                    <a:pt x="1907" y="623"/>
                  </a:lnTo>
                  <a:lnTo>
                    <a:pt x="1891" y="632"/>
                  </a:lnTo>
                  <a:lnTo>
                    <a:pt x="1876" y="643"/>
                  </a:lnTo>
                  <a:lnTo>
                    <a:pt x="1846" y="664"/>
                  </a:lnTo>
                  <a:lnTo>
                    <a:pt x="1832" y="672"/>
                  </a:lnTo>
                  <a:lnTo>
                    <a:pt x="1821" y="678"/>
                  </a:lnTo>
                  <a:lnTo>
                    <a:pt x="1821" y="678"/>
                  </a:lnTo>
                  <a:lnTo>
                    <a:pt x="1821" y="678"/>
                  </a:lnTo>
                  <a:lnTo>
                    <a:pt x="1811" y="683"/>
                  </a:lnTo>
                  <a:lnTo>
                    <a:pt x="1802" y="689"/>
                  </a:lnTo>
                  <a:lnTo>
                    <a:pt x="1795" y="697"/>
                  </a:lnTo>
                  <a:lnTo>
                    <a:pt x="1787" y="707"/>
                  </a:lnTo>
                  <a:lnTo>
                    <a:pt x="1775" y="728"/>
                  </a:lnTo>
                  <a:lnTo>
                    <a:pt x="1761" y="753"/>
                  </a:lnTo>
                  <a:lnTo>
                    <a:pt x="1761" y="753"/>
                  </a:lnTo>
                  <a:lnTo>
                    <a:pt x="1761" y="753"/>
                  </a:lnTo>
                  <a:lnTo>
                    <a:pt x="1757" y="759"/>
                  </a:lnTo>
                  <a:lnTo>
                    <a:pt x="1754" y="763"/>
                  </a:lnTo>
                  <a:lnTo>
                    <a:pt x="1749" y="768"/>
                  </a:lnTo>
                  <a:lnTo>
                    <a:pt x="1745" y="770"/>
                  </a:lnTo>
                  <a:lnTo>
                    <a:pt x="1735" y="775"/>
                  </a:lnTo>
                  <a:lnTo>
                    <a:pt x="1725" y="778"/>
                  </a:lnTo>
                  <a:lnTo>
                    <a:pt x="1714" y="780"/>
                  </a:lnTo>
                  <a:lnTo>
                    <a:pt x="1704" y="784"/>
                  </a:lnTo>
                  <a:lnTo>
                    <a:pt x="1692" y="789"/>
                  </a:lnTo>
                  <a:lnTo>
                    <a:pt x="1687" y="793"/>
                  </a:lnTo>
                  <a:lnTo>
                    <a:pt x="1682" y="798"/>
                  </a:lnTo>
                  <a:lnTo>
                    <a:pt x="1682" y="798"/>
                  </a:lnTo>
                  <a:lnTo>
                    <a:pt x="1682" y="798"/>
                  </a:lnTo>
                  <a:lnTo>
                    <a:pt x="1674" y="805"/>
                  </a:lnTo>
                  <a:lnTo>
                    <a:pt x="1664" y="810"/>
                  </a:lnTo>
                  <a:lnTo>
                    <a:pt x="1652" y="814"/>
                  </a:lnTo>
                  <a:lnTo>
                    <a:pt x="1641" y="817"/>
                  </a:lnTo>
                  <a:lnTo>
                    <a:pt x="1641" y="817"/>
                  </a:lnTo>
                  <a:lnTo>
                    <a:pt x="1641" y="817"/>
                  </a:lnTo>
                  <a:lnTo>
                    <a:pt x="1641" y="817"/>
                  </a:lnTo>
                  <a:lnTo>
                    <a:pt x="1641" y="817"/>
                  </a:lnTo>
                  <a:lnTo>
                    <a:pt x="1641" y="817"/>
                  </a:lnTo>
                  <a:lnTo>
                    <a:pt x="1637" y="813"/>
                  </a:lnTo>
                  <a:lnTo>
                    <a:pt x="1631" y="809"/>
                  </a:lnTo>
                  <a:lnTo>
                    <a:pt x="1620" y="807"/>
                  </a:lnTo>
                  <a:lnTo>
                    <a:pt x="1603" y="807"/>
                  </a:lnTo>
                  <a:lnTo>
                    <a:pt x="1603" y="807"/>
                  </a:lnTo>
                  <a:lnTo>
                    <a:pt x="1603" y="807"/>
                  </a:lnTo>
                  <a:lnTo>
                    <a:pt x="1589" y="807"/>
                  </a:lnTo>
                  <a:lnTo>
                    <a:pt x="1574" y="808"/>
                  </a:lnTo>
                  <a:lnTo>
                    <a:pt x="1546" y="812"/>
                  </a:lnTo>
                  <a:lnTo>
                    <a:pt x="1519" y="817"/>
                  </a:lnTo>
                  <a:lnTo>
                    <a:pt x="1506" y="818"/>
                  </a:lnTo>
                  <a:lnTo>
                    <a:pt x="1495" y="818"/>
                  </a:lnTo>
                  <a:lnTo>
                    <a:pt x="1495" y="818"/>
                  </a:lnTo>
                  <a:lnTo>
                    <a:pt x="1495" y="818"/>
                  </a:lnTo>
                  <a:lnTo>
                    <a:pt x="1484" y="818"/>
                  </a:lnTo>
                  <a:lnTo>
                    <a:pt x="1474" y="815"/>
                  </a:lnTo>
                  <a:lnTo>
                    <a:pt x="1465" y="812"/>
                  </a:lnTo>
                  <a:lnTo>
                    <a:pt x="1458" y="805"/>
                  </a:lnTo>
                  <a:lnTo>
                    <a:pt x="1458" y="80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2567" y="1725"/>
              <a:ext cx="1291" cy="634"/>
            </a:xfrm>
            <a:custGeom>
              <a:avLst/>
              <a:gdLst>
                <a:gd name="T0" fmla="*/ 2407 w 2581"/>
                <a:gd name="T1" fmla="*/ 583 h 1268"/>
                <a:gd name="T2" fmla="*/ 2179 w 2581"/>
                <a:gd name="T3" fmla="*/ 563 h 1268"/>
                <a:gd name="T4" fmla="*/ 2082 w 2581"/>
                <a:gd name="T5" fmla="*/ 607 h 1268"/>
                <a:gd name="T6" fmla="*/ 2064 w 2581"/>
                <a:gd name="T7" fmla="*/ 528 h 1268"/>
                <a:gd name="T8" fmla="*/ 2029 w 2581"/>
                <a:gd name="T9" fmla="*/ 416 h 1268"/>
                <a:gd name="T10" fmla="*/ 1927 w 2581"/>
                <a:gd name="T11" fmla="*/ 389 h 1268"/>
                <a:gd name="T12" fmla="*/ 1650 w 2581"/>
                <a:gd name="T13" fmla="*/ 443 h 1268"/>
                <a:gd name="T14" fmla="*/ 1617 w 2581"/>
                <a:gd name="T15" fmla="*/ 363 h 1268"/>
                <a:gd name="T16" fmla="*/ 1541 w 2581"/>
                <a:gd name="T17" fmla="*/ 345 h 1268"/>
                <a:gd name="T18" fmla="*/ 1500 w 2581"/>
                <a:gd name="T19" fmla="*/ 313 h 1268"/>
                <a:gd name="T20" fmla="*/ 1625 w 2581"/>
                <a:gd name="T21" fmla="*/ 262 h 1268"/>
                <a:gd name="T22" fmla="*/ 1425 w 2581"/>
                <a:gd name="T23" fmla="*/ 204 h 1268"/>
                <a:gd name="T24" fmla="*/ 1265 w 2581"/>
                <a:gd name="T25" fmla="*/ 217 h 1268"/>
                <a:gd name="T26" fmla="*/ 1293 w 2581"/>
                <a:gd name="T27" fmla="*/ 147 h 1268"/>
                <a:gd name="T28" fmla="*/ 1182 w 2581"/>
                <a:gd name="T29" fmla="*/ 61 h 1268"/>
                <a:gd name="T30" fmla="*/ 1028 w 2581"/>
                <a:gd name="T31" fmla="*/ 0 h 1268"/>
                <a:gd name="T32" fmla="*/ 721 w 2581"/>
                <a:gd name="T33" fmla="*/ 41 h 1268"/>
                <a:gd name="T34" fmla="*/ 557 w 2581"/>
                <a:gd name="T35" fmla="*/ 57 h 1268"/>
                <a:gd name="T36" fmla="*/ 600 w 2581"/>
                <a:gd name="T37" fmla="*/ 127 h 1268"/>
                <a:gd name="T38" fmla="*/ 490 w 2581"/>
                <a:gd name="T39" fmla="*/ 167 h 1268"/>
                <a:gd name="T40" fmla="*/ 334 w 2581"/>
                <a:gd name="T41" fmla="*/ 201 h 1268"/>
                <a:gd name="T42" fmla="*/ 210 w 2581"/>
                <a:gd name="T43" fmla="*/ 305 h 1268"/>
                <a:gd name="T44" fmla="*/ 137 w 2581"/>
                <a:gd name="T45" fmla="*/ 363 h 1268"/>
                <a:gd name="T46" fmla="*/ 29 w 2581"/>
                <a:gd name="T47" fmla="*/ 404 h 1268"/>
                <a:gd name="T48" fmla="*/ 19 w 2581"/>
                <a:gd name="T49" fmla="*/ 464 h 1268"/>
                <a:gd name="T50" fmla="*/ 132 w 2581"/>
                <a:gd name="T51" fmla="*/ 506 h 1268"/>
                <a:gd name="T52" fmla="*/ 195 w 2581"/>
                <a:gd name="T53" fmla="*/ 541 h 1268"/>
                <a:gd name="T54" fmla="*/ 201 w 2581"/>
                <a:gd name="T55" fmla="*/ 606 h 1268"/>
                <a:gd name="T56" fmla="*/ 133 w 2581"/>
                <a:gd name="T57" fmla="*/ 590 h 1268"/>
                <a:gd name="T58" fmla="*/ 155 w 2581"/>
                <a:gd name="T59" fmla="*/ 662 h 1268"/>
                <a:gd name="T60" fmla="*/ 283 w 2581"/>
                <a:gd name="T61" fmla="*/ 629 h 1268"/>
                <a:gd name="T62" fmla="*/ 499 w 2581"/>
                <a:gd name="T63" fmla="*/ 566 h 1268"/>
                <a:gd name="T64" fmla="*/ 577 w 2581"/>
                <a:gd name="T65" fmla="*/ 609 h 1268"/>
                <a:gd name="T66" fmla="*/ 375 w 2581"/>
                <a:gd name="T67" fmla="*/ 817 h 1268"/>
                <a:gd name="T68" fmla="*/ 250 w 2581"/>
                <a:gd name="T69" fmla="*/ 851 h 1268"/>
                <a:gd name="T70" fmla="*/ 286 w 2581"/>
                <a:gd name="T71" fmla="*/ 971 h 1268"/>
                <a:gd name="T72" fmla="*/ 464 w 2581"/>
                <a:gd name="T73" fmla="*/ 1144 h 1268"/>
                <a:gd name="T74" fmla="*/ 594 w 2581"/>
                <a:gd name="T75" fmla="*/ 1240 h 1268"/>
                <a:gd name="T76" fmla="*/ 680 w 2581"/>
                <a:gd name="T77" fmla="*/ 1220 h 1268"/>
                <a:gd name="T78" fmla="*/ 821 w 2581"/>
                <a:gd name="T79" fmla="*/ 1232 h 1268"/>
                <a:gd name="T80" fmla="*/ 1019 w 2581"/>
                <a:gd name="T81" fmla="*/ 1121 h 1268"/>
                <a:gd name="T82" fmla="*/ 1099 w 2581"/>
                <a:gd name="T83" fmla="*/ 1083 h 1268"/>
                <a:gd name="T84" fmla="*/ 1169 w 2581"/>
                <a:gd name="T85" fmla="*/ 1154 h 1268"/>
                <a:gd name="T86" fmla="*/ 1195 w 2581"/>
                <a:gd name="T87" fmla="*/ 1197 h 1268"/>
                <a:gd name="T88" fmla="*/ 1227 w 2581"/>
                <a:gd name="T89" fmla="*/ 1258 h 1268"/>
                <a:gd name="T90" fmla="*/ 1298 w 2581"/>
                <a:gd name="T91" fmla="*/ 1257 h 1268"/>
                <a:gd name="T92" fmla="*/ 1376 w 2581"/>
                <a:gd name="T93" fmla="*/ 1222 h 1268"/>
                <a:gd name="T94" fmla="*/ 1515 w 2581"/>
                <a:gd name="T95" fmla="*/ 1157 h 1268"/>
                <a:gd name="T96" fmla="*/ 1580 w 2581"/>
                <a:gd name="T97" fmla="*/ 1167 h 1268"/>
                <a:gd name="T98" fmla="*/ 1704 w 2581"/>
                <a:gd name="T99" fmla="*/ 1021 h 1268"/>
                <a:gd name="T100" fmla="*/ 1681 w 2581"/>
                <a:gd name="T101" fmla="*/ 907 h 1268"/>
                <a:gd name="T102" fmla="*/ 1755 w 2581"/>
                <a:gd name="T103" fmla="*/ 795 h 1268"/>
                <a:gd name="T104" fmla="*/ 1832 w 2581"/>
                <a:gd name="T105" fmla="*/ 751 h 1268"/>
                <a:gd name="T106" fmla="*/ 1900 w 2581"/>
                <a:gd name="T107" fmla="*/ 734 h 1268"/>
                <a:gd name="T108" fmla="*/ 1997 w 2581"/>
                <a:gd name="T109" fmla="*/ 719 h 1268"/>
                <a:gd name="T110" fmla="*/ 2073 w 2581"/>
                <a:gd name="T111" fmla="*/ 714 h 1268"/>
                <a:gd name="T112" fmla="*/ 2221 w 2581"/>
                <a:gd name="T113" fmla="*/ 691 h 1268"/>
                <a:gd name="T114" fmla="*/ 2498 w 2581"/>
                <a:gd name="T115" fmla="*/ 624 h 1268"/>
                <a:gd name="T116" fmla="*/ 2536 w 2581"/>
                <a:gd name="T117" fmla="*/ 584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81" h="1268">
                  <a:moveTo>
                    <a:pt x="2523" y="578"/>
                  </a:moveTo>
                  <a:lnTo>
                    <a:pt x="2523" y="578"/>
                  </a:lnTo>
                  <a:lnTo>
                    <a:pt x="2514" y="571"/>
                  </a:lnTo>
                  <a:lnTo>
                    <a:pt x="2508" y="566"/>
                  </a:lnTo>
                  <a:lnTo>
                    <a:pt x="2499" y="559"/>
                  </a:lnTo>
                  <a:lnTo>
                    <a:pt x="2494" y="556"/>
                  </a:lnTo>
                  <a:lnTo>
                    <a:pt x="2489" y="556"/>
                  </a:lnTo>
                  <a:lnTo>
                    <a:pt x="2480" y="558"/>
                  </a:lnTo>
                  <a:lnTo>
                    <a:pt x="2468" y="561"/>
                  </a:lnTo>
                  <a:lnTo>
                    <a:pt x="2468" y="561"/>
                  </a:lnTo>
                  <a:lnTo>
                    <a:pt x="2438" y="573"/>
                  </a:lnTo>
                  <a:lnTo>
                    <a:pt x="2407" y="583"/>
                  </a:lnTo>
                  <a:lnTo>
                    <a:pt x="2378" y="590"/>
                  </a:lnTo>
                  <a:lnTo>
                    <a:pt x="2365" y="593"/>
                  </a:lnTo>
                  <a:lnTo>
                    <a:pt x="2354" y="593"/>
                  </a:lnTo>
                  <a:lnTo>
                    <a:pt x="2354" y="593"/>
                  </a:lnTo>
                  <a:lnTo>
                    <a:pt x="2268" y="593"/>
                  </a:lnTo>
                  <a:lnTo>
                    <a:pt x="2268" y="593"/>
                  </a:lnTo>
                  <a:lnTo>
                    <a:pt x="2253" y="591"/>
                  </a:lnTo>
                  <a:lnTo>
                    <a:pt x="2238" y="588"/>
                  </a:lnTo>
                  <a:lnTo>
                    <a:pt x="2224" y="583"/>
                  </a:lnTo>
                  <a:lnTo>
                    <a:pt x="2212" y="578"/>
                  </a:lnTo>
                  <a:lnTo>
                    <a:pt x="2189" y="566"/>
                  </a:lnTo>
                  <a:lnTo>
                    <a:pt x="2179" y="563"/>
                  </a:lnTo>
                  <a:lnTo>
                    <a:pt x="2171" y="561"/>
                  </a:lnTo>
                  <a:lnTo>
                    <a:pt x="2171" y="561"/>
                  </a:lnTo>
                  <a:lnTo>
                    <a:pt x="2163" y="563"/>
                  </a:lnTo>
                  <a:lnTo>
                    <a:pt x="2153" y="565"/>
                  </a:lnTo>
                  <a:lnTo>
                    <a:pt x="2144" y="569"/>
                  </a:lnTo>
                  <a:lnTo>
                    <a:pt x="2134" y="574"/>
                  </a:lnTo>
                  <a:lnTo>
                    <a:pt x="2116" y="586"/>
                  </a:lnTo>
                  <a:lnTo>
                    <a:pt x="2099" y="600"/>
                  </a:lnTo>
                  <a:lnTo>
                    <a:pt x="2099" y="600"/>
                  </a:lnTo>
                  <a:lnTo>
                    <a:pt x="2093" y="605"/>
                  </a:lnTo>
                  <a:lnTo>
                    <a:pt x="2087" y="607"/>
                  </a:lnTo>
                  <a:lnTo>
                    <a:pt x="2082" y="607"/>
                  </a:lnTo>
                  <a:lnTo>
                    <a:pt x="2078" y="605"/>
                  </a:lnTo>
                  <a:lnTo>
                    <a:pt x="2076" y="601"/>
                  </a:lnTo>
                  <a:lnTo>
                    <a:pt x="2076" y="596"/>
                  </a:lnTo>
                  <a:lnTo>
                    <a:pt x="2077" y="591"/>
                  </a:lnTo>
                  <a:lnTo>
                    <a:pt x="2081" y="585"/>
                  </a:lnTo>
                  <a:lnTo>
                    <a:pt x="2081" y="585"/>
                  </a:lnTo>
                  <a:lnTo>
                    <a:pt x="2083" y="581"/>
                  </a:lnTo>
                  <a:lnTo>
                    <a:pt x="2083" y="576"/>
                  </a:lnTo>
                  <a:lnTo>
                    <a:pt x="2083" y="570"/>
                  </a:lnTo>
                  <a:lnTo>
                    <a:pt x="2081" y="564"/>
                  </a:lnTo>
                  <a:lnTo>
                    <a:pt x="2074" y="546"/>
                  </a:lnTo>
                  <a:lnTo>
                    <a:pt x="2064" y="528"/>
                  </a:lnTo>
                  <a:lnTo>
                    <a:pt x="2052" y="509"/>
                  </a:lnTo>
                  <a:lnTo>
                    <a:pt x="2039" y="490"/>
                  </a:lnTo>
                  <a:lnTo>
                    <a:pt x="2028" y="475"/>
                  </a:lnTo>
                  <a:lnTo>
                    <a:pt x="2018" y="464"/>
                  </a:lnTo>
                  <a:lnTo>
                    <a:pt x="2018" y="464"/>
                  </a:lnTo>
                  <a:lnTo>
                    <a:pt x="2014" y="459"/>
                  </a:lnTo>
                  <a:lnTo>
                    <a:pt x="2013" y="454"/>
                  </a:lnTo>
                  <a:lnTo>
                    <a:pt x="2013" y="449"/>
                  </a:lnTo>
                  <a:lnTo>
                    <a:pt x="2014" y="443"/>
                  </a:lnTo>
                  <a:lnTo>
                    <a:pt x="2017" y="436"/>
                  </a:lnTo>
                  <a:lnTo>
                    <a:pt x="2021" y="430"/>
                  </a:lnTo>
                  <a:lnTo>
                    <a:pt x="2029" y="416"/>
                  </a:lnTo>
                  <a:lnTo>
                    <a:pt x="2047" y="395"/>
                  </a:lnTo>
                  <a:lnTo>
                    <a:pt x="2052" y="388"/>
                  </a:lnTo>
                  <a:lnTo>
                    <a:pt x="2053" y="385"/>
                  </a:lnTo>
                  <a:lnTo>
                    <a:pt x="2053" y="383"/>
                  </a:lnTo>
                  <a:lnTo>
                    <a:pt x="2053" y="383"/>
                  </a:lnTo>
                  <a:lnTo>
                    <a:pt x="2048" y="382"/>
                  </a:lnTo>
                  <a:lnTo>
                    <a:pt x="2038" y="382"/>
                  </a:lnTo>
                  <a:lnTo>
                    <a:pt x="2010" y="383"/>
                  </a:lnTo>
                  <a:lnTo>
                    <a:pt x="1975" y="387"/>
                  </a:lnTo>
                  <a:lnTo>
                    <a:pt x="1942" y="388"/>
                  </a:lnTo>
                  <a:lnTo>
                    <a:pt x="1942" y="388"/>
                  </a:lnTo>
                  <a:lnTo>
                    <a:pt x="1927" y="389"/>
                  </a:lnTo>
                  <a:lnTo>
                    <a:pt x="1910" y="393"/>
                  </a:lnTo>
                  <a:lnTo>
                    <a:pt x="1892" y="399"/>
                  </a:lnTo>
                  <a:lnTo>
                    <a:pt x="1875" y="405"/>
                  </a:lnTo>
                  <a:lnTo>
                    <a:pt x="1843" y="416"/>
                  </a:lnTo>
                  <a:lnTo>
                    <a:pt x="1830" y="420"/>
                  </a:lnTo>
                  <a:lnTo>
                    <a:pt x="1821" y="421"/>
                  </a:lnTo>
                  <a:lnTo>
                    <a:pt x="1821" y="421"/>
                  </a:lnTo>
                  <a:lnTo>
                    <a:pt x="1808" y="423"/>
                  </a:lnTo>
                  <a:lnTo>
                    <a:pt x="1790" y="425"/>
                  </a:lnTo>
                  <a:lnTo>
                    <a:pt x="1739" y="433"/>
                  </a:lnTo>
                  <a:lnTo>
                    <a:pt x="1679" y="440"/>
                  </a:lnTo>
                  <a:lnTo>
                    <a:pt x="1650" y="443"/>
                  </a:lnTo>
                  <a:lnTo>
                    <a:pt x="1624" y="443"/>
                  </a:lnTo>
                  <a:lnTo>
                    <a:pt x="1624" y="443"/>
                  </a:lnTo>
                  <a:lnTo>
                    <a:pt x="1614" y="441"/>
                  </a:lnTo>
                  <a:lnTo>
                    <a:pt x="1606" y="439"/>
                  </a:lnTo>
                  <a:lnTo>
                    <a:pt x="1601" y="435"/>
                  </a:lnTo>
                  <a:lnTo>
                    <a:pt x="1599" y="429"/>
                  </a:lnTo>
                  <a:lnTo>
                    <a:pt x="1599" y="423"/>
                  </a:lnTo>
                  <a:lnTo>
                    <a:pt x="1599" y="415"/>
                  </a:lnTo>
                  <a:lnTo>
                    <a:pt x="1601" y="407"/>
                  </a:lnTo>
                  <a:lnTo>
                    <a:pt x="1604" y="398"/>
                  </a:lnTo>
                  <a:lnTo>
                    <a:pt x="1611" y="380"/>
                  </a:lnTo>
                  <a:lnTo>
                    <a:pt x="1617" y="363"/>
                  </a:lnTo>
                  <a:lnTo>
                    <a:pt x="1619" y="354"/>
                  </a:lnTo>
                  <a:lnTo>
                    <a:pt x="1619" y="348"/>
                  </a:lnTo>
                  <a:lnTo>
                    <a:pt x="1619" y="342"/>
                  </a:lnTo>
                  <a:lnTo>
                    <a:pt x="1615" y="337"/>
                  </a:lnTo>
                  <a:lnTo>
                    <a:pt x="1615" y="337"/>
                  </a:lnTo>
                  <a:lnTo>
                    <a:pt x="1610" y="333"/>
                  </a:lnTo>
                  <a:lnTo>
                    <a:pt x="1605" y="332"/>
                  </a:lnTo>
                  <a:lnTo>
                    <a:pt x="1599" y="332"/>
                  </a:lnTo>
                  <a:lnTo>
                    <a:pt x="1591" y="332"/>
                  </a:lnTo>
                  <a:lnTo>
                    <a:pt x="1575" y="335"/>
                  </a:lnTo>
                  <a:lnTo>
                    <a:pt x="1559" y="340"/>
                  </a:lnTo>
                  <a:lnTo>
                    <a:pt x="1541" y="345"/>
                  </a:lnTo>
                  <a:lnTo>
                    <a:pt x="1525" y="349"/>
                  </a:lnTo>
                  <a:lnTo>
                    <a:pt x="1518" y="349"/>
                  </a:lnTo>
                  <a:lnTo>
                    <a:pt x="1510" y="348"/>
                  </a:lnTo>
                  <a:lnTo>
                    <a:pt x="1505" y="347"/>
                  </a:lnTo>
                  <a:lnTo>
                    <a:pt x="1500" y="343"/>
                  </a:lnTo>
                  <a:lnTo>
                    <a:pt x="1500" y="343"/>
                  </a:lnTo>
                  <a:lnTo>
                    <a:pt x="1496" y="338"/>
                  </a:lnTo>
                  <a:lnTo>
                    <a:pt x="1494" y="333"/>
                  </a:lnTo>
                  <a:lnTo>
                    <a:pt x="1494" y="328"/>
                  </a:lnTo>
                  <a:lnTo>
                    <a:pt x="1494" y="323"/>
                  </a:lnTo>
                  <a:lnTo>
                    <a:pt x="1496" y="318"/>
                  </a:lnTo>
                  <a:lnTo>
                    <a:pt x="1500" y="313"/>
                  </a:lnTo>
                  <a:lnTo>
                    <a:pt x="1505" y="308"/>
                  </a:lnTo>
                  <a:lnTo>
                    <a:pt x="1510" y="303"/>
                  </a:lnTo>
                  <a:lnTo>
                    <a:pt x="1525" y="294"/>
                  </a:lnTo>
                  <a:lnTo>
                    <a:pt x="1543" y="285"/>
                  </a:lnTo>
                  <a:lnTo>
                    <a:pt x="1564" y="279"/>
                  </a:lnTo>
                  <a:lnTo>
                    <a:pt x="1586" y="275"/>
                  </a:lnTo>
                  <a:lnTo>
                    <a:pt x="1586" y="275"/>
                  </a:lnTo>
                  <a:lnTo>
                    <a:pt x="1596" y="274"/>
                  </a:lnTo>
                  <a:lnTo>
                    <a:pt x="1606" y="272"/>
                  </a:lnTo>
                  <a:lnTo>
                    <a:pt x="1614" y="269"/>
                  </a:lnTo>
                  <a:lnTo>
                    <a:pt x="1620" y="265"/>
                  </a:lnTo>
                  <a:lnTo>
                    <a:pt x="1625" y="262"/>
                  </a:lnTo>
                  <a:lnTo>
                    <a:pt x="1629" y="258"/>
                  </a:lnTo>
                  <a:lnTo>
                    <a:pt x="1631" y="253"/>
                  </a:lnTo>
                  <a:lnTo>
                    <a:pt x="1634" y="249"/>
                  </a:lnTo>
                  <a:lnTo>
                    <a:pt x="1636" y="240"/>
                  </a:lnTo>
                  <a:lnTo>
                    <a:pt x="1636" y="234"/>
                  </a:lnTo>
                  <a:lnTo>
                    <a:pt x="1635" y="227"/>
                  </a:lnTo>
                  <a:lnTo>
                    <a:pt x="1635" y="227"/>
                  </a:lnTo>
                  <a:lnTo>
                    <a:pt x="1582" y="218"/>
                  </a:lnTo>
                  <a:lnTo>
                    <a:pt x="1535" y="212"/>
                  </a:lnTo>
                  <a:lnTo>
                    <a:pt x="1494" y="208"/>
                  </a:lnTo>
                  <a:lnTo>
                    <a:pt x="1458" y="206"/>
                  </a:lnTo>
                  <a:lnTo>
                    <a:pt x="1425" y="204"/>
                  </a:lnTo>
                  <a:lnTo>
                    <a:pt x="1398" y="206"/>
                  </a:lnTo>
                  <a:lnTo>
                    <a:pt x="1373" y="207"/>
                  </a:lnTo>
                  <a:lnTo>
                    <a:pt x="1353" y="209"/>
                  </a:lnTo>
                  <a:lnTo>
                    <a:pt x="1335" y="212"/>
                  </a:lnTo>
                  <a:lnTo>
                    <a:pt x="1320" y="216"/>
                  </a:lnTo>
                  <a:lnTo>
                    <a:pt x="1299" y="221"/>
                  </a:lnTo>
                  <a:lnTo>
                    <a:pt x="1283" y="224"/>
                  </a:lnTo>
                  <a:lnTo>
                    <a:pt x="1278" y="224"/>
                  </a:lnTo>
                  <a:lnTo>
                    <a:pt x="1272" y="223"/>
                  </a:lnTo>
                  <a:lnTo>
                    <a:pt x="1272" y="223"/>
                  </a:lnTo>
                  <a:lnTo>
                    <a:pt x="1268" y="221"/>
                  </a:lnTo>
                  <a:lnTo>
                    <a:pt x="1265" y="217"/>
                  </a:lnTo>
                  <a:lnTo>
                    <a:pt x="1265" y="213"/>
                  </a:lnTo>
                  <a:lnTo>
                    <a:pt x="1267" y="208"/>
                  </a:lnTo>
                  <a:lnTo>
                    <a:pt x="1272" y="198"/>
                  </a:lnTo>
                  <a:lnTo>
                    <a:pt x="1279" y="187"/>
                  </a:lnTo>
                  <a:lnTo>
                    <a:pt x="1287" y="176"/>
                  </a:lnTo>
                  <a:lnTo>
                    <a:pt x="1294" y="164"/>
                  </a:lnTo>
                  <a:lnTo>
                    <a:pt x="1297" y="161"/>
                  </a:lnTo>
                  <a:lnTo>
                    <a:pt x="1298" y="156"/>
                  </a:lnTo>
                  <a:lnTo>
                    <a:pt x="1298" y="152"/>
                  </a:lnTo>
                  <a:lnTo>
                    <a:pt x="1295" y="149"/>
                  </a:lnTo>
                  <a:lnTo>
                    <a:pt x="1295" y="149"/>
                  </a:lnTo>
                  <a:lnTo>
                    <a:pt x="1293" y="147"/>
                  </a:lnTo>
                  <a:lnTo>
                    <a:pt x="1288" y="144"/>
                  </a:lnTo>
                  <a:lnTo>
                    <a:pt x="1277" y="139"/>
                  </a:lnTo>
                  <a:lnTo>
                    <a:pt x="1260" y="134"/>
                  </a:lnTo>
                  <a:lnTo>
                    <a:pt x="1243" y="127"/>
                  </a:lnTo>
                  <a:lnTo>
                    <a:pt x="1234" y="122"/>
                  </a:lnTo>
                  <a:lnTo>
                    <a:pt x="1225" y="117"/>
                  </a:lnTo>
                  <a:lnTo>
                    <a:pt x="1217" y="111"/>
                  </a:lnTo>
                  <a:lnTo>
                    <a:pt x="1209" y="103"/>
                  </a:lnTo>
                  <a:lnTo>
                    <a:pt x="1200" y="94"/>
                  </a:lnTo>
                  <a:lnTo>
                    <a:pt x="1194" y="84"/>
                  </a:lnTo>
                  <a:lnTo>
                    <a:pt x="1188" y="73"/>
                  </a:lnTo>
                  <a:lnTo>
                    <a:pt x="1182" y="61"/>
                  </a:lnTo>
                  <a:lnTo>
                    <a:pt x="1182" y="61"/>
                  </a:lnTo>
                  <a:lnTo>
                    <a:pt x="1177" y="51"/>
                  </a:lnTo>
                  <a:lnTo>
                    <a:pt x="1169" y="42"/>
                  </a:lnTo>
                  <a:lnTo>
                    <a:pt x="1160" y="35"/>
                  </a:lnTo>
                  <a:lnTo>
                    <a:pt x="1149" y="27"/>
                  </a:lnTo>
                  <a:lnTo>
                    <a:pt x="1137" y="21"/>
                  </a:lnTo>
                  <a:lnTo>
                    <a:pt x="1124" y="16"/>
                  </a:lnTo>
                  <a:lnTo>
                    <a:pt x="1110" y="12"/>
                  </a:lnTo>
                  <a:lnTo>
                    <a:pt x="1097" y="8"/>
                  </a:lnTo>
                  <a:lnTo>
                    <a:pt x="1071" y="3"/>
                  </a:lnTo>
                  <a:lnTo>
                    <a:pt x="1049" y="1"/>
                  </a:lnTo>
                  <a:lnTo>
                    <a:pt x="1028" y="0"/>
                  </a:lnTo>
                  <a:lnTo>
                    <a:pt x="1028" y="0"/>
                  </a:lnTo>
                  <a:lnTo>
                    <a:pt x="964" y="6"/>
                  </a:lnTo>
                  <a:lnTo>
                    <a:pt x="906" y="10"/>
                  </a:lnTo>
                  <a:lnTo>
                    <a:pt x="877" y="11"/>
                  </a:lnTo>
                  <a:lnTo>
                    <a:pt x="851" y="12"/>
                  </a:lnTo>
                  <a:lnTo>
                    <a:pt x="851" y="12"/>
                  </a:lnTo>
                  <a:lnTo>
                    <a:pt x="838" y="12"/>
                  </a:lnTo>
                  <a:lnTo>
                    <a:pt x="826" y="13"/>
                  </a:lnTo>
                  <a:lnTo>
                    <a:pt x="802" y="18"/>
                  </a:lnTo>
                  <a:lnTo>
                    <a:pt x="776" y="26"/>
                  </a:lnTo>
                  <a:lnTo>
                    <a:pt x="750" y="33"/>
                  </a:lnTo>
                  <a:lnTo>
                    <a:pt x="721" y="41"/>
                  </a:lnTo>
                  <a:lnTo>
                    <a:pt x="691" y="46"/>
                  </a:lnTo>
                  <a:lnTo>
                    <a:pt x="675" y="48"/>
                  </a:lnTo>
                  <a:lnTo>
                    <a:pt x="658" y="50"/>
                  </a:lnTo>
                  <a:lnTo>
                    <a:pt x="640" y="50"/>
                  </a:lnTo>
                  <a:lnTo>
                    <a:pt x="621" y="50"/>
                  </a:lnTo>
                  <a:lnTo>
                    <a:pt x="621" y="50"/>
                  </a:lnTo>
                  <a:lnTo>
                    <a:pt x="590" y="48"/>
                  </a:lnTo>
                  <a:lnTo>
                    <a:pt x="579" y="48"/>
                  </a:lnTo>
                  <a:lnTo>
                    <a:pt x="570" y="50"/>
                  </a:lnTo>
                  <a:lnTo>
                    <a:pt x="564" y="52"/>
                  </a:lnTo>
                  <a:lnTo>
                    <a:pt x="560" y="54"/>
                  </a:lnTo>
                  <a:lnTo>
                    <a:pt x="557" y="57"/>
                  </a:lnTo>
                  <a:lnTo>
                    <a:pt x="557" y="61"/>
                  </a:lnTo>
                  <a:lnTo>
                    <a:pt x="559" y="63"/>
                  </a:lnTo>
                  <a:lnTo>
                    <a:pt x="561" y="67"/>
                  </a:lnTo>
                  <a:lnTo>
                    <a:pt x="567" y="76"/>
                  </a:lnTo>
                  <a:lnTo>
                    <a:pt x="584" y="91"/>
                  </a:lnTo>
                  <a:lnTo>
                    <a:pt x="584" y="91"/>
                  </a:lnTo>
                  <a:lnTo>
                    <a:pt x="591" y="98"/>
                  </a:lnTo>
                  <a:lnTo>
                    <a:pt x="596" y="106"/>
                  </a:lnTo>
                  <a:lnTo>
                    <a:pt x="600" y="112"/>
                  </a:lnTo>
                  <a:lnTo>
                    <a:pt x="602" y="118"/>
                  </a:lnTo>
                  <a:lnTo>
                    <a:pt x="601" y="124"/>
                  </a:lnTo>
                  <a:lnTo>
                    <a:pt x="600" y="127"/>
                  </a:lnTo>
                  <a:lnTo>
                    <a:pt x="597" y="128"/>
                  </a:lnTo>
                  <a:lnTo>
                    <a:pt x="591" y="131"/>
                  </a:lnTo>
                  <a:lnTo>
                    <a:pt x="580" y="132"/>
                  </a:lnTo>
                  <a:lnTo>
                    <a:pt x="580" y="132"/>
                  </a:lnTo>
                  <a:lnTo>
                    <a:pt x="567" y="133"/>
                  </a:lnTo>
                  <a:lnTo>
                    <a:pt x="554" y="136"/>
                  </a:lnTo>
                  <a:lnTo>
                    <a:pt x="541" y="139"/>
                  </a:lnTo>
                  <a:lnTo>
                    <a:pt x="527" y="144"/>
                  </a:lnTo>
                  <a:lnTo>
                    <a:pt x="516" y="149"/>
                  </a:lnTo>
                  <a:lnTo>
                    <a:pt x="505" y="156"/>
                  </a:lnTo>
                  <a:lnTo>
                    <a:pt x="496" y="162"/>
                  </a:lnTo>
                  <a:lnTo>
                    <a:pt x="490" y="167"/>
                  </a:lnTo>
                  <a:lnTo>
                    <a:pt x="490" y="167"/>
                  </a:lnTo>
                  <a:lnTo>
                    <a:pt x="486" y="171"/>
                  </a:lnTo>
                  <a:lnTo>
                    <a:pt x="481" y="173"/>
                  </a:lnTo>
                  <a:lnTo>
                    <a:pt x="467" y="177"/>
                  </a:lnTo>
                  <a:lnTo>
                    <a:pt x="450" y="181"/>
                  </a:lnTo>
                  <a:lnTo>
                    <a:pt x="431" y="184"/>
                  </a:lnTo>
                  <a:lnTo>
                    <a:pt x="399" y="188"/>
                  </a:lnTo>
                  <a:lnTo>
                    <a:pt x="385" y="189"/>
                  </a:lnTo>
                  <a:lnTo>
                    <a:pt x="385" y="189"/>
                  </a:lnTo>
                  <a:lnTo>
                    <a:pt x="374" y="192"/>
                  </a:lnTo>
                  <a:lnTo>
                    <a:pt x="349" y="197"/>
                  </a:lnTo>
                  <a:lnTo>
                    <a:pt x="334" y="201"/>
                  </a:lnTo>
                  <a:lnTo>
                    <a:pt x="320" y="206"/>
                  </a:lnTo>
                  <a:lnTo>
                    <a:pt x="308" y="212"/>
                  </a:lnTo>
                  <a:lnTo>
                    <a:pt x="303" y="214"/>
                  </a:lnTo>
                  <a:lnTo>
                    <a:pt x="298" y="218"/>
                  </a:lnTo>
                  <a:lnTo>
                    <a:pt x="298" y="218"/>
                  </a:lnTo>
                  <a:lnTo>
                    <a:pt x="288" y="227"/>
                  </a:lnTo>
                  <a:lnTo>
                    <a:pt x="274" y="237"/>
                  </a:lnTo>
                  <a:lnTo>
                    <a:pt x="243" y="259"/>
                  </a:lnTo>
                  <a:lnTo>
                    <a:pt x="201" y="284"/>
                  </a:lnTo>
                  <a:lnTo>
                    <a:pt x="201" y="284"/>
                  </a:lnTo>
                  <a:lnTo>
                    <a:pt x="205" y="290"/>
                  </a:lnTo>
                  <a:lnTo>
                    <a:pt x="210" y="305"/>
                  </a:lnTo>
                  <a:lnTo>
                    <a:pt x="211" y="314"/>
                  </a:lnTo>
                  <a:lnTo>
                    <a:pt x="211" y="323"/>
                  </a:lnTo>
                  <a:lnTo>
                    <a:pt x="210" y="332"/>
                  </a:lnTo>
                  <a:lnTo>
                    <a:pt x="209" y="335"/>
                  </a:lnTo>
                  <a:lnTo>
                    <a:pt x="206" y="338"/>
                  </a:lnTo>
                  <a:lnTo>
                    <a:pt x="206" y="338"/>
                  </a:lnTo>
                  <a:lnTo>
                    <a:pt x="199" y="343"/>
                  </a:lnTo>
                  <a:lnTo>
                    <a:pt x="190" y="347"/>
                  </a:lnTo>
                  <a:lnTo>
                    <a:pt x="169" y="352"/>
                  </a:lnTo>
                  <a:lnTo>
                    <a:pt x="158" y="354"/>
                  </a:lnTo>
                  <a:lnTo>
                    <a:pt x="147" y="358"/>
                  </a:lnTo>
                  <a:lnTo>
                    <a:pt x="137" y="363"/>
                  </a:lnTo>
                  <a:lnTo>
                    <a:pt x="127" y="369"/>
                  </a:lnTo>
                  <a:lnTo>
                    <a:pt x="127" y="369"/>
                  </a:lnTo>
                  <a:lnTo>
                    <a:pt x="123" y="374"/>
                  </a:lnTo>
                  <a:lnTo>
                    <a:pt x="118" y="377"/>
                  </a:lnTo>
                  <a:lnTo>
                    <a:pt x="105" y="383"/>
                  </a:lnTo>
                  <a:lnTo>
                    <a:pt x="93" y="387"/>
                  </a:lnTo>
                  <a:lnTo>
                    <a:pt x="80" y="389"/>
                  </a:lnTo>
                  <a:lnTo>
                    <a:pt x="59" y="392"/>
                  </a:lnTo>
                  <a:lnTo>
                    <a:pt x="50" y="392"/>
                  </a:lnTo>
                  <a:lnTo>
                    <a:pt x="50" y="392"/>
                  </a:lnTo>
                  <a:lnTo>
                    <a:pt x="44" y="395"/>
                  </a:lnTo>
                  <a:lnTo>
                    <a:pt x="29" y="404"/>
                  </a:lnTo>
                  <a:lnTo>
                    <a:pt x="20" y="410"/>
                  </a:lnTo>
                  <a:lnTo>
                    <a:pt x="13" y="419"/>
                  </a:lnTo>
                  <a:lnTo>
                    <a:pt x="5" y="428"/>
                  </a:lnTo>
                  <a:lnTo>
                    <a:pt x="2" y="439"/>
                  </a:lnTo>
                  <a:lnTo>
                    <a:pt x="2" y="439"/>
                  </a:lnTo>
                  <a:lnTo>
                    <a:pt x="0" y="444"/>
                  </a:lnTo>
                  <a:lnTo>
                    <a:pt x="0" y="449"/>
                  </a:lnTo>
                  <a:lnTo>
                    <a:pt x="0" y="453"/>
                  </a:lnTo>
                  <a:lnTo>
                    <a:pt x="3" y="455"/>
                  </a:lnTo>
                  <a:lnTo>
                    <a:pt x="5" y="459"/>
                  </a:lnTo>
                  <a:lnTo>
                    <a:pt x="9" y="460"/>
                  </a:lnTo>
                  <a:lnTo>
                    <a:pt x="19" y="464"/>
                  </a:lnTo>
                  <a:lnTo>
                    <a:pt x="33" y="466"/>
                  </a:lnTo>
                  <a:lnTo>
                    <a:pt x="48" y="466"/>
                  </a:lnTo>
                  <a:lnTo>
                    <a:pt x="88" y="466"/>
                  </a:lnTo>
                  <a:lnTo>
                    <a:pt x="88" y="466"/>
                  </a:lnTo>
                  <a:lnTo>
                    <a:pt x="98" y="468"/>
                  </a:lnTo>
                  <a:lnTo>
                    <a:pt x="105" y="469"/>
                  </a:lnTo>
                  <a:lnTo>
                    <a:pt x="113" y="473"/>
                  </a:lnTo>
                  <a:lnTo>
                    <a:pt x="117" y="476"/>
                  </a:lnTo>
                  <a:lnTo>
                    <a:pt x="120" y="480"/>
                  </a:lnTo>
                  <a:lnTo>
                    <a:pt x="124" y="485"/>
                  </a:lnTo>
                  <a:lnTo>
                    <a:pt x="128" y="496"/>
                  </a:lnTo>
                  <a:lnTo>
                    <a:pt x="132" y="506"/>
                  </a:lnTo>
                  <a:lnTo>
                    <a:pt x="134" y="511"/>
                  </a:lnTo>
                  <a:lnTo>
                    <a:pt x="137" y="516"/>
                  </a:lnTo>
                  <a:lnTo>
                    <a:pt x="140" y="520"/>
                  </a:lnTo>
                  <a:lnTo>
                    <a:pt x="145" y="523"/>
                  </a:lnTo>
                  <a:lnTo>
                    <a:pt x="152" y="525"/>
                  </a:lnTo>
                  <a:lnTo>
                    <a:pt x="160" y="525"/>
                  </a:lnTo>
                  <a:lnTo>
                    <a:pt x="160" y="525"/>
                  </a:lnTo>
                  <a:lnTo>
                    <a:pt x="169" y="526"/>
                  </a:lnTo>
                  <a:lnTo>
                    <a:pt x="176" y="529"/>
                  </a:lnTo>
                  <a:lnTo>
                    <a:pt x="184" y="531"/>
                  </a:lnTo>
                  <a:lnTo>
                    <a:pt x="190" y="536"/>
                  </a:lnTo>
                  <a:lnTo>
                    <a:pt x="195" y="541"/>
                  </a:lnTo>
                  <a:lnTo>
                    <a:pt x="200" y="546"/>
                  </a:lnTo>
                  <a:lnTo>
                    <a:pt x="204" y="553"/>
                  </a:lnTo>
                  <a:lnTo>
                    <a:pt x="208" y="560"/>
                  </a:lnTo>
                  <a:lnTo>
                    <a:pt x="210" y="566"/>
                  </a:lnTo>
                  <a:lnTo>
                    <a:pt x="211" y="574"/>
                  </a:lnTo>
                  <a:lnTo>
                    <a:pt x="211" y="580"/>
                  </a:lnTo>
                  <a:lnTo>
                    <a:pt x="211" y="586"/>
                  </a:lnTo>
                  <a:lnTo>
                    <a:pt x="210" y="593"/>
                  </a:lnTo>
                  <a:lnTo>
                    <a:pt x="209" y="599"/>
                  </a:lnTo>
                  <a:lnTo>
                    <a:pt x="205" y="602"/>
                  </a:lnTo>
                  <a:lnTo>
                    <a:pt x="201" y="606"/>
                  </a:lnTo>
                  <a:lnTo>
                    <a:pt x="201" y="606"/>
                  </a:lnTo>
                  <a:lnTo>
                    <a:pt x="198" y="609"/>
                  </a:lnTo>
                  <a:lnTo>
                    <a:pt x="194" y="610"/>
                  </a:lnTo>
                  <a:lnTo>
                    <a:pt x="190" y="611"/>
                  </a:lnTo>
                  <a:lnTo>
                    <a:pt x="186" y="611"/>
                  </a:lnTo>
                  <a:lnTo>
                    <a:pt x="179" y="609"/>
                  </a:lnTo>
                  <a:lnTo>
                    <a:pt x="173" y="604"/>
                  </a:lnTo>
                  <a:lnTo>
                    <a:pt x="165" y="600"/>
                  </a:lnTo>
                  <a:lnTo>
                    <a:pt x="157" y="595"/>
                  </a:lnTo>
                  <a:lnTo>
                    <a:pt x="148" y="591"/>
                  </a:lnTo>
                  <a:lnTo>
                    <a:pt x="138" y="590"/>
                  </a:lnTo>
                  <a:lnTo>
                    <a:pt x="138" y="590"/>
                  </a:lnTo>
                  <a:lnTo>
                    <a:pt x="133" y="590"/>
                  </a:lnTo>
                  <a:lnTo>
                    <a:pt x="128" y="591"/>
                  </a:lnTo>
                  <a:lnTo>
                    <a:pt x="125" y="594"/>
                  </a:lnTo>
                  <a:lnTo>
                    <a:pt x="123" y="597"/>
                  </a:lnTo>
                  <a:lnTo>
                    <a:pt x="122" y="600"/>
                  </a:lnTo>
                  <a:lnTo>
                    <a:pt x="122" y="605"/>
                  </a:lnTo>
                  <a:lnTo>
                    <a:pt x="123" y="615"/>
                  </a:lnTo>
                  <a:lnTo>
                    <a:pt x="127" y="625"/>
                  </a:lnTo>
                  <a:lnTo>
                    <a:pt x="133" y="636"/>
                  </a:lnTo>
                  <a:lnTo>
                    <a:pt x="140" y="647"/>
                  </a:lnTo>
                  <a:lnTo>
                    <a:pt x="149" y="657"/>
                  </a:lnTo>
                  <a:lnTo>
                    <a:pt x="149" y="657"/>
                  </a:lnTo>
                  <a:lnTo>
                    <a:pt x="155" y="662"/>
                  </a:lnTo>
                  <a:lnTo>
                    <a:pt x="162" y="665"/>
                  </a:lnTo>
                  <a:lnTo>
                    <a:pt x="169" y="667"/>
                  </a:lnTo>
                  <a:lnTo>
                    <a:pt x="176" y="669"/>
                  </a:lnTo>
                  <a:lnTo>
                    <a:pt x="185" y="669"/>
                  </a:lnTo>
                  <a:lnTo>
                    <a:pt x="194" y="667"/>
                  </a:lnTo>
                  <a:lnTo>
                    <a:pt x="213" y="665"/>
                  </a:lnTo>
                  <a:lnTo>
                    <a:pt x="233" y="659"/>
                  </a:lnTo>
                  <a:lnTo>
                    <a:pt x="250" y="651"/>
                  </a:lnTo>
                  <a:lnTo>
                    <a:pt x="265" y="642"/>
                  </a:lnTo>
                  <a:lnTo>
                    <a:pt x="276" y="634"/>
                  </a:lnTo>
                  <a:lnTo>
                    <a:pt x="276" y="634"/>
                  </a:lnTo>
                  <a:lnTo>
                    <a:pt x="283" y="629"/>
                  </a:lnTo>
                  <a:lnTo>
                    <a:pt x="289" y="625"/>
                  </a:lnTo>
                  <a:lnTo>
                    <a:pt x="305" y="617"/>
                  </a:lnTo>
                  <a:lnTo>
                    <a:pt x="324" y="612"/>
                  </a:lnTo>
                  <a:lnTo>
                    <a:pt x="343" y="609"/>
                  </a:lnTo>
                  <a:lnTo>
                    <a:pt x="376" y="604"/>
                  </a:lnTo>
                  <a:lnTo>
                    <a:pt x="391" y="601"/>
                  </a:lnTo>
                  <a:lnTo>
                    <a:pt x="391" y="601"/>
                  </a:lnTo>
                  <a:lnTo>
                    <a:pt x="406" y="595"/>
                  </a:lnTo>
                  <a:lnTo>
                    <a:pt x="424" y="589"/>
                  </a:lnTo>
                  <a:lnTo>
                    <a:pt x="446" y="581"/>
                  </a:lnTo>
                  <a:lnTo>
                    <a:pt x="471" y="574"/>
                  </a:lnTo>
                  <a:lnTo>
                    <a:pt x="499" y="566"/>
                  </a:lnTo>
                  <a:lnTo>
                    <a:pt x="526" y="561"/>
                  </a:lnTo>
                  <a:lnTo>
                    <a:pt x="540" y="560"/>
                  </a:lnTo>
                  <a:lnTo>
                    <a:pt x="552" y="560"/>
                  </a:lnTo>
                  <a:lnTo>
                    <a:pt x="552" y="560"/>
                  </a:lnTo>
                  <a:lnTo>
                    <a:pt x="564" y="561"/>
                  </a:lnTo>
                  <a:lnTo>
                    <a:pt x="572" y="564"/>
                  </a:lnTo>
                  <a:lnTo>
                    <a:pt x="577" y="569"/>
                  </a:lnTo>
                  <a:lnTo>
                    <a:pt x="581" y="575"/>
                  </a:lnTo>
                  <a:lnTo>
                    <a:pt x="582" y="583"/>
                  </a:lnTo>
                  <a:lnTo>
                    <a:pt x="582" y="591"/>
                  </a:lnTo>
                  <a:lnTo>
                    <a:pt x="581" y="600"/>
                  </a:lnTo>
                  <a:lnTo>
                    <a:pt x="577" y="609"/>
                  </a:lnTo>
                  <a:lnTo>
                    <a:pt x="570" y="626"/>
                  </a:lnTo>
                  <a:lnTo>
                    <a:pt x="562" y="642"/>
                  </a:lnTo>
                  <a:lnTo>
                    <a:pt x="552" y="657"/>
                  </a:lnTo>
                  <a:lnTo>
                    <a:pt x="541" y="706"/>
                  </a:lnTo>
                  <a:lnTo>
                    <a:pt x="419" y="749"/>
                  </a:lnTo>
                  <a:lnTo>
                    <a:pt x="419" y="749"/>
                  </a:lnTo>
                  <a:lnTo>
                    <a:pt x="416" y="765"/>
                  </a:lnTo>
                  <a:lnTo>
                    <a:pt x="410" y="778"/>
                  </a:lnTo>
                  <a:lnTo>
                    <a:pt x="404" y="791"/>
                  </a:lnTo>
                  <a:lnTo>
                    <a:pt x="395" y="801"/>
                  </a:lnTo>
                  <a:lnTo>
                    <a:pt x="385" y="810"/>
                  </a:lnTo>
                  <a:lnTo>
                    <a:pt x="375" y="817"/>
                  </a:lnTo>
                  <a:lnTo>
                    <a:pt x="364" y="823"/>
                  </a:lnTo>
                  <a:lnTo>
                    <a:pt x="353" y="828"/>
                  </a:lnTo>
                  <a:lnTo>
                    <a:pt x="341" y="833"/>
                  </a:lnTo>
                  <a:lnTo>
                    <a:pt x="330" y="836"/>
                  </a:lnTo>
                  <a:lnTo>
                    <a:pt x="308" y="840"/>
                  </a:lnTo>
                  <a:lnTo>
                    <a:pt x="289" y="841"/>
                  </a:lnTo>
                  <a:lnTo>
                    <a:pt x="275" y="842"/>
                  </a:lnTo>
                  <a:lnTo>
                    <a:pt x="275" y="842"/>
                  </a:lnTo>
                  <a:lnTo>
                    <a:pt x="266" y="842"/>
                  </a:lnTo>
                  <a:lnTo>
                    <a:pt x="259" y="843"/>
                  </a:lnTo>
                  <a:lnTo>
                    <a:pt x="254" y="846"/>
                  </a:lnTo>
                  <a:lnTo>
                    <a:pt x="250" y="851"/>
                  </a:lnTo>
                  <a:lnTo>
                    <a:pt x="248" y="857"/>
                  </a:lnTo>
                  <a:lnTo>
                    <a:pt x="246" y="866"/>
                  </a:lnTo>
                  <a:lnTo>
                    <a:pt x="245" y="890"/>
                  </a:lnTo>
                  <a:lnTo>
                    <a:pt x="245" y="890"/>
                  </a:lnTo>
                  <a:lnTo>
                    <a:pt x="246" y="897"/>
                  </a:lnTo>
                  <a:lnTo>
                    <a:pt x="248" y="905"/>
                  </a:lnTo>
                  <a:lnTo>
                    <a:pt x="251" y="918"/>
                  </a:lnTo>
                  <a:lnTo>
                    <a:pt x="258" y="932"/>
                  </a:lnTo>
                  <a:lnTo>
                    <a:pt x="265" y="945"/>
                  </a:lnTo>
                  <a:lnTo>
                    <a:pt x="273" y="955"/>
                  </a:lnTo>
                  <a:lnTo>
                    <a:pt x="279" y="963"/>
                  </a:lnTo>
                  <a:lnTo>
                    <a:pt x="286" y="971"/>
                  </a:lnTo>
                  <a:lnTo>
                    <a:pt x="231" y="1019"/>
                  </a:lnTo>
                  <a:lnTo>
                    <a:pt x="231" y="1019"/>
                  </a:lnTo>
                  <a:lnTo>
                    <a:pt x="248" y="1027"/>
                  </a:lnTo>
                  <a:lnTo>
                    <a:pt x="283" y="1043"/>
                  </a:lnTo>
                  <a:lnTo>
                    <a:pt x="321" y="1062"/>
                  </a:lnTo>
                  <a:lnTo>
                    <a:pt x="336" y="1071"/>
                  </a:lnTo>
                  <a:lnTo>
                    <a:pt x="346" y="1078"/>
                  </a:lnTo>
                  <a:lnTo>
                    <a:pt x="346" y="1078"/>
                  </a:lnTo>
                  <a:lnTo>
                    <a:pt x="354" y="1086"/>
                  </a:lnTo>
                  <a:lnTo>
                    <a:pt x="366" y="1093"/>
                  </a:lnTo>
                  <a:lnTo>
                    <a:pt x="399" y="1111"/>
                  </a:lnTo>
                  <a:lnTo>
                    <a:pt x="464" y="1144"/>
                  </a:lnTo>
                  <a:lnTo>
                    <a:pt x="464" y="1144"/>
                  </a:lnTo>
                  <a:lnTo>
                    <a:pt x="477" y="1152"/>
                  </a:lnTo>
                  <a:lnTo>
                    <a:pt x="490" y="1162"/>
                  </a:lnTo>
                  <a:lnTo>
                    <a:pt x="502" y="1172"/>
                  </a:lnTo>
                  <a:lnTo>
                    <a:pt x="515" y="1183"/>
                  </a:lnTo>
                  <a:lnTo>
                    <a:pt x="539" y="1207"/>
                  </a:lnTo>
                  <a:lnTo>
                    <a:pt x="550" y="1217"/>
                  </a:lnTo>
                  <a:lnTo>
                    <a:pt x="561" y="1225"/>
                  </a:lnTo>
                  <a:lnTo>
                    <a:pt x="561" y="1225"/>
                  </a:lnTo>
                  <a:lnTo>
                    <a:pt x="574" y="1233"/>
                  </a:lnTo>
                  <a:lnTo>
                    <a:pt x="584" y="1238"/>
                  </a:lnTo>
                  <a:lnTo>
                    <a:pt x="594" y="1240"/>
                  </a:lnTo>
                  <a:lnTo>
                    <a:pt x="602" y="1242"/>
                  </a:lnTo>
                  <a:lnTo>
                    <a:pt x="611" y="1240"/>
                  </a:lnTo>
                  <a:lnTo>
                    <a:pt x="619" y="1239"/>
                  </a:lnTo>
                  <a:lnTo>
                    <a:pt x="625" y="1235"/>
                  </a:lnTo>
                  <a:lnTo>
                    <a:pt x="632" y="1233"/>
                  </a:lnTo>
                  <a:lnTo>
                    <a:pt x="645" y="1225"/>
                  </a:lnTo>
                  <a:lnTo>
                    <a:pt x="656" y="1219"/>
                  </a:lnTo>
                  <a:lnTo>
                    <a:pt x="662" y="1217"/>
                  </a:lnTo>
                  <a:lnTo>
                    <a:pt x="667" y="1217"/>
                  </a:lnTo>
                  <a:lnTo>
                    <a:pt x="673" y="1217"/>
                  </a:lnTo>
                  <a:lnTo>
                    <a:pt x="680" y="1220"/>
                  </a:lnTo>
                  <a:lnTo>
                    <a:pt x="680" y="1220"/>
                  </a:lnTo>
                  <a:lnTo>
                    <a:pt x="686" y="1217"/>
                  </a:lnTo>
                  <a:lnTo>
                    <a:pt x="692" y="1215"/>
                  </a:lnTo>
                  <a:lnTo>
                    <a:pt x="701" y="1215"/>
                  </a:lnTo>
                  <a:lnTo>
                    <a:pt x="710" y="1217"/>
                  </a:lnTo>
                  <a:lnTo>
                    <a:pt x="730" y="1224"/>
                  </a:lnTo>
                  <a:lnTo>
                    <a:pt x="751" y="1233"/>
                  </a:lnTo>
                  <a:lnTo>
                    <a:pt x="751" y="1233"/>
                  </a:lnTo>
                  <a:lnTo>
                    <a:pt x="761" y="1235"/>
                  </a:lnTo>
                  <a:lnTo>
                    <a:pt x="773" y="1237"/>
                  </a:lnTo>
                  <a:lnTo>
                    <a:pt x="787" y="1237"/>
                  </a:lnTo>
                  <a:lnTo>
                    <a:pt x="803" y="1234"/>
                  </a:lnTo>
                  <a:lnTo>
                    <a:pt x="821" y="1232"/>
                  </a:lnTo>
                  <a:lnTo>
                    <a:pt x="840" y="1227"/>
                  </a:lnTo>
                  <a:lnTo>
                    <a:pt x="883" y="1215"/>
                  </a:lnTo>
                  <a:lnTo>
                    <a:pt x="883" y="1215"/>
                  </a:lnTo>
                  <a:lnTo>
                    <a:pt x="906" y="1208"/>
                  </a:lnTo>
                  <a:lnTo>
                    <a:pt x="926" y="1199"/>
                  </a:lnTo>
                  <a:lnTo>
                    <a:pt x="943" y="1189"/>
                  </a:lnTo>
                  <a:lnTo>
                    <a:pt x="959" y="1178"/>
                  </a:lnTo>
                  <a:lnTo>
                    <a:pt x="973" y="1167"/>
                  </a:lnTo>
                  <a:lnTo>
                    <a:pt x="986" y="1154"/>
                  </a:lnTo>
                  <a:lnTo>
                    <a:pt x="1009" y="1131"/>
                  </a:lnTo>
                  <a:lnTo>
                    <a:pt x="1009" y="1131"/>
                  </a:lnTo>
                  <a:lnTo>
                    <a:pt x="1019" y="1121"/>
                  </a:lnTo>
                  <a:lnTo>
                    <a:pt x="1027" y="1111"/>
                  </a:lnTo>
                  <a:lnTo>
                    <a:pt x="1039" y="1093"/>
                  </a:lnTo>
                  <a:lnTo>
                    <a:pt x="1044" y="1087"/>
                  </a:lnTo>
                  <a:lnTo>
                    <a:pt x="1051" y="1082"/>
                  </a:lnTo>
                  <a:lnTo>
                    <a:pt x="1058" y="1077"/>
                  </a:lnTo>
                  <a:lnTo>
                    <a:pt x="1068" y="1074"/>
                  </a:lnTo>
                  <a:lnTo>
                    <a:pt x="1068" y="1074"/>
                  </a:lnTo>
                  <a:lnTo>
                    <a:pt x="1078" y="1073"/>
                  </a:lnTo>
                  <a:lnTo>
                    <a:pt x="1086" y="1073"/>
                  </a:lnTo>
                  <a:lnTo>
                    <a:pt x="1092" y="1076"/>
                  </a:lnTo>
                  <a:lnTo>
                    <a:pt x="1097" y="1078"/>
                  </a:lnTo>
                  <a:lnTo>
                    <a:pt x="1099" y="1083"/>
                  </a:lnTo>
                  <a:lnTo>
                    <a:pt x="1103" y="1088"/>
                  </a:lnTo>
                  <a:lnTo>
                    <a:pt x="1107" y="1104"/>
                  </a:lnTo>
                  <a:lnTo>
                    <a:pt x="1107" y="1104"/>
                  </a:lnTo>
                  <a:lnTo>
                    <a:pt x="1109" y="1113"/>
                  </a:lnTo>
                  <a:lnTo>
                    <a:pt x="1113" y="1122"/>
                  </a:lnTo>
                  <a:lnTo>
                    <a:pt x="1119" y="1129"/>
                  </a:lnTo>
                  <a:lnTo>
                    <a:pt x="1127" y="1138"/>
                  </a:lnTo>
                  <a:lnTo>
                    <a:pt x="1135" y="1144"/>
                  </a:lnTo>
                  <a:lnTo>
                    <a:pt x="1145" y="1149"/>
                  </a:lnTo>
                  <a:lnTo>
                    <a:pt x="1157" y="1153"/>
                  </a:lnTo>
                  <a:lnTo>
                    <a:pt x="1169" y="1154"/>
                  </a:lnTo>
                  <a:lnTo>
                    <a:pt x="1169" y="1154"/>
                  </a:lnTo>
                  <a:lnTo>
                    <a:pt x="1182" y="1154"/>
                  </a:lnTo>
                  <a:lnTo>
                    <a:pt x="1192" y="1157"/>
                  </a:lnTo>
                  <a:lnTo>
                    <a:pt x="1199" y="1159"/>
                  </a:lnTo>
                  <a:lnTo>
                    <a:pt x="1205" y="1162"/>
                  </a:lnTo>
                  <a:lnTo>
                    <a:pt x="1208" y="1165"/>
                  </a:lnTo>
                  <a:lnTo>
                    <a:pt x="1209" y="1170"/>
                  </a:lnTo>
                  <a:lnTo>
                    <a:pt x="1208" y="1174"/>
                  </a:lnTo>
                  <a:lnTo>
                    <a:pt x="1204" y="1179"/>
                  </a:lnTo>
                  <a:lnTo>
                    <a:pt x="1204" y="1179"/>
                  </a:lnTo>
                  <a:lnTo>
                    <a:pt x="1200" y="1184"/>
                  </a:lnTo>
                  <a:lnTo>
                    <a:pt x="1198" y="1190"/>
                  </a:lnTo>
                  <a:lnTo>
                    <a:pt x="1195" y="1197"/>
                  </a:lnTo>
                  <a:lnTo>
                    <a:pt x="1195" y="1204"/>
                  </a:lnTo>
                  <a:lnTo>
                    <a:pt x="1194" y="1222"/>
                  </a:lnTo>
                  <a:lnTo>
                    <a:pt x="1194" y="1244"/>
                  </a:lnTo>
                  <a:lnTo>
                    <a:pt x="1194" y="1244"/>
                  </a:lnTo>
                  <a:lnTo>
                    <a:pt x="1195" y="1254"/>
                  </a:lnTo>
                  <a:lnTo>
                    <a:pt x="1198" y="1262"/>
                  </a:lnTo>
                  <a:lnTo>
                    <a:pt x="1202" y="1267"/>
                  </a:lnTo>
                  <a:lnTo>
                    <a:pt x="1205" y="1268"/>
                  </a:lnTo>
                  <a:lnTo>
                    <a:pt x="1210" y="1268"/>
                  </a:lnTo>
                  <a:lnTo>
                    <a:pt x="1217" y="1267"/>
                  </a:lnTo>
                  <a:lnTo>
                    <a:pt x="1222" y="1263"/>
                  </a:lnTo>
                  <a:lnTo>
                    <a:pt x="1227" y="1258"/>
                  </a:lnTo>
                  <a:lnTo>
                    <a:pt x="1227" y="1258"/>
                  </a:lnTo>
                  <a:lnTo>
                    <a:pt x="1232" y="1254"/>
                  </a:lnTo>
                  <a:lnTo>
                    <a:pt x="1237" y="1253"/>
                  </a:lnTo>
                  <a:lnTo>
                    <a:pt x="1243" y="1252"/>
                  </a:lnTo>
                  <a:lnTo>
                    <a:pt x="1248" y="1253"/>
                  </a:lnTo>
                  <a:lnTo>
                    <a:pt x="1260" y="1258"/>
                  </a:lnTo>
                  <a:lnTo>
                    <a:pt x="1269" y="1260"/>
                  </a:lnTo>
                  <a:lnTo>
                    <a:pt x="1278" y="1262"/>
                  </a:lnTo>
                  <a:lnTo>
                    <a:pt x="1278" y="1262"/>
                  </a:lnTo>
                  <a:lnTo>
                    <a:pt x="1283" y="1262"/>
                  </a:lnTo>
                  <a:lnTo>
                    <a:pt x="1288" y="1262"/>
                  </a:lnTo>
                  <a:lnTo>
                    <a:pt x="1298" y="1257"/>
                  </a:lnTo>
                  <a:lnTo>
                    <a:pt x="1307" y="1250"/>
                  </a:lnTo>
                  <a:lnTo>
                    <a:pt x="1315" y="1242"/>
                  </a:lnTo>
                  <a:lnTo>
                    <a:pt x="1324" y="1234"/>
                  </a:lnTo>
                  <a:lnTo>
                    <a:pt x="1331" y="1228"/>
                  </a:lnTo>
                  <a:lnTo>
                    <a:pt x="1338" y="1224"/>
                  </a:lnTo>
                  <a:lnTo>
                    <a:pt x="1341" y="1224"/>
                  </a:lnTo>
                  <a:lnTo>
                    <a:pt x="1344" y="1225"/>
                  </a:lnTo>
                  <a:lnTo>
                    <a:pt x="1344" y="1225"/>
                  </a:lnTo>
                  <a:lnTo>
                    <a:pt x="1350" y="1227"/>
                  </a:lnTo>
                  <a:lnTo>
                    <a:pt x="1358" y="1227"/>
                  </a:lnTo>
                  <a:lnTo>
                    <a:pt x="1366" y="1225"/>
                  </a:lnTo>
                  <a:lnTo>
                    <a:pt x="1376" y="1222"/>
                  </a:lnTo>
                  <a:lnTo>
                    <a:pt x="1386" y="1217"/>
                  </a:lnTo>
                  <a:lnTo>
                    <a:pt x="1398" y="1212"/>
                  </a:lnTo>
                  <a:lnTo>
                    <a:pt x="1420" y="1198"/>
                  </a:lnTo>
                  <a:lnTo>
                    <a:pt x="1420" y="1198"/>
                  </a:lnTo>
                  <a:lnTo>
                    <a:pt x="1431" y="1189"/>
                  </a:lnTo>
                  <a:lnTo>
                    <a:pt x="1445" y="1180"/>
                  </a:lnTo>
                  <a:lnTo>
                    <a:pt x="1460" y="1173"/>
                  </a:lnTo>
                  <a:lnTo>
                    <a:pt x="1476" y="1165"/>
                  </a:lnTo>
                  <a:lnTo>
                    <a:pt x="1490" y="1160"/>
                  </a:lnTo>
                  <a:lnTo>
                    <a:pt x="1504" y="1157"/>
                  </a:lnTo>
                  <a:lnTo>
                    <a:pt x="1510" y="1157"/>
                  </a:lnTo>
                  <a:lnTo>
                    <a:pt x="1515" y="1157"/>
                  </a:lnTo>
                  <a:lnTo>
                    <a:pt x="1519" y="1158"/>
                  </a:lnTo>
                  <a:lnTo>
                    <a:pt x="1523" y="1160"/>
                  </a:lnTo>
                  <a:lnTo>
                    <a:pt x="1523" y="1160"/>
                  </a:lnTo>
                  <a:lnTo>
                    <a:pt x="1533" y="1170"/>
                  </a:lnTo>
                  <a:lnTo>
                    <a:pt x="1540" y="1175"/>
                  </a:lnTo>
                  <a:lnTo>
                    <a:pt x="1544" y="1178"/>
                  </a:lnTo>
                  <a:lnTo>
                    <a:pt x="1549" y="1178"/>
                  </a:lnTo>
                  <a:lnTo>
                    <a:pt x="1554" y="1178"/>
                  </a:lnTo>
                  <a:lnTo>
                    <a:pt x="1560" y="1177"/>
                  </a:lnTo>
                  <a:lnTo>
                    <a:pt x="1560" y="1177"/>
                  </a:lnTo>
                  <a:lnTo>
                    <a:pt x="1569" y="1173"/>
                  </a:lnTo>
                  <a:lnTo>
                    <a:pt x="1580" y="1167"/>
                  </a:lnTo>
                  <a:lnTo>
                    <a:pt x="1609" y="1148"/>
                  </a:lnTo>
                  <a:lnTo>
                    <a:pt x="1635" y="1128"/>
                  </a:lnTo>
                  <a:lnTo>
                    <a:pt x="1650" y="1116"/>
                  </a:lnTo>
                  <a:lnTo>
                    <a:pt x="1650" y="1116"/>
                  </a:lnTo>
                  <a:lnTo>
                    <a:pt x="1661" y="1104"/>
                  </a:lnTo>
                  <a:lnTo>
                    <a:pt x="1674" y="1088"/>
                  </a:lnTo>
                  <a:lnTo>
                    <a:pt x="1681" y="1078"/>
                  </a:lnTo>
                  <a:lnTo>
                    <a:pt x="1689" y="1066"/>
                  </a:lnTo>
                  <a:lnTo>
                    <a:pt x="1695" y="1052"/>
                  </a:lnTo>
                  <a:lnTo>
                    <a:pt x="1700" y="1037"/>
                  </a:lnTo>
                  <a:lnTo>
                    <a:pt x="1700" y="1037"/>
                  </a:lnTo>
                  <a:lnTo>
                    <a:pt x="1704" y="1021"/>
                  </a:lnTo>
                  <a:lnTo>
                    <a:pt x="1705" y="1006"/>
                  </a:lnTo>
                  <a:lnTo>
                    <a:pt x="1705" y="992"/>
                  </a:lnTo>
                  <a:lnTo>
                    <a:pt x="1704" y="979"/>
                  </a:lnTo>
                  <a:lnTo>
                    <a:pt x="1700" y="967"/>
                  </a:lnTo>
                  <a:lnTo>
                    <a:pt x="1696" y="956"/>
                  </a:lnTo>
                  <a:lnTo>
                    <a:pt x="1690" y="946"/>
                  </a:lnTo>
                  <a:lnTo>
                    <a:pt x="1684" y="936"/>
                  </a:lnTo>
                  <a:lnTo>
                    <a:pt x="1684" y="936"/>
                  </a:lnTo>
                  <a:lnTo>
                    <a:pt x="1679" y="926"/>
                  </a:lnTo>
                  <a:lnTo>
                    <a:pt x="1677" y="920"/>
                  </a:lnTo>
                  <a:lnTo>
                    <a:pt x="1679" y="913"/>
                  </a:lnTo>
                  <a:lnTo>
                    <a:pt x="1681" y="907"/>
                  </a:lnTo>
                  <a:lnTo>
                    <a:pt x="1687" y="901"/>
                  </a:lnTo>
                  <a:lnTo>
                    <a:pt x="1694" y="896"/>
                  </a:lnTo>
                  <a:lnTo>
                    <a:pt x="1711" y="880"/>
                  </a:lnTo>
                  <a:lnTo>
                    <a:pt x="1711" y="880"/>
                  </a:lnTo>
                  <a:lnTo>
                    <a:pt x="1719" y="871"/>
                  </a:lnTo>
                  <a:lnTo>
                    <a:pt x="1725" y="861"/>
                  </a:lnTo>
                  <a:lnTo>
                    <a:pt x="1730" y="852"/>
                  </a:lnTo>
                  <a:lnTo>
                    <a:pt x="1734" y="842"/>
                  </a:lnTo>
                  <a:lnTo>
                    <a:pt x="1742" y="821"/>
                  </a:lnTo>
                  <a:lnTo>
                    <a:pt x="1747" y="808"/>
                  </a:lnTo>
                  <a:lnTo>
                    <a:pt x="1755" y="795"/>
                  </a:lnTo>
                  <a:lnTo>
                    <a:pt x="1755" y="795"/>
                  </a:lnTo>
                  <a:lnTo>
                    <a:pt x="1759" y="788"/>
                  </a:lnTo>
                  <a:lnTo>
                    <a:pt x="1764" y="783"/>
                  </a:lnTo>
                  <a:lnTo>
                    <a:pt x="1769" y="780"/>
                  </a:lnTo>
                  <a:lnTo>
                    <a:pt x="1774" y="776"/>
                  </a:lnTo>
                  <a:lnTo>
                    <a:pt x="1785" y="772"/>
                  </a:lnTo>
                  <a:lnTo>
                    <a:pt x="1796" y="770"/>
                  </a:lnTo>
                  <a:lnTo>
                    <a:pt x="1807" y="767"/>
                  </a:lnTo>
                  <a:lnTo>
                    <a:pt x="1817" y="765"/>
                  </a:lnTo>
                  <a:lnTo>
                    <a:pt x="1821" y="762"/>
                  </a:lnTo>
                  <a:lnTo>
                    <a:pt x="1826" y="760"/>
                  </a:lnTo>
                  <a:lnTo>
                    <a:pt x="1830" y="756"/>
                  </a:lnTo>
                  <a:lnTo>
                    <a:pt x="1832" y="751"/>
                  </a:lnTo>
                  <a:lnTo>
                    <a:pt x="1832" y="751"/>
                  </a:lnTo>
                  <a:lnTo>
                    <a:pt x="1836" y="747"/>
                  </a:lnTo>
                  <a:lnTo>
                    <a:pt x="1838" y="744"/>
                  </a:lnTo>
                  <a:lnTo>
                    <a:pt x="1842" y="741"/>
                  </a:lnTo>
                  <a:lnTo>
                    <a:pt x="1847" y="740"/>
                  </a:lnTo>
                  <a:lnTo>
                    <a:pt x="1856" y="739"/>
                  </a:lnTo>
                  <a:lnTo>
                    <a:pt x="1866" y="739"/>
                  </a:lnTo>
                  <a:lnTo>
                    <a:pt x="1876" y="740"/>
                  </a:lnTo>
                  <a:lnTo>
                    <a:pt x="1886" y="739"/>
                  </a:lnTo>
                  <a:lnTo>
                    <a:pt x="1891" y="739"/>
                  </a:lnTo>
                  <a:lnTo>
                    <a:pt x="1896" y="736"/>
                  </a:lnTo>
                  <a:lnTo>
                    <a:pt x="1900" y="734"/>
                  </a:lnTo>
                  <a:lnTo>
                    <a:pt x="1905" y="731"/>
                  </a:lnTo>
                  <a:lnTo>
                    <a:pt x="1905" y="731"/>
                  </a:lnTo>
                  <a:lnTo>
                    <a:pt x="1908" y="727"/>
                  </a:lnTo>
                  <a:lnTo>
                    <a:pt x="1915" y="725"/>
                  </a:lnTo>
                  <a:lnTo>
                    <a:pt x="1920" y="722"/>
                  </a:lnTo>
                  <a:lnTo>
                    <a:pt x="1927" y="721"/>
                  </a:lnTo>
                  <a:lnTo>
                    <a:pt x="1941" y="721"/>
                  </a:lnTo>
                  <a:lnTo>
                    <a:pt x="1956" y="721"/>
                  </a:lnTo>
                  <a:lnTo>
                    <a:pt x="1971" y="721"/>
                  </a:lnTo>
                  <a:lnTo>
                    <a:pt x="1986" y="721"/>
                  </a:lnTo>
                  <a:lnTo>
                    <a:pt x="1992" y="720"/>
                  </a:lnTo>
                  <a:lnTo>
                    <a:pt x="1997" y="719"/>
                  </a:lnTo>
                  <a:lnTo>
                    <a:pt x="2002" y="716"/>
                  </a:lnTo>
                  <a:lnTo>
                    <a:pt x="2006" y="714"/>
                  </a:lnTo>
                  <a:lnTo>
                    <a:pt x="2006" y="714"/>
                  </a:lnTo>
                  <a:lnTo>
                    <a:pt x="2010" y="711"/>
                  </a:lnTo>
                  <a:lnTo>
                    <a:pt x="2014" y="709"/>
                  </a:lnTo>
                  <a:lnTo>
                    <a:pt x="2018" y="707"/>
                  </a:lnTo>
                  <a:lnTo>
                    <a:pt x="2022" y="707"/>
                  </a:lnTo>
                  <a:lnTo>
                    <a:pt x="2032" y="709"/>
                  </a:lnTo>
                  <a:lnTo>
                    <a:pt x="2043" y="711"/>
                  </a:lnTo>
                  <a:lnTo>
                    <a:pt x="2054" y="714"/>
                  </a:lnTo>
                  <a:lnTo>
                    <a:pt x="2067" y="715"/>
                  </a:lnTo>
                  <a:lnTo>
                    <a:pt x="2073" y="714"/>
                  </a:lnTo>
                  <a:lnTo>
                    <a:pt x="2081" y="712"/>
                  </a:lnTo>
                  <a:lnTo>
                    <a:pt x="2088" y="710"/>
                  </a:lnTo>
                  <a:lnTo>
                    <a:pt x="2096" y="706"/>
                  </a:lnTo>
                  <a:lnTo>
                    <a:pt x="2096" y="706"/>
                  </a:lnTo>
                  <a:lnTo>
                    <a:pt x="2111" y="700"/>
                  </a:lnTo>
                  <a:lnTo>
                    <a:pt x="2127" y="695"/>
                  </a:lnTo>
                  <a:lnTo>
                    <a:pt x="2143" y="692"/>
                  </a:lnTo>
                  <a:lnTo>
                    <a:pt x="2159" y="691"/>
                  </a:lnTo>
                  <a:lnTo>
                    <a:pt x="2176" y="690"/>
                  </a:lnTo>
                  <a:lnTo>
                    <a:pt x="2192" y="690"/>
                  </a:lnTo>
                  <a:lnTo>
                    <a:pt x="2221" y="691"/>
                  </a:lnTo>
                  <a:lnTo>
                    <a:pt x="2221" y="691"/>
                  </a:lnTo>
                  <a:lnTo>
                    <a:pt x="2237" y="690"/>
                  </a:lnTo>
                  <a:lnTo>
                    <a:pt x="2258" y="685"/>
                  </a:lnTo>
                  <a:lnTo>
                    <a:pt x="2283" y="677"/>
                  </a:lnTo>
                  <a:lnTo>
                    <a:pt x="2309" y="670"/>
                  </a:lnTo>
                  <a:lnTo>
                    <a:pt x="2362" y="651"/>
                  </a:lnTo>
                  <a:lnTo>
                    <a:pt x="2405" y="635"/>
                  </a:lnTo>
                  <a:lnTo>
                    <a:pt x="2405" y="635"/>
                  </a:lnTo>
                  <a:lnTo>
                    <a:pt x="2414" y="631"/>
                  </a:lnTo>
                  <a:lnTo>
                    <a:pt x="2425" y="630"/>
                  </a:lnTo>
                  <a:lnTo>
                    <a:pt x="2448" y="626"/>
                  </a:lnTo>
                  <a:lnTo>
                    <a:pt x="2473" y="625"/>
                  </a:lnTo>
                  <a:lnTo>
                    <a:pt x="2498" y="624"/>
                  </a:lnTo>
                  <a:lnTo>
                    <a:pt x="2521" y="624"/>
                  </a:lnTo>
                  <a:lnTo>
                    <a:pt x="2541" y="622"/>
                  </a:lnTo>
                  <a:lnTo>
                    <a:pt x="2558" y="620"/>
                  </a:lnTo>
                  <a:lnTo>
                    <a:pt x="2564" y="617"/>
                  </a:lnTo>
                  <a:lnTo>
                    <a:pt x="2568" y="615"/>
                  </a:lnTo>
                  <a:lnTo>
                    <a:pt x="2568" y="615"/>
                  </a:lnTo>
                  <a:lnTo>
                    <a:pt x="2574" y="605"/>
                  </a:lnTo>
                  <a:lnTo>
                    <a:pt x="2581" y="593"/>
                  </a:lnTo>
                  <a:lnTo>
                    <a:pt x="2581" y="593"/>
                  </a:lnTo>
                  <a:lnTo>
                    <a:pt x="2566" y="591"/>
                  </a:lnTo>
                  <a:lnTo>
                    <a:pt x="2551" y="588"/>
                  </a:lnTo>
                  <a:lnTo>
                    <a:pt x="2536" y="584"/>
                  </a:lnTo>
                  <a:lnTo>
                    <a:pt x="2523" y="578"/>
                  </a:lnTo>
                  <a:lnTo>
                    <a:pt x="2523" y="578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2567" y="1725"/>
              <a:ext cx="1291" cy="635"/>
            </a:xfrm>
            <a:custGeom>
              <a:avLst/>
              <a:gdLst>
                <a:gd name="T0" fmla="*/ 1135 w 2584"/>
                <a:gd name="T1" fmla="*/ 1146 h 1271"/>
                <a:gd name="T2" fmla="*/ 987 w 2584"/>
                <a:gd name="T3" fmla="*/ 1156 h 1271"/>
                <a:gd name="T4" fmla="*/ 682 w 2584"/>
                <a:gd name="T5" fmla="*/ 1222 h 1271"/>
                <a:gd name="T6" fmla="*/ 477 w 2584"/>
                <a:gd name="T7" fmla="*/ 1155 h 1271"/>
                <a:gd name="T8" fmla="*/ 247 w 2584"/>
                <a:gd name="T9" fmla="*/ 905 h 1271"/>
                <a:gd name="T10" fmla="*/ 420 w 2584"/>
                <a:gd name="T11" fmla="*/ 751 h 1271"/>
                <a:gd name="T12" fmla="*/ 407 w 2584"/>
                <a:gd name="T13" fmla="*/ 598 h 1271"/>
                <a:gd name="T14" fmla="*/ 150 w 2584"/>
                <a:gd name="T15" fmla="*/ 661 h 1271"/>
                <a:gd name="T16" fmla="*/ 210 w 2584"/>
                <a:gd name="T17" fmla="*/ 598 h 1271"/>
                <a:gd name="T18" fmla="*/ 99 w 2584"/>
                <a:gd name="T19" fmla="*/ 471 h 1271"/>
                <a:gd name="T20" fmla="*/ 94 w 2584"/>
                <a:gd name="T21" fmla="*/ 387 h 1271"/>
                <a:gd name="T22" fmla="*/ 202 w 2584"/>
                <a:gd name="T23" fmla="*/ 286 h 1271"/>
                <a:gd name="T24" fmla="*/ 517 w 2584"/>
                <a:gd name="T25" fmla="*/ 151 h 1271"/>
                <a:gd name="T26" fmla="*/ 566 w 2584"/>
                <a:gd name="T27" fmla="*/ 53 h 1271"/>
                <a:gd name="T28" fmla="*/ 1050 w 2584"/>
                <a:gd name="T29" fmla="*/ 3 h 1271"/>
                <a:gd name="T30" fmla="*/ 1300 w 2584"/>
                <a:gd name="T31" fmla="*/ 156 h 1271"/>
                <a:gd name="T32" fmla="*/ 1425 w 2584"/>
                <a:gd name="T33" fmla="*/ 206 h 1271"/>
                <a:gd name="T34" fmla="*/ 1502 w 2584"/>
                <a:gd name="T35" fmla="*/ 315 h 1271"/>
                <a:gd name="T36" fmla="*/ 1617 w 2584"/>
                <a:gd name="T37" fmla="*/ 339 h 1271"/>
                <a:gd name="T38" fmla="*/ 1822 w 2584"/>
                <a:gd name="T39" fmla="*/ 423 h 1271"/>
                <a:gd name="T40" fmla="*/ 2020 w 2584"/>
                <a:gd name="T41" fmla="*/ 435 h 1271"/>
                <a:gd name="T42" fmla="*/ 2078 w 2584"/>
                <a:gd name="T43" fmla="*/ 603 h 1271"/>
                <a:gd name="T44" fmla="*/ 2355 w 2584"/>
                <a:gd name="T45" fmla="*/ 595 h 1271"/>
                <a:gd name="T46" fmla="*/ 2491 w 2584"/>
                <a:gd name="T47" fmla="*/ 558 h 1271"/>
                <a:gd name="T48" fmla="*/ 2135 w 2584"/>
                <a:gd name="T49" fmla="*/ 577 h 1271"/>
                <a:gd name="T50" fmla="*/ 2069 w 2584"/>
                <a:gd name="T51" fmla="*/ 538 h 1271"/>
                <a:gd name="T52" fmla="*/ 2042 w 2584"/>
                <a:gd name="T53" fmla="*/ 384 h 1271"/>
                <a:gd name="T54" fmla="*/ 1605 w 2584"/>
                <a:gd name="T55" fmla="*/ 440 h 1271"/>
                <a:gd name="T56" fmla="*/ 1520 w 2584"/>
                <a:gd name="T57" fmla="*/ 352 h 1271"/>
                <a:gd name="T58" fmla="*/ 1627 w 2584"/>
                <a:gd name="T59" fmla="*/ 261 h 1271"/>
                <a:gd name="T60" fmla="*/ 1273 w 2584"/>
                <a:gd name="T61" fmla="*/ 225 h 1271"/>
                <a:gd name="T62" fmla="*/ 1194 w 2584"/>
                <a:gd name="T63" fmla="*/ 88 h 1271"/>
                <a:gd name="T64" fmla="*/ 783 w 2584"/>
                <a:gd name="T65" fmla="*/ 27 h 1271"/>
                <a:gd name="T66" fmla="*/ 586 w 2584"/>
                <a:gd name="T67" fmla="*/ 93 h 1271"/>
                <a:gd name="T68" fmla="*/ 400 w 2584"/>
                <a:gd name="T69" fmla="*/ 191 h 1271"/>
                <a:gd name="T70" fmla="*/ 207 w 2584"/>
                <a:gd name="T71" fmla="*/ 341 h 1271"/>
                <a:gd name="T72" fmla="*/ 1 w 2584"/>
                <a:gd name="T73" fmla="*/ 448 h 1271"/>
                <a:gd name="T74" fmla="*/ 153 w 2584"/>
                <a:gd name="T75" fmla="*/ 526 h 1271"/>
                <a:gd name="T76" fmla="*/ 154 w 2584"/>
                <a:gd name="T77" fmla="*/ 596 h 1271"/>
                <a:gd name="T78" fmla="*/ 260 w 2584"/>
                <a:gd name="T79" fmla="*/ 647 h 1271"/>
                <a:gd name="T80" fmla="*/ 582 w 2584"/>
                <a:gd name="T81" fmla="*/ 577 h 1271"/>
                <a:gd name="T82" fmla="*/ 276 w 2584"/>
                <a:gd name="T83" fmla="*/ 844 h 1271"/>
                <a:gd name="T84" fmla="*/ 289 w 2584"/>
                <a:gd name="T85" fmla="*/ 1046 h 1271"/>
                <a:gd name="T86" fmla="*/ 631 w 2584"/>
                <a:gd name="T87" fmla="*/ 1235 h 1271"/>
                <a:gd name="T88" fmla="*/ 852 w 2584"/>
                <a:gd name="T89" fmla="*/ 1225 h 1271"/>
                <a:gd name="T90" fmla="*/ 1103 w 2584"/>
                <a:gd name="T91" fmla="*/ 1088 h 1271"/>
                <a:gd name="T92" fmla="*/ 1198 w 2584"/>
                <a:gd name="T93" fmla="*/ 1197 h 1271"/>
                <a:gd name="T94" fmla="*/ 1268 w 2584"/>
                <a:gd name="T95" fmla="*/ 1260 h 1271"/>
                <a:gd name="T96" fmla="*/ 1420 w 2584"/>
                <a:gd name="T97" fmla="*/ 1199 h 1271"/>
                <a:gd name="T98" fmla="*/ 1651 w 2584"/>
                <a:gd name="T99" fmla="*/ 1116 h 1271"/>
                <a:gd name="T100" fmla="*/ 1698 w 2584"/>
                <a:gd name="T101" fmla="*/ 893 h 1271"/>
                <a:gd name="T102" fmla="*/ 1851 w 2584"/>
                <a:gd name="T103" fmla="*/ 741 h 1271"/>
                <a:gd name="T104" fmla="*/ 2011 w 2584"/>
                <a:gd name="T105" fmla="*/ 712 h 1271"/>
                <a:gd name="T106" fmla="*/ 2238 w 2584"/>
                <a:gd name="T107" fmla="*/ 691 h 1271"/>
                <a:gd name="T108" fmla="*/ 2524 w 2584"/>
                <a:gd name="T109" fmla="*/ 580 h 1271"/>
                <a:gd name="T110" fmla="*/ 2406 w 2584"/>
                <a:gd name="T111" fmla="*/ 637 h 1271"/>
                <a:gd name="T112" fmla="*/ 2032 w 2584"/>
                <a:gd name="T113" fmla="*/ 711 h 1271"/>
                <a:gd name="T114" fmla="*/ 1881 w 2584"/>
                <a:gd name="T115" fmla="*/ 742 h 1271"/>
                <a:gd name="T116" fmla="*/ 1727 w 2584"/>
                <a:gd name="T117" fmla="*/ 864 h 1271"/>
                <a:gd name="T118" fmla="*/ 1690 w 2584"/>
                <a:gd name="T119" fmla="*/ 1068 h 1271"/>
                <a:gd name="T120" fmla="*/ 1479 w 2584"/>
                <a:gd name="T121" fmla="*/ 1167 h 1271"/>
                <a:gd name="T122" fmla="*/ 1281 w 2584"/>
                <a:gd name="T123" fmla="*/ 1265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84" h="1271">
                  <a:moveTo>
                    <a:pt x="1195" y="1246"/>
                  </a:moveTo>
                  <a:lnTo>
                    <a:pt x="1195" y="1246"/>
                  </a:lnTo>
                  <a:lnTo>
                    <a:pt x="1195" y="1219"/>
                  </a:lnTo>
                  <a:lnTo>
                    <a:pt x="1195" y="1219"/>
                  </a:lnTo>
                  <a:lnTo>
                    <a:pt x="1195" y="1219"/>
                  </a:lnTo>
                  <a:lnTo>
                    <a:pt x="1195" y="1207"/>
                  </a:lnTo>
                  <a:lnTo>
                    <a:pt x="1196" y="1196"/>
                  </a:lnTo>
                  <a:lnTo>
                    <a:pt x="1200" y="1189"/>
                  </a:lnTo>
                  <a:lnTo>
                    <a:pt x="1205" y="1181"/>
                  </a:lnTo>
                  <a:lnTo>
                    <a:pt x="1205" y="1181"/>
                  </a:lnTo>
                  <a:lnTo>
                    <a:pt x="1205" y="1181"/>
                  </a:lnTo>
                  <a:lnTo>
                    <a:pt x="1209" y="1176"/>
                  </a:lnTo>
                  <a:lnTo>
                    <a:pt x="1210" y="1172"/>
                  </a:lnTo>
                  <a:lnTo>
                    <a:pt x="1210" y="1172"/>
                  </a:lnTo>
                  <a:lnTo>
                    <a:pt x="1210" y="1172"/>
                  </a:lnTo>
                  <a:lnTo>
                    <a:pt x="1209" y="1169"/>
                  </a:lnTo>
                  <a:lnTo>
                    <a:pt x="1208" y="1166"/>
                  </a:lnTo>
                  <a:lnTo>
                    <a:pt x="1204" y="1164"/>
                  </a:lnTo>
                  <a:lnTo>
                    <a:pt x="1200" y="1161"/>
                  </a:lnTo>
                  <a:lnTo>
                    <a:pt x="1200" y="1161"/>
                  </a:lnTo>
                  <a:lnTo>
                    <a:pt x="1200" y="1161"/>
                  </a:lnTo>
                  <a:lnTo>
                    <a:pt x="1194" y="1160"/>
                  </a:lnTo>
                  <a:lnTo>
                    <a:pt x="1188" y="1157"/>
                  </a:lnTo>
                  <a:lnTo>
                    <a:pt x="1170" y="1156"/>
                  </a:lnTo>
                  <a:lnTo>
                    <a:pt x="1170" y="1156"/>
                  </a:lnTo>
                  <a:lnTo>
                    <a:pt x="1170" y="1156"/>
                  </a:lnTo>
                  <a:lnTo>
                    <a:pt x="1158" y="1155"/>
                  </a:lnTo>
                  <a:lnTo>
                    <a:pt x="1146" y="1152"/>
                  </a:lnTo>
                  <a:lnTo>
                    <a:pt x="1135" y="1146"/>
                  </a:lnTo>
                  <a:lnTo>
                    <a:pt x="1126" y="1140"/>
                  </a:lnTo>
                  <a:lnTo>
                    <a:pt x="1119" y="1133"/>
                  </a:lnTo>
                  <a:lnTo>
                    <a:pt x="1114" y="1124"/>
                  </a:lnTo>
                  <a:lnTo>
                    <a:pt x="1109" y="1115"/>
                  </a:lnTo>
                  <a:lnTo>
                    <a:pt x="1106" y="1106"/>
                  </a:lnTo>
                  <a:lnTo>
                    <a:pt x="1106" y="1106"/>
                  </a:lnTo>
                  <a:lnTo>
                    <a:pt x="1106" y="1106"/>
                  </a:lnTo>
                  <a:lnTo>
                    <a:pt x="1104" y="1093"/>
                  </a:lnTo>
                  <a:lnTo>
                    <a:pt x="1101" y="1088"/>
                  </a:lnTo>
                  <a:lnTo>
                    <a:pt x="1099" y="1084"/>
                  </a:lnTo>
                  <a:lnTo>
                    <a:pt x="1096" y="1080"/>
                  </a:lnTo>
                  <a:lnTo>
                    <a:pt x="1093" y="1078"/>
                  </a:lnTo>
                  <a:lnTo>
                    <a:pt x="1088" y="1076"/>
                  </a:lnTo>
                  <a:lnTo>
                    <a:pt x="1082" y="1076"/>
                  </a:lnTo>
                  <a:lnTo>
                    <a:pt x="1082" y="1076"/>
                  </a:lnTo>
                  <a:lnTo>
                    <a:pt x="1082" y="1076"/>
                  </a:lnTo>
                  <a:lnTo>
                    <a:pt x="1069" y="1078"/>
                  </a:lnTo>
                  <a:lnTo>
                    <a:pt x="1069" y="1078"/>
                  </a:lnTo>
                  <a:lnTo>
                    <a:pt x="1069" y="1078"/>
                  </a:lnTo>
                  <a:lnTo>
                    <a:pt x="1060" y="1080"/>
                  </a:lnTo>
                  <a:lnTo>
                    <a:pt x="1053" y="1084"/>
                  </a:lnTo>
                  <a:lnTo>
                    <a:pt x="1047" y="1090"/>
                  </a:lnTo>
                  <a:lnTo>
                    <a:pt x="1040" y="1096"/>
                  </a:lnTo>
                  <a:lnTo>
                    <a:pt x="1028" y="1113"/>
                  </a:lnTo>
                  <a:lnTo>
                    <a:pt x="1020" y="1123"/>
                  </a:lnTo>
                  <a:lnTo>
                    <a:pt x="1010" y="1134"/>
                  </a:lnTo>
                  <a:lnTo>
                    <a:pt x="1010" y="1134"/>
                  </a:lnTo>
                  <a:lnTo>
                    <a:pt x="1010" y="1134"/>
                  </a:lnTo>
                  <a:lnTo>
                    <a:pt x="987" y="1156"/>
                  </a:lnTo>
                  <a:lnTo>
                    <a:pt x="974" y="1169"/>
                  </a:lnTo>
                  <a:lnTo>
                    <a:pt x="960" y="1180"/>
                  </a:lnTo>
                  <a:lnTo>
                    <a:pt x="945" y="1191"/>
                  </a:lnTo>
                  <a:lnTo>
                    <a:pt x="928" y="1201"/>
                  </a:lnTo>
                  <a:lnTo>
                    <a:pt x="908" y="1211"/>
                  </a:lnTo>
                  <a:lnTo>
                    <a:pt x="885" y="1219"/>
                  </a:lnTo>
                  <a:lnTo>
                    <a:pt x="885" y="1219"/>
                  </a:lnTo>
                  <a:lnTo>
                    <a:pt x="885" y="1219"/>
                  </a:lnTo>
                  <a:lnTo>
                    <a:pt x="853" y="1226"/>
                  </a:lnTo>
                  <a:lnTo>
                    <a:pt x="824" y="1234"/>
                  </a:lnTo>
                  <a:lnTo>
                    <a:pt x="799" y="1239"/>
                  </a:lnTo>
                  <a:lnTo>
                    <a:pt x="788" y="1240"/>
                  </a:lnTo>
                  <a:lnTo>
                    <a:pt x="777" y="1240"/>
                  </a:lnTo>
                  <a:lnTo>
                    <a:pt x="777" y="1240"/>
                  </a:lnTo>
                  <a:lnTo>
                    <a:pt x="777" y="1240"/>
                  </a:lnTo>
                  <a:lnTo>
                    <a:pt x="763" y="1239"/>
                  </a:lnTo>
                  <a:lnTo>
                    <a:pt x="757" y="1237"/>
                  </a:lnTo>
                  <a:lnTo>
                    <a:pt x="751" y="1235"/>
                  </a:lnTo>
                  <a:lnTo>
                    <a:pt x="751" y="1235"/>
                  </a:lnTo>
                  <a:lnTo>
                    <a:pt x="751" y="1235"/>
                  </a:lnTo>
                  <a:lnTo>
                    <a:pt x="722" y="1224"/>
                  </a:lnTo>
                  <a:lnTo>
                    <a:pt x="708" y="1219"/>
                  </a:lnTo>
                  <a:lnTo>
                    <a:pt x="696" y="1217"/>
                  </a:lnTo>
                  <a:lnTo>
                    <a:pt x="696" y="1217"/>
                  </a:lnTo>
                  <a:lnTo>
                    <a:pt x="696" y="1217"/>
                  </a:lnTo>
                  <a:lnTo>
                    <a:pt x="687" y="1219"/>
                  </a:lnTo>
                  <a:lnTo>
                    <a:pt x="684" y="1220"/>
                  </a:lnTo>
                  <a:lnTo>
                    <a:pt x="682" y="1222"/>
                  </a:lnTo>
                  <a:lnTo>
                    <a:pt x="682" y="1222"/>
                  </a:lnTo>
                  <a:lnTo>
                    <a:pt x="682" y="1222"/>
                  </a:lnTo>
                  <a:lnTo>
                    <a:pt x="681" y="1222"/>
                  </a:lnTo>
                  <a:lnTo>
                    <a:pt x="681" y="1222"/>
                  </a:lnTo>
                  <a:lnTo>
                    <a:pt x="681" y="1222"/>
                  </a:lnTo>
                  <a:lnTo>
                    <a:pt x="674" y="1220"/>
                  </a:lnTo>
                  <a:lnTo>
                    <a:pt x="668" y="1219"/>
                  </a:lnTo>
                  <a:lnTo>
                    <a:pt x="668" y="1219"/>
                  </a:lnTo>
                  <a:lnTo>
                    <a:pt x="668" y="1219"/>
                  </a:lnTo>
                  <a:lnTo>
                    <a:pt x="661" y="1220"/>
                  </a:lnTo>
                  <a:lnTo>
                    <a:pt x="654" y="1222"/>
                  </a:lnTo>
                  <a:lnTo>
                    <a:pt x="639" y="1231"/>
                  </a:lnTo>
                  <a:lnTo>
                    <a:pt x="632" y="1236"/>
                  </a:lnTo>
                  <a:lnTo>
                    <a:pt x="623" y="1240"/>
                  </a:lnTo>
                  <a:lnTo>
                    <a:pt x="615" y="1242"/>
                  </a:lnTo>
                  <a:lnTo>
                    <a:pt x="603" y="1244"/>
                  </a:lnTo>
                  <a:lnTo>
                    <a:pt x="603" y="1244"/>
                  </a:lnTo>
                  <a:lnTo>
                    <a:pt x="603" y="1244"/>
                  </a:lnTo>
                  <a:lnTo>
                    <a:pt x="595" y="1242"/>
                  </a:lnTo>
                  <a:lnTo>
                    <a:pt x="585" y="1240"/>
                  </a:lnTo>
                  <a:lnTo>
                    <a:pt x="573" y="1235"/>
                  </a:lnTo>
                  <a:lnTo>
                    <a:pt x="562" y="1227"/>
                  </a:lnTo>
                  <a:lnTo>
                    <a:pt x="562" y="1227"/>
                  </a:lnTo>
                  <a:lnTo>
                    <a:pt x="562" y="1227"/>
                  </a:lnTo>
                  <a:lnTo>
                    <a:pt x="551" y="1219"/>
                  </a:lnTo>
                  <a:lnTo>
                    <a:pt x="540" y="1209"/>
                  </a:lnTo>
                  <a:lnTo>
                    <a:pt x="515" y="1186"/>
                  </a:lnTo>
                  <a:lnTo>
                    <a:pt x="503" y="1175"/>
                  </a:lnTo>
                  <a:lnTo>
                    <a:pt x="491" y="1164"/>
                  </a:lnTo>
                  <a:lnTo>
                    <a:pt x="477" y="1155"/>
                  </a:lnTo>
                  <a:lnTo>
                    <a:pt x="465" y="1146"/>
                  </a:lnTo>
                  <a:lnTo>
                    <a:pt x="465" y="1146"/>
                  </a:lnTo>
                  <a:lnTo>
                    <a:pt x="465" y="1146"/>
                  </a:lnTo>
                  <a:lnTo>
                    <a:pt x="398" y="1114"/>
                  </a:lnTo>
                  <a:lnTo>
                    <a:pt x="367" y="1095"/>
                  </a:lnTo>
                  <a:lnTo>
                    <a:pt x="355" y="1088"/>
                  </a:lnTo>
                  <a:lnTo>
                    <a:pt x="346" y="1081"/>
                  </a:lnTo>
                  <a:lnTo>
                    <a:pt x="346" y="1081"/>
                  </a:lnTo>
                  <a:lnTo>
                    <a:pt x="346" y="1081"/>
                  </a:lnTo>
                  <a:lnTo>
                    <a:pt x="337" y="1074"/>
                  </a:lnTo>
                  <a:lnTo>
                    <a:pt x="321" y="1065"/>
                  </a:lnTo>
                  <a:lnTo>
                    <a:pt x="284" y="1045"/>
                  </a:lnTo>
                  <a:lnTo>
                    <a:pt x="249" y="1029"/>
                  </a:lnTo>
                  <a:lnTo>
                    <a:pt x="232" y="1023"/>
                  </a:lnTo>
                  <a:lnTo>
                    <a:pt x="232" y="1023"/>
                  </a:lnTo>
                  <a:lnTo>
                    <a:pt x="232" y="1023"/>
                  </a:lnTo>
                  <a:lnTo>
                    <a:pt x="232" y="1021"/>
                  </a:lnTo>
                  <a:lnTo>
                    <a:pt x="232" y="1021"/>
                  </a:lnTo>
                  <a:lnTo>
                    <a:pt x="232" y="1021"/>
                  </a:lnTo>
                  <a:lnTo>
                    <a:pt x="232" y="1021"/>
                  </a:lnTo>
                  <a:lnTo>
                    <a:pt x="232" y="1021"/>
                  </a:lnTo>
                  <a:lnTo>
                    <a:pt x="286" y="973"/>
                  </a:lnTo>
                  <a:lnTo>
                    <a:pt x="286" y="973"/>
                  </a:lnTo>
                  <a:lnTo>
                    <a:pt x="277" y="963"/>
                  </a:lnTo>
                  <a:lnTo>
                    <a:pt x="271" y="954"/>
                  </a:lnTo>
                  <a:lnTo>
                    <a:pt x="264" y="944"/>
                  </a:lnTo>
                  <a:lnTo>
                    <a:pt x="257" y="932"/>
                  </a:lnTo>
                  <a:lnTo>
                    <a:pt x="251" y="919"/>
                  </a:lnTo>
                  <a:lnTo>
                    <a:pt x="247" y="905"/>
                  </a:lnTo>
                  <a:lnTo>
                    <a:pt x="246" y="898"/>
                  </a:lnTo>
                  <a:lnTo>
                    <a:pt x="246" y="892"/>
                  </a:lnTo>
                  <a:lnTo>
                    <a:pt x="246" y="892"/>
                  </a:lnTo>
                  <a:lnTo>
                    <a:pt x="246" y="892"/>
                  </a:lnTo>
                  <a:lnTo>
                    <a:pt x="246" y="868"/>
                  </a:lnTo>
                  <a:lnTo>
                    <a:pt x="247" y="859"/>
                  </a:lnTo>
                  <a:lnTo>
                    <a:pt x="250" y="853"/>
                  </a:lnTo>
                  <a:lnTo>
                    <a:pt x="250" y="853"/>
                  </a:lnTo>
                  <a:lnTo>
                    <a:pt x="250" y="853"/>
                  </a:lnTo>
                  <a:lnTo>
                    <a:pt x="254" y="848"/>
                  </a:lnTo>
                  <a:lnTo>
                    <a:pt x="260" y="845"/>
                  </a:lnTo>
                  <a:lnTo>
                    <a:pt x="267" y="843"/>
                  </a:lnTo>
                  <a:lnTo>
                    <a:pt x="276" y="843"/>
                  </a:lnTo>
                  <a:lnTo>
                    <a:pt x="276" y="843"/>
                  </a:lnTo>
                  <a:lnTo>
                    <a:pt x="276" y="843"/>
                  </a:lnTo>
                  <a:lnTo>
                    <a:pt x="290" y="843"/>
                  </a:lnTo>
                  <a:lnTo>
                    <a:pt x="309" y="840"/>
                  </a:lnTo>
                  <a:lnTo>
                    <a:pt x="331" y="837"/>
                  </a:lnTo>
                  <a:lnTo>
                    <a:pt x="342" y="834"/>
                  </a:lnTo>
                  <a:lnTo>
                    <a:pt x="354" y="830"/>
                  </a:lnTo>
                  <a:lnTo>
                    <a:pt x="365" y="825"/>
                  </a:lnTo>
                  <a:lnTo>
                    <a:pt x="376" y="819"/>
                  </a:lnTo>
                  <a:lnTo>
                    <a:pt x="386" y="812"/>
                  </a:lnTo>
                  <a:lnTo>
                    <a:pt x="396" y="803"/>
                  </a:lnTo>
                  <a:lnTo>
                    <a:pt x="403" y="792"/>
                  </a:lnTo>
                  <a:lnTo>
                    <a:pt x="411" y="780"/>
                  </a:lnTo>
                  <a:lnTo>
                    <a:pt x="416" y="767"/>
                  </a:lnTo>
                  <a:lnTo>
                    <a:pt x="420" y="751"/>
                  </a:lnTo>
                  <a:lnTo>
                    <a:pt x="420" y="751"/>
                  </a:lnTo>
                  <a:lnTo>
                    <a:pt x="420" y="751"/>
                  </a:lnTo>
                  <a:lnTo>
                    <a:pt x="541" y="708"/>
                  </a:lnTo>
                  <a:lnTo>
                    <a:pt x="553" y="659"/>
                  </a:lnTo>
                  <a:lnTo>
                    <a:pt x="553" y="659"/>
                  </a:lnTo>
                  <a:lnTo>
                    <a:pt x="557" y="652"/>
                  </a:lnTo>
                  <a:lnTo>
                    <a:pt x="568" y="633"/>
                  </a:lnTo>
                  <a:lnTo>
                    <a:pt x="573" y="622"/>
                  </a:lnTo>
                  <a:lnTo>
                    <a:pt x="578" y="611"/>
                  </a:lnTo>
                  <a:lnTo>
                    <a:pt x="582" y="598"/>
                  </a:lnTo>
                  <a:lnTo>
                    <a:pt x="583" y="587"/>
                  </a:lnTo>
                  <a:lnTo>
                    <a:pt x="583" y="587"/>
                  </a:lnTo>
                  <a:lnTo>
                    <a:pt x="583" y="587"/>
                  </a:lnTo>
                  <a:lnTo>
                    <a:pt x="582" y="582"/>
                  </a:lnTo>
                  <a:lnTo>
                    <a:pt x="581" y="577"/>
                  </a:lnTo>
                  <a:lnTo>
                    <a:pt x="580" y="573"/>
                  </a:lnTo>
                  <a:lnTo>
                    <a:pt x="577" y="570"/>
                  </a:lnTo>
                  <a:lnTo>
                    <a:pt x="572" y="567"/>
                  </a:lnTo>
                  <a:lnTo>
                    <a:pt x="567" y="565"/>
                  </a:lnTo>
                  <a:lnTo>
                    <a:pt x="561" y="563"/>
                  </a:lnTo>
                  <a:lnTo>
                    <a:pt x="553" y="562"/>
                  </a:lnTo>
                  <a:lnTo>
                    <a:pt x="553" y="562"/>
                  </a:lnTo>
                  <a:lnTo>
                    <a:pt x="553" y="562"/>
                  </a:lnTo>
                  <a:lnTo>
                    <a:pt x="541" y="563"/>
                  </a:lnTo>
                  <a:lnTo>
                    <a:pt x="527" y="565"/>
                  </a:lnTo>
                  <a:lnTo>
                    <a:pt x="500" y="570"/>
                  </a:lnTo>
                  <a:lnTo>
                    <a:pt x="473" y="576"/>
                  </a:lnTo>
                  <a:lnTo>
                    <a:pt x="447" y="583"/>
                  </a:lnTo>
                  <a:lnTo>
                    <a:pt x="426" y="591"/>
                  </a:lnTo>
                  <a:lnTo>
                    <a:pt x="407" y="598"/>
                  </a:lnTo>
                  <a:lnTo>
                    <a:pt x="392" y="604"/>
                  </a:lnTo>
                  <a:lnTo>
                    <a:pt x="392" y="604"/>
                  </a:lnTo>
                  <a:lnTo>
                    <a:pt x="392" y="604"/>
                  </a:lnTo>
                  <a:lnTo>
                    <a:pt x="377" y="606"/>
                  </a:lnTo>
                  <a:lnTo>
                    <a:pt x="344" y="611"/>
                  </a:lnTo>
                  <a:lnTo>
                    <a:pt x="344" y="611"/>
                  </a:lnTo>
                  <a:lnTo>
                    <a:pt x="344" y="611"/>
                  </a:lnTo>
                  <a:lnTo>
                    <a:pt x="325" y="616"/>
                  </a:lnTo>
                  <a:lnTo>
                    <a:pt x="306" y="621"/>
                  </a:lnTo>
                  <a:lnTo>
                    <a:pt x="290" y="627"/>
                  </a:lnTo>
                  <a:lnTo>
                    <a:pt x="284" y="632"/>
                  </a:lnTo>
                  <a:lnTo>
                    <a:pt x="279" y="636"/>
                  </a:lnTo>
                  <a:lnTo>
                    <a:pt x="279" y="636"/>
                  </a:lnTo>
                  <a:lnTo>
                    <a:pt x="279" y="636"/>
                  </a:lnTo>
                  <a:lnTo>
                    <a:pt x="271" y="642"/>
                  </a:lnTo>
                  <a:lnTo>
                    <a:pt x="261" y="648"/>
                  </a:lnTo>
                  <a:lnTo>
                    <a:pt x="250" y="654"/>
                  </a:lnTo>
                  <a:lnTo>
                    <a:pt x="236" y="661"/>
                  </a:lnTo>
                  <a:lnTo>
                    <a:pt x="224" y="664"/>
                  </a:lnTo>
                  <a:lnTo>
                    <a:pt x="210" y="668"/>
                  </a:lnTo>
                  <a:lnTo>
                    <a:pt x="196" y="671"/>
                  </a:lnTo>
                  <a:lnTo>
                    <a:pt x="184" y="671"/>
                  </a:lnTo>
                  <a:lnTo>
                    <a:pt x="184" y="671"/>
                  </a:lnTo>
                  <a:lnTo>
                    <a:pt x="184" y="671"/>
                  </a:lnTo>
                  <a:lnTo>
                    <a:pt x="174" y="671"/>
                  </a:lnTo>
                  <a:lnTo>
                    <a:pt x="164" y="668"/>
                  </a:lnTo>
                  <a:lnTo>
                    <a:pt x="156" y="666"/>
                  </a:lnTo>
                  <a:lnTo>
                    <a:pt x="150" y="661"/>
                  </a:lnTo>
                  <a:lnTo>
                    <a:pt x="150" y="661"/>
                  </a:lnTo>
                  <a:lnTo>
                    <a:pt x="150" y="661"/>
                  </a:lnTo>
                  <a:lnTo>
                    <a:pt x="139" y="648"/>
                  </a:lnTo>
                  <a:lnTo>
                    <a:pt x="130" y="633"/>
                  </a:lnTo>
                  <a:lnTo>
                    <a:pt x="124" y="619"/>
                  </a:lnTo>
                  <a:lnTo>
                    <a:pt x="123" y="613"/>
                  </a:lnTo>
                  <a:lnTo>
                    <a:pt x="121" y="607"/>
                  </a:lnTo>
                  <a:lnTo>
                    <a:pt x="121" y="607"/>
                  </a:lnTo>
                  <a:lnTo>
                    <a:pt x="121" y="607"/>
                  </a:lnTo>
                  <a:lnTo>
                    <a:pt x="123" y="601"/>
                  </a:lnTo>
                  <a:lnTo>
                    <a:pt x="126" y="596"/>
                  </a:lnTo>
                  <a:lnTo>
                    <a:pt x="131" y="592"/>
                  </a:lnTo>
                  <a:lnTo>
                    <a:pt x="139" y="591"/>
                  </a:lnTo>
                  <a:lnTo>
                    <a:pt x="139" y="591"/>
                  </a:lnTo>
                  <a:lnTo>
                    <a:pt x="139" y="591"/>
                  </a:lnTo>
                  <a:lnTo>
                    <a:pt x="148" y="592"/>
                  </a:lnTo>
                  <a:lnTo>
                    <a:pt x="155" y="595"/>
                  </a:lnTo>
                  <a:lnTo>
                    <a:pt x="161" y="598"/>
                  </a:lnTo>
                  <a:lnTo>
                    <a:pt x="167" y="602"/>
                  </a:lnTo>
                  <a:lnTo>
                    <a:pt x="180" y="609"/>
                  </a:lnTo>
                  <a:lnTo>
                    <a:pt x="185" y="611"/>
                  </a:lnTo>
                  <a:lnTo>
                    <a:pt x="190" y="612"/>
                  </a:lnTo>
                  <a:lnTo>
                    <a:pt x="190" y="612"/>
                  </a:lnTo>
                  <a:lnTo>
                    <a:pt x="190" y="612"/>
                  </a:lnTo>
                  <a:lnTo>
                    <a:pt x="196" y="611"/>
                  </a:lnTo>
                  <a:lnTo>
                    <a:pt x="202" y="608"/>
                  </a:lnTo>
                  <a:lnTo>
                    <a:pt x="202" y="608"/>
                  </a:lnTo>
                  <a:lnTo>
                    <a:pt x="202" y="608"/>
                  </a:lnTo>
                  <a:lnTo>
                    <a:pt x="206" y="603"/>
                  </a:lnTo>
                  <a:lnTo>
                    <a:pt x="210" y="598"/>
                  </a:lnTo>
                  <a:lnTo>
                    <a:pt x="211" y="591"/>
                  </a:lnTo>
                  <a:lnTo>
                    <a:pt x="212" y="585"/>
                  </a:lnTo>
                  <a:lnTo>
                    <a:pt x="212" y="585"/>
                  </a:lnTo>
                  <a:lnTo>
                    <a:pt x="212" y="585"/>
                  </a:lnTo>
                  <a:lnTo>
                    <a:pt x="211" y="575"/>
                  </a:lnTo>
                  <a:lnTo>
                    <a:pt x="209" y="565"/>
                  </a:lnTo>
                  <a:lnTo>
                    <a:pt x="205" y="556"/>
                  </a:lnTo>
                  <a:lnTo>
                    <a:pt x="199" y="547"/>
                  </a:lnTo>
                  <a:lnTo>
                    <a:pt x="191" y="540"/>
                  </a:lnTo>
                  <a:lnTo>
                    <a:pt x="182" y="533"/>
                  </a:lnTo>
                  <a:lnTo>
                    <a:pt x="172" y="530"/>
                  </a:lnTo>
                  <a:lnTo>
                    <a:pt x="161" y="528"/>
                  </a:lnTo>
                  <a:lnTo>
                    <a:pt x="161" y="528"/>
                  </a:lnTo>
                  <a:lnTo>
                    <a:pt x="161" y="528"/>
                  </a:lnTo>
                  <a:lnTo>
                    <a:pt x="153" y="527"/>
                  </a:lnTo>
                  <a:lnTo>
                    <a:pt x="146" y="526"/>
                  </a:lnTo>
                  <a:lnTo>
                    <a:pt x="141" y="522"/>
                  </a:lnTo>
                  <a:lnTo>
                    <a:pt x="138" y="518"/>
                  </a:lnTo>
                  <a:lnTo>
                    <a:pt x="134" y="515"/>
                  </a:lnTo>
                  <a:lnTo>
                    <a:pt x="131" y="510"/>
                  </a:lnTo>
                  <a:lnTo>
                    <a:pt x="129" y="498"/>
                  </a:lnTo>
                  <a:lnTo>
                    <a:pt x="129" y="498"/>
                  </a:lnTo>
                  <a:lnTo>
                    <a:pt x="129" y="498"/>
                  </a:lnTo>
                  <a:lnTo>
                    <a:pt x="124" y="488"/>
                  </a:lnTo>
                  <a:lnTo>
                    <a:pt x="121" y="483"/>
                  </a:lnTo>
                  <a:lnTo>
                    <a:pt x="118" y="478"/>
                  </a:lnTo>
                  <a:lnTo>
                    <a:pt x="113" y="475"/>
                  </a:lnTo>
                  <a:lnTo>
                    <a:pt x="106" y="472"/>
                  </a:lnTo>
                  <a:lnTo>
                    <a:pt x="99" y="471"/>
                  </a:lnTo>
                  <a:lnTo>
                    <a:pt x="89" y="470"/>
                  </a:lnTo>
                  <a:lnTo>
                    <a:pt x="89" y="470"/>
                  </a:lnTo>
                  <a:lnTo>
                    <a:pt x="89" y="470"/>
                  </a:lnTo>
                  <a:lnTo>
                    <a:pt x="74" y="470"/>
                  </a:lnTo>
                  <a:lnTo>
                    <a:pt x="74" y="470"/>
                  </a:lnTo>
                  <a:lnTo>
                    <a:pt x="74" y="470"/>
                  </a:lnTo>
                  <a:lnTo>
                    <a:pt x="44" y="470"/>
                  </a:lnTo>
                  <a:lnTo>
                    <a:pt x="31" y="468"/>
                  </a:lnTo>
                  <a:lnTo>
                    <a:pt x="20" y="467"/>
                  </a:lnTo>
                  <a:lnTo>
                    <a:pt x="11" y="465"/>
                  </a:lnTo>
                  <a:lnTo>
                    <a:pt x="5" y="461"/>
                  </a:lnTo>
                  <a:lnTo>
                    <a:pt x="1" y="456"/>
                  </a:lnTo>
                  <a:lnTo>
                    <a:pt x="0" y="448"/>
                  </a:lnTo>
                  <a:lnTo>
                    <a:pt x="0" y="448"/>
                  </a:lnTo>
                  <a:lnTo>
                    <a:pt x="0" y="448"/>
                  </a:lnTo>
                  <a:lnTo>
                    <a:pt x="1" y="440"/>
                  </a:lnTo>
                  <a:lnTo>
                    <a:pt x="1" y="440"/>
                  </a:lnTo>
                  <a:lnTo>
                    <a:pt x="1" y="440"/>
                  </a:lnTo>
                  <a:lnTo>
                    <a:pt x="6" y="430"/>
                  </a:lnTo>
                  <a:lnTo>
                    <a:pt x="13" y="420"/>
                  </a:lnTo>
                  <a:lnTo>
                    <a:pt x="21" y="412"/>
                  </a:lnTo>
                  <a:lnTo>
                    <a:pt x="30" y="406"/>
                  </a:lnTo>
                  <a:lnTo>
                    <a:pt x="45" y="396"/>
                  </a:lnTo>
                  <a:lnTo>
                    <a:pt x="51" y="394"/>
                  </a:lnTo>
                  <a:lnTo>
                    <a:pt x="51" y="394"/>
                  </a:lnTo>
                  <a:lnTo>
                    <a:pt x="51" y="394"/>
                  </a:lnTo>
                  <a:lnTo>
                    <a:pt x="60" y="392"/>
                  </a:lnTo>
                  <a:lnTo>
                    <a:pt x="81" y="390"/>
                  </a:lnTo>
                  <a:lnTo>
                    <a:pt x="94" y="387"/>
                  </a:lnTo>
                  <a:lnTo>
                    <a:pt x="106" y="384"/>
                  </a:lnTo>
                  <a:lnTo>
                    <a:pt x="118" y="379"/>
                  </a:lnTo>
                  <a:lnTo>
                    <a:pt x="123" y="375"/>
                  </a:lnTo>
                  <a:lnTo>
                    <a:pt x="128" y="371"/>
                  </a:lnTo>
                  <a:lnTo>
                    <a:pt x="128" y="371"/>
                  </a:lnTo>
                  <a:lnTo>
                    <a:pt x="128" y="371"/>
                  </a:lnTo>
                  <a:lnTo>
                    <a:pt x="136" y="364"/>
                  </a:lnTo>
                  <a:lnTo>
                    <a:pt x="148" y="359"/>
                  </a:lnTo>
                  <a:lnTo>
                    <a:pt x="159" y="355"/>
                  </a:lnTo>
                  <a:lnTo>
                    <a:pt x="170" y="352"/>
                  </a:lnTo>
                  <a:lnTo>
                    <a:pt x="191" y="347"/>
                  </a:lnTo>
                  <a:lnTo>
                    <a:pt x="200" y="345"/>
                  </a:lnTo>
                  <a:lnTo>
                    <a:pt x="207" y="340"/>
                  </a:lnTo>
                  <a:lnTo>
                    <a:pt x="207" y="340"/>
                  </a:lnTo>
                  <a:lnTo>
                    <a:pt x="207" y="340"/>
                  </a:lnTo>
                  <a:lnTo>
                    <a:pt x="210" y="336"/>
                  </a:lnTo>
                  <a:lnTo>
                    <a:pt x="211" y="332"/>
                  </a:lnTo>
                  <a:lnTo>
                    <a:pt x="212" y="324"/>
                  </a:lnTo>
                  <a:lnTo>
                    <a:pt x="212" y="324"/>
                  </a:lnTo>
                  <a:lnTo>
                    <a:pt x="212" y="324"/>
                  </a:lnTo>
                  <a:lnTo>
                    <a:pt x="212" y="317"/>
                  </a:lnTo>
                  <a:lnTo>
                    <a:pt x="211" y="311"/>
                  </a:lnTo>
                  <a:lnTo>
                    <a:pt x="207" y="299"/>
                  </a:lnTo>
                  <a:lnTo>
                    <a:pt x="202" y="286"/>
                  </a:lnTo>
                  <a:lnTo>
                    <a:pt x="202" y="286"/>
                  </a:lnTo>
                  <a:lnTo>
                    <a:pt x="202" y="286"/>
                  </a:lnTo>
                  <a:lnTo>
                    <a:pt x="202" y="286"/>
                  </a:lnTo>
                  <a:lnTo>
                    <a:pt x="202" y="286"/>
                  </a:lnTo>
                  <a:lnTo>
                    <a:pt x="202" y="286"/>
                  </a:lnTo>
                  <a:lnTo>
                    <a:pt x="242" y="260"/>
                  </a:lnTo>
                  <a:lnTo>
                    <a:pt x="275" y="239"/>
                  </a:lnTo>
                  <a:lnTo>
                    <a:pt x="289" y="229"/>
                  </a:lnTo>
                  <a:lnTo>
                    <a:pt x="299" y="220"/>
                  </a:lnTo>
                  <a:lnTo>
                    <a:pt x="299" y="220"/>
                  </a:lnTo>
                  <a:lnTo>
                    <a:pt x="299" y="220"/>
                  </a:lnTo>
                  <a:lnTo>
                    <a:pt x="302" y="216"/>
                  </a:lnTo>
                  <a:lnTo>
                    <a:pt x="307" y="213"/>
                  </a:lnTo>
                  <a:lnTo>
                    <a:pt x="321" y="206"/>
                  </a:lnTo>
                  <a:lnTo>
                    <a:pt x="335" y="201"/>
                  </a:lnTo>
                  <a:lnTo>
                    <a:pt x="350" y="198"/>
                  </a:lnTo>
                  <a:lnTo>
                    <a:pt x="375" y="193"/>
                  </a:lnTo>
                  <a:lnTo>
                    <a:pt x="386" y="191"/>
                  </a:lnTo>
                  <a:lnTo>
                    <a:pt x="386" y="191"/>
                  </a:lnTo>
                  <a:lnTo>
                    <a:pt x="386" y="191"/>
                  </a:lnTo>
                  <a:lnTo>
                    <a:pt x="400" y="190"/>
                  </a:lnTo>
                  <a:lnTo>
                    <a:pt x="432" y="185"/>
                  </a:lnTo>
                  <a:lnTo>
                    <a:pt x="432" y="185"/>
                  </a:lnTo>
                  <a:lnTo>
                    <a:pt x="432" y="185"/>
                  </a:lnTo>
                  <a:lnTo>
                    <a:pt x="451" y="183"/>
                  </a:lnTo>
                  <a:lnTo>
                    <a:pt x="467" y="179"/>
                  </a:lnTo>
                  <a:lnTo>
                    <a:pt x="481" y="174"/>
                  </a:lnTo>
                  <a:lnTo>
                    <a:pt x="487" y="171"/>
                  </a:lnTo>
                  <a:lnTo>
                    <a:pt x="490" y="169"/>
                  </a:lnTo>
                  <a:lnTo>
                    <a:pt x="490" y="169"/>
                  </a:lnTo>
                  <a:lnTo>
                    <a:pt x="490" y="169"/>
                  </a:lnTo>
                  <a:lnTo>
                    <a:pt x="497" y="163"/>
                  </a:lnTo>
                  <a:lnTo>
                    <a:pt x="506" y="156"/>
                  </a:lnTo>
                  <a:lnTo>
                    <a:pt x="517" y="151"/>
                  </a:lnTo>
                  <a:lnTo>
                    <a:pt x="528" y="145"/>
                  </a:lnTo>
                  <a:lnTo>
                    <a:pt x="542" y="140"/>
                  </a:lnTo>
                  <a:lnTo>
                    <a:pt x="555" y="136"/>
                  </a:lnTo>
                  <a:lnTo>
                    <a:pt x="568" y="134"/>
                  </a:lnTo>
                  <a:lnTo>
                    <a:pt x="581" y="134"/>
                  </a:lnTo>
                  <a:lnTo>
                    <a:pt x="581" y="134"/>
                  </a:lnTo>
                  <a:lnTo>
                    <a:pt x="581" y="134"/>
                  </a:lnTo>
                  <a:lnTo>
                    <a:pt x="591" y="133"/>
                  </a:lnTo>
                  <a:lnTo>
                    <a:pt x="597" y="130"/>
                  </a:lnTo>
                  <a:lnTo>
                    <a:pt x="601" y="126"/>
                  </a:lnTo>
                  <a:lnTo>
                    <a:pt x="602" y="123"/>
                  </a:lnTo>
                  <a:lnTo>
                    <a:pt x="602" y="123"/>
                  </a:lnTo>
                  <a:lnTo>
                    <a:pt x="602" y="123"/>
                  </a:lnTo>
                  <a:lnTo>
                    <a:pt x="601" y="116"/>
                  </a:lnTo>
                  <a:lnTo>
                    <a:pt x="597" y="109"/>
                  </a:lnTo>
                  <a:lnTo>
                    <a:pt x="592" y="101"/>
                  </a:lnTo>
                  <a:lnTo>
                    <a:pt x="585" y="94"/>
                  </a:lnTo>
                  <a:lnTo>
                    <a:pt x="585" y="94"/>
                  </a:lnTo>
                  <a:lnTo>
                    <a:pt x="585" y="94"/>
                  </a:lnTo>
                  <a:lnTo>
                    <a:pt x="567" y="78"/>
                  </a:lnTo>
                  <a:lnTo>
                    <a:pt x="561" y="69"/>
                  </a:lnTo>
                  <a:lnTo>
                    <a:pt x="558" y="65"/>
                  </a:lnTo>
                  <a:lnTo>
                    <a:pt x="558" y="61"/>
                  </a:lnTo>
                  <a:lnTo>
                    <a:pt x="558" y="61"/>
                  </a:lnTo>
                  <a:lnTo>
                    <a:pt x="558" y="61"/>
                  </a:lnTo>
                  <a:lnTo>
                    <a:pt x="558" y="59"/>
                  </a:lnTo>
                  <a:lnTo>
                    <a:pt x="560" y="56"/>
                  </a:lnTo>
                  <a:lnTo>
                    <a:pt x="562" y="54"/>
                  </a:lnTo>
                  <a:lnTo>
                    <a:pt x="566" y="53"/>
                  </a:lnTo>
                  <a:lnTo>
                    <a:pt x="577" y="50"/>
                  </a:lnTo>
                  <a:lnTo>
                    <a:pt x="595" y="49"/>
                  </a:lnTo>
                  <a:lnTo>
                    <a:pt x="595" y="49"/>
                  </a:lnTo>
                  <a:lnTo>
                    <a:pt x="595" y="49"/>
                  </a:lnTo>
                  <a:lnTo>
                    <a:pt x="622" y="50"/>
                  </a:lnTo>
                  <a:lnTo>
                    <a:pt x="622" y="50"/>
                  </a:lnTo>
                  <a:lnTo>
                    <a:pt x="622" y="50"/>
                  </a:lnTo>
                  <a:lnTo>
                    <a:pt x="646" y="52"/>
                  </a:lnTo>
                  <a:lnTo>
                    <a:pt x="646" y="52"/>
                  </a:lnTo>
                  <a:lnTo>
                    <a:pt x="646" y="52"/>
                  </a:lnTo>
                  <a:lnTo>
                    <a:pt x="662" y="50"/>
                  </a:lnTo>
                  <a:lnTo>
                    <a:pt x="677" y="49"/>
                  </a:lnTo>
                  <a:lnTo>
                    <a:pt x="706" y="45"/>
                  </a:lnTo>
                  <a:lnTo>
                    <a:pt x="733" y="39"/>
                  </a:lnTo>
                  <a:lnTo>
                    <a:pt x="758" y="32"/>
                  </a:lnTo>
                  <a:lnTo>
                    <a:pt x="783" y="25"/>
                  </a:lnTo>
                  <a:lnTo>
                    <a:pt x="806" y="19"/>
                  </a:lnTo>
                  <a:lnTo>
                    <a:pt x="829" y="14"/>
                  </a:lnTo>
                  <a:lnTo>
                    <a:pt x="841" y="13"/>
                  </a:lnTo>
                  <a:lnTo>
                    <a:pt x="852" y="13"/>
                  </a:lnTo>
                  <a:lnTo>
                    <a:pt x="852" y="13"/>
                  </a:lnTo>
                  <a:lnTo>
                    <a:pt x="852" y="13"/>
                  </a:lnTo>
                  <a:lnTo>
                    <a:pt x="878" y="13"/>
                  </a:lnTo>
                  <a:lnTo>
                    <a:pt x="907" y="12"/>
                  </a:lnTo>
                  <a:lnTo>
                    <a:pt x="965" y="7"/>
                  </a:lnTo>
                  <a:lnTo>
                    <a:pt x="1029" y="0"/>
                  </a:lnTo>
                  <a:lnTo>
                    <a:pt x="1029" y="0"/>
                  </a:lnTo>
                  <a:lnTo>
                    <a:pt x="1029" y="0"/>
                  </a:lnTo>
                  <a:lnTo>
                    <a:pt x="1050" y="3"/>
                  </a:lnTo>
                  <a:lnTo>
                    <a:pt x="1073" y="5"/>
                  </a:lnTo>
                  <a:lnTo>
                    <a:pt x="1098" y="10"/>
                  </a:lnTo>
                  <a:lnTo>
                    <a:pt x="1111" y="13"/>
                  </a:lnTo>
                  <a:lnTo>
                    <a:pt x="1125" y="18"/>
                  </a:lnTo>
                  <a:lnTo>
                    <a:pt x="1139" y="23"/>
                  </a:lnTo>
                  <a:lnTo>
                    <a:pt x="1150" y="29"/>
                  </a:lnTo>
                  <a:lnTo>
                    <a:pt x="1161" y="35"/>
                  </a:lnTo>
                  <a:lnTo>
                    <a:pt x="1171" y="43"/>
                  </a:lnTo>
                  <a:lnTo>
                    <a:pt x="1179" y="53"/>
                  </a:lnTo>
                  <a:lnTo>
                    <a:pt x="1184" y="63"/>
                  </a:lnTo>
                  <a:lnTo>
                    <a:pt x="1184" y="63"/>
                  </a:lnTo>
                  <a:lnTo>
                    <a:pt x="1184" y="63"/>
                  </a:lnTo>
                  <a:lnTo>
                    <a:pt x="1189" y="75"/>
                  </a:lnTo>
                  <a:lnTo>
                    <a:pt x="1195" y="86"/>
                  </a:lnTo>
                  <a:lnTo>
                    <a:pt x="1203" y="96"/>
                  </a:lnTo>
                  <a:lnTo>
                    <a:pt x="1210" y="105"/>
                  </a:lnTo>
                  <a:lnTo>
                    <a:pt x="1219" y="113"/>
                  </a:lnTo>
                  <a:lnTo>
                    <a:pt x="1228" y="119"/>
                  </a:lnTo>
                  <a:lnTo>
                    <a:pt x="1236" y="124"/>
                  </a:lnTo>
                  <a:lnTo>
                    <a:pt x="1245" y="129"/>
                  </a:lnTo>
                  <a:lnTo>
                    <a:pt x="1261" y="135"/>
                  </a:lnTo>
                  <a:lnTo>
                    <a:pt x="1278" y="141"/>
                  </a:lnTo>
                  <a:lnTo>
                    <a:pt x="1290" y="146"/>
                  </a:lnTo>
                  <a:lnTo>
                    <a:pt x="1294" y="149"/>
                  </a:lnTo>
                  <a:lnTo>
                    <a:pt x="1298" y="151"/>
                  </a:lnTo>
                  <a:lnTo>
                    <a:pt x="1298" y="151"/>
                  </a:lnTo>
                  <a:lnTo>
                    <a:pt x="1298" y="151"/>
                  </a:lnTo>
                  <a:lnTo>
                    <a:pt x="1299" y="154"/>
                  </a:lnTo>
                  <a:lnTo>
                    <a:pt x="1300" y="156"/>
                  </a:lnTo>
                  <a:lnTo>
                    <a:pt x="1300" y="156"/>
                  </a:lnTo>
                  <a:lnTo>
                    <a:pt x="1300" y="156"/>
                  </a:lnTo>
                  <a:lnTo>
                    <a:pt x="1298" y="163"/>
                  </a:lnTo>
                  <a:lnTo>
                    <a:pt x="1294" y="170"/>
                  </a:lnTo>
                  <a:lnTo>
                    <a:pt x="1283" y="185"/>
                  </a:lnTo>
                  <a:lnTo>
                    <a:pt x="1273" y="201"/>
                  </a:lnTo>
                  <a:lnTo>
                    <a:pt x="1269" y="209"/>
                  </a:lnTo>
                  <a:lnTo>
                    <a:pt x="1268" y="215"/>
                  </a:lnTo>
                  <a:lnTo>
                    <a:pt x="1268" y="215"/>
                  </a:lnTo>
                  <a:lnTo>
                    <a:pt x="1268" y="215"/>
                  </a:lnTo>
                  <a:lnTo>
                    <a:pt x="1268" y="218"/>
                  </a:lnTo>
                  <a:lnTo>
                    <a:pt x="1269" y="220"/>
                  </a:lnTo>
                  <a:lnTo>
                    <a:pt x="1270" y="223"/>
                  </a:lnTo>
                  <a:lnTo>
                    <a:pt x="1274" y="224"/>
                  </a:lnTo>
                  <a:lnTo>
                    <a:pt x="1274" y="224"/>
                  </a:lnTo>
                  <a:lnTo>
                    <a:pt x="1274" y="224"/>
                  </a:lnTo>
                  <a:lnTo>
                    <a:pt x="1276" y="225"/>
                  </a:lnTo>
                  <a:lnTo>
                    <a:pt x="1281" y="225"/>
                  </a:lnTo>
                  <a:lnTo>
                    <a:pt x="1281" y="225"/>
                  </a:lnTo>
                  <a:lnTo>
                    <a:pt x="1281" y="225"/>
                  </a:lnTo>
                  <a:lnTo>
                    <a:pt x="1289" y="225"/>
                  </a:lnTo>
                  <a:lnTo>
                    <a:pt x="1298" y="223"/>
                  </a:lnTo>
                  <a:lnTo>
                    <a:pt x="1325" y="216"/>
                  </a:lnTo>
                  <a:lnTo>
                    <a:pt x="1325" y="216"/>
                  </a:lnTo>
                  <a:lnTo>
                    <a:pt x="1325" y="216"/>
                  </a:lnTo>
                  <a:lnTo>
                    <a:pt x="1342" y="213"/>
                  </a:lnTo>
                  <a:lnTo>
                    <a:pt x="1365" y="209"/>
                  </a:lnTo>
                  <a:lnTo>
                    <a:pt x="1392" y="206"/>
                  </a:lnTo>
                  <a:lnTo>
                    <a:pt x="1425" y="206"/>
                  </a:lnTo>
                  <a:lnTo>
                    <a:pt x="1425" y="206"/>
                  </a:lnTo>
                  <a:lnTo>
                    <a:pt x="1425" y="206"/>
                  </a:lnTo>
                  <a:lnTo>
                    <a:pt x="1466" y="208"/>
                  </a:lnTo>
                  <a:lnTo>
                    <a:pt x="1515" y="211"/>
                  </a:lnTo>
                  <a:lnTo>
                    <a:pt x="1571" y="218"/>
                  </a:lnTo>
                  <a:lnTo>
                    <a:pt x="1636" y="229"/>
                  </a:lnTo>
                  <a:lnTo>
                    <a:pt x="1636" y="229"/>
                  </a:lnTo>
                  <a:lnTo>
                    <a:pt x="1636" y="229"/>
                  </a:lnTo>
                  <a:lnTo>
                    <a:pt x="1636" y="229"/>
                  </a:lnTo>
                  <a:lnTo>
                    <a:pt x="1637" y="231"/>
                  </a:lnTo>
                  <a:lnTo>
                    <a:pt x="1637" y="239"/>
                  </a:lnTo>
                  <a:lnTo>
                    <a:pt x="1637" y="239"/>
                  </a:lnTo>
                  <a:lnTo>
                    <a:pt x="1637" y="239"/>
                  </a:lnTo>
                  <a:lnTo>
                    <a:pt x="1637" y="244"/>
                  </a:lnTo>
                  <a:lnTo>
                    <a:pt x="1636" y="250"/>
                  </a:lnTo>
                  <a:lnTo>
                    <a:pt x="1633" y="256"/>
                  </a:lnTo>
                  <a:lnTo>
                    <a:pt x="1628" y="262"/>
                  </a:lnTo>
                  <a:lnTo>
                    <a:pt x="1622" y="267"/>
                  </a:lnTo>
                  <a:lnTo>
                    <a:pt x="1613" y="272"/>
                  </a:lnTo>
                  <a:lnTo>
                    <a:pt x="1602" y="276"/>
                  </a:lnTo>
                  <a:lnTo>
                    <a:pt x="1587" y="279"/>
                  </a:lnTo>
                  <a:lnTo>
                    <a:pt x="1587" y="279"/>
                  </a:lnTo>
                  <a:lnTo>
                    <a:pt x="1587" y="279"/>
                  </a:lnTo>
                  <a:lnTo>
                    <a:pt x="1568" y="281"/>
                  </a:lnTo>
                  <a:lnTo>
                    <a:pt x="1551" y="286"/>
                  </a:lnTo>
                  <a:lnTo>
                    <a:pt x="1536" y="292"/>
                  </a:lnTo>
                  <a:lnTo>
                    <a:pt x="1522" y="299"/>
                  </a:lnTo>
                  <a:lnTo>
                    <a:pt x="1511" y="306"/>
                  </a:lnTo>
                  <a:lnTo>
                    <a:pt x="1502" y="315"/>
                  </a:lnTo>
                  <a:lnTo>
                    <a:pt x="1497" y="322"/>
                  </a:lnTo>
                  <a:lnTo>
                    <a:pt x="1496" y="327"/>
                  </a:lnTo>
                  <a:lnTo>
                    <a:pt x="1495" y="331"/>
                  </a:lnTo>
                  <a:lnTo>
                    <a:pt x="1495" y="331"/>
                  </a:lnTo>
                  <a:lnTo>
                    <a:pt x="1495" y="331"/>
                  </a:lnTo>
                  <a:lnTo>
                    <a:pt x="1496" y="335"/>
                  </a:lnTo>
                  <a:lnTo>
                    <a:pt x="1496" y="337"/>
                  </a:lnTo>
                  <a:lnTo>
                    <a:pt x="1501" y="344"/>
                  </a:lnTo>
                  <a:lnTo>
                    <a:pt x="1501" y="344"/>
                  </a:lnTo>
                  <a:lnTo>
                    <a:pt x="1501" y="344"/>
                  </a:lnTo>
                  <a:lnTo>
                    <a:pt x="1505" y="347"/>
                  </a:lnTo>
                  <a:lnTo>
                    <a:pt x="1510" y="349"/>
                  </a:lnTo>
                  <a:lnTo>
                    <a:pt x="1514" y="350"/>
                  </a:lnTo>
                  <a:lnTo>
                    <a:pt x="1520" y="350"/>
                  </a:lnTo>
                  <a:lnTo>
                    <a:pt x="1520" y="350"/>
                  </a:lnTo>
                  <a:lnTo>
                    <a:pt x="1520" y="350"/>
                  </a:lnTo>
                  <a:lnTo>
                    <a:pt x="1529" y="350"/>
                  </a:lnTo>
                  <a:lnTo>
                    <a:pt x="1539" y="347"/>
                  </a:lnTo>
                  <a:lnTo>
                    <a:pt x="1560" y="341"/>
                  </a:lnTo>
                  <a:lnTo>
                    <a:pt x="1581" y="335"/>
                  </a:lnTo>
                  <a:lnTo>
                    <a:pt x="1591" y="334"/>
                  </a:lnTo>
                  <a:lnTo>
                    <a:pt x="1600" y="332"/>
                  </a:lnTo>
                  <a:lnTo>
                    <a:pt x="1600" y="332"/>
                  </a:lnTo>
                  <a:lnTo>
                    <a:pt x="1600" y="332"/>
                  </a:lnTo>
                  <a:lnTo>
                    <a:pt x="1605" y="332"/>
                  </a:lnTo>
                  <a:lnTo>
                    <a:pt x="1610" y="334"/>
                  </a:lnTo>
                  <a:lnTo>
                    <a:pt x="1613" y="336"/>
                  </a:lnTo>
                  <a:lnTo>
                    <a:pt x="1617" y="339"/>
                  </a:lnTo>
                  <a:lnTo>
                    <a:pt x="1617" y="339"/>
                  </a:lnTo>
                  <a:lnTo>
                    <a:pt x="1617" y="339"/>
                  </a:lnTo>
                  <a:lnTo>
                    <a:pt x="1618" y="341"/>
                  </a:lnTo>
                  <a:lnTo>
                    <a:pt x="1620" y="344"/>
                  </a:lnTo>
                  <a:lnTo>
                    <a:pt x="1621" y="350"/>
                  </a:lnTo>
                  <a:lnTo>
                    <a:pt x="1621" y="350"/>
                  </a:lnTo>
                  <a:lnTo>
                    <a:pt x="1621" y="350"/>
                  </a:lnTo>
                  <a:lnTo>
                    <a:pt x="1620" y="359"/>
                  </a:lnTo>
                  <a:lnTo>
                    <a:pt x="1617" y="367"/>
                  </a:lnTo>
                  <a:lnTo>
                    <a:pt x="1611" y="387"/>
                  </a:lnTo>
                  <a:lnTo>
                    <a:pt x="1603" y="407"/>
                  </a:lnTo>
                  <a:lnTo>
                    <a:pt x="1601" y="417"/>
                  </a:lnTo>
                  <a:lnTo>
                    <a:pt x="1600" y="425"/>
                  </a:lnTo>
                  <a:lnTo>
                    <a:pt x="1600" y="425"/>
                  </a:lnTo>
                  <a:lnTo>
                    <a:pt x="1600" y="425"/>
                  </a:lnTo>
                  <a:lnTo>
                    <a:pt x="1601" y="433"/>
                  </a:lnTo>
                  <a:lnTo>
                    <a:pt x="1603" y="436"/>
                  </a:lnTo>
                  <a:lnTo>
                    <a:pt x="1606" y="438"/>
                  </a:lnTo>
                  <a:lnTo>
                    <a:pt x="1608" y="441"/>
                  </a:lnTo>
                  <a:lnTo>
                    <a:pt x="1613" y="443"/>
                  </a:lnTo>
                  <a:lnTo>
                    <a:pt x="1618" y="443"/>
                  </a:lnTo>
                  <a:lnTo>
                    <a:pt x="1625" y="445"/>
                  </a:lnTo>
                  <a:lnTo>
                    <a:pt x="1625" y="445"/>
                  </a:lnTo>
                  <a:lnTo>
                    <a:pt x="1625" y="445"/>
                  </a:lnTo>
                  <a:lnTo>
                    <a:pt x="1651" y="443"/>
                  </a:lnTo>
                  <a:lnTo>
                    <a:pt x="1680" y="441"/>
                  </a:lnTo>
                  <a:lnTo>
                    <a:pt x="1738" y="433"/>
                  </a:lnTo>
                  <a:lnTo>
                    <a:pt x="1791" y="426"/>
                  </a:lnTo>
                  <a:lnTo>
                    <a:pt x="1809" y="425"/>
                  </a:lnTo>
                  <a:lnTo>
                    <a:pt x="1822" y="423"/>
                  </a:lnTo>
                  <a:lnTo>
                    <a:pt x="1822" y="423"/>
                  </a:lnTo>
                  <a:lnTo>
                    <a:pt x="1822" y="423"/>
                  </a:lnTo>
                  <a:lnTo>
                    <a:pt x="1831" y="422"/>
                  </a:lnTo>
                  <a:lnTo>
                    <a:pt x="1843" y="418"/>
                  </a:lnTo>
                  <a:lnTo>
                    <a:pt x="1876" y="406"/>
                  </a:lnTo>
                  <a:lnTo>
                    <a:pt x="1893" y="400"/>
                  </a:lnTo>
                  <a:lnTo>
                    <a:pt x="1911" y="395"/>
                  </a:lnTo>
                  <a:lnTo>
                    <a:pt x="1928" y="390"/>
                  </a:lnTo>
                  <a:lnTo>
                    <a:pt x="1943" y="389"/>
                  </a:lnTo>
                  <a:lnTo>
                    <a:pt x="1943" y="389"/>
                  </a:lnTo>
                  <a:lnTo>
                    <a:pt x="1943" y="389"/>
                  </a:lnTo>
                  <a:lnTo>
                    <a:pt x="1967" y="387"/>
                  </a:lnTo>
                  <a:lnTo>
                    <a:pt x="1994" y="386"/>
                  </a:lnTo>
                  <a:lnTo>
                    <a:pt x="2020" y="384"/>
                  </a:lnTo>
                  <a:lnTo>
                    <a:pt x="2042" y="382"/>
                  </a:lnTo>
                  <a:lnTo>
                    <a:pt x="2042" y="382"/>
                  </a:lnTo>
                  <a:lnTo>
                    <a:pt x="2042" y="382"/>
                  </a:lnTo>
                  <a:lnTo>
                    <a:pt x="2049" y="384"/>
                  </a:lnTo>
                  <a:lnTo>
                    <a:pt x="2054" y="385"/>
                  </a:lnTo>
                  <a:lnTo>
                    <a:pt x="2054" y="385"/>
                  </a:lnTo>
                  <a:lnTo>
                    <a:pt x="2054" y="385"/>
                  </a:lnTo>
                  <a:lnTo>
                    <a:pt x="2054" y="386"/>
                  </a:lnTo>
                  <a:lnTo>
                    <a:pt x="2054" y="386"/>
                  </a:lnTo>
                  <a:lnTo>
                    <a:pt x="2054" y="386"/>
                  </a:lnTo>
                  <a:lnTo>
                    <a:pt x="2053" y="391"/>
                  </a:lnTo>
                  <a:lnTo>
                    <a:pt x="2048" y="397"/>
                  </a:lnTo>
                  <a:lnTo>
                    <a:pt x="2034" y="415"/>
                  </a:lnTo>
                  <a:lnTo>
                    <a:pt x="2027" y="423"/>
                  </a:lnTo>
                  <a:lnTo>
                    <a:pt x="2020" y="435"/>
                  </a:lnTo>
                  <a:lnTo>
                    <a:pt x="2017" y="443"/>
                  </a:lnTo>
                  <a:lnTo>
                    <a:pt x="2015" y="448"/>
                  </a:lnTo>
                  <a:lnTo>
                    <a:pt x="2014" y="453"/>
                  </a:lnTo>
                  <a:lnTo>
                    <a:pt x="2014" y="453"/>
                  </a:lnTo>
                  <a:lnTo>
                    <a:pt x="2014" y="453"/>
                  </a:lnTo>
                  <a:lnTo>
                    <a:pt x="2015" y="460"/>
                  </a:lnTo>
                  <a:lnTo>
                    <a:pt x="2019" y="466"/>
                  </a:lnTo>
                  <a:lnTo>
                    <a:pt x="2019" y="466"/>
                  </a:lnTo>
                  <a:lnTo>
                    <a:pt x="2019" y="466"/>
                  </a:lnTo>
                  <a:lnTo>
                    <a:pt x="2028" y="475"/>
                  </a:lnTo>
                  <a:lnTo>
                    <a:pt x="2039" y="488"/>
                  </a:lnTo>
                  <a:lnTo>
                    <a:pt x="2049" y="503"/>
                  </a:lnTo>
                  <a:lnTo>
                    <a:pt x="2060" y="521"/>
                  </a:lnTo>
                  <a:lnTo>
                    <a:pt x="2070" y="537"/>
                  </a:lnTo>
                  <a:lnTo>
                    <a:pt x="2078" y="553"/>
                  </a:lnTo>
                  <a:lnTo>
                    <a:pt x="2083" y="568"/>
                  </a:lnTo>
                  <a:lnTo>
                    <a:pt x="2085" y="575"/>
                  </a:lnTo>
                  <a:lnTo>
                    <a:pt x="2085" y="580"/>
                  </a:lnTo>
                  <a:lnTo>
                    <a:pt x="2085" y="580"/>
                  </a:lnTo>
                  <a:lnTo>
                    <a:pt x="2085" y="580"/>
                  </a:lnTo>
                  <a:lnTo>
                    <a:pt x="2085" y="585"/>
                  </a:lnTo>
                  <a:lnTo>
                    <a:pt x="2083" y="588"/>
                  </a:lnTo>
                  <a:lnTo>
                    <a:pt x="2083" y="588"/>
                  </a:lnTo>
                  <a:lnTo>
                    <a:pt x="2083" y="588"/>
                  </a:lnTo>
                  <a:lnTo>
                    <a:pt x="2078" y="595"/>
                  </a:lnTo>
                  <a:lnTo>
                    <a:pt x="2077" y="599"/>
                  </a:lnTo>
                  <a:lnTo>
                    <a:pt x="2077" y="599"/>
                  </a:lnTo>
                  <a:lnTo>
                    <a:pt x="2077" y="599"/>
                  </a:lnTo>
                  <a:lnTo>
                    <a:pt x="2078" y="603"/>
                  </a:lnTo>
                  <a:lnTo>
                    <a:pt x="2079" y="607"/>
                  </a:lnTo>
                  <a:lnTo>
                    <a:pt x="2082" y="608"/>
                  </a:lnTo>
                  <a:lnTo>
                    <a:pt x="2085" y="609"/>
                  </a:lnTo>
                  <a:lnTo>
                    <a:pt x="2085" y="609"/>
                  </a:lnTo>
                  <a:lnTo>
                    <a:pt x="2085" y="609"/>
                  </a:lnTo>
                  <a:lnTo>
                    <a:pt x="2089" y="608"/>
                  </a:lnTo>
                  <a:lnTo>
                    <a:pt x="2092" y="607"/>
                  </a:lnTo>
                  <a:lnTo>
                    <a:pt x="2095" y="606"/>
                  </a:lnTo>
                  <a:lnTo>
                    <a:pt x="2099" y="602"/>
                  </a:lnTo>
                  <a:lnTo>
                    <a:pt x="2099" y="602"/>
                  </a:lnTo>
                  <a:lnTo>
                    <a:pt x="2099" y="602"/>
                  </a:lnTo>
                  <a:lnTo>
                    <a:pt x="2115" y="588"/>
                  </a:lnTo>
                  <a:lnTo>
                    <a:pt x="2134" y="576"/>
                  </a:lnTo>
                  <a:lnTo>
                    <a:pt x="2144" y="571"/>
                  </a:lnTo>
                  <a:lnTo>
                    <a:pt x="2154" y="566"/>
                  </a:lnTo>
                  <a:lnTo>
                    <a:pt x="2164" y="563"/>
                  </a:lnTo>
                  <a:lnTo>
                    <a:pt x="2172" y="562"/>
                  </a:lnTo>
                  <a:lnTo>
                    <a:pt x="2172" y="562"/>
                  </a:lnTo>
                  <a:lnTo>
                    <a:pt x="2172" y="562"/>
                  </a:lnTo>
                  <a:lnTo>
                    <a:pt x="2180" y="565"/>
                  </a:lnTo>
                  <a:lnTo>
                    <a:pt x="2190" y="567"/>
                  </a:lnTo>
                  <a:lnTo>
                    <a:pt x="2213" y="578"/>
                  </a:lnTo>
                  <a:lnTo>
                    <a:pt x="2225" y="585"/>
                  </a:lnTo>
                  <a:lnTo>
                    <a:pt x="2239" y="590"/>
                  </a:lnTo>
                  <a:lnTo>
                    <a:pt x="2254" y="593"/>
                  </a:lnTo>
                  <a:lnTo>
                    <a:pt x="2269" y="595"/>
                  </a:lnTo>
                  <a:lnTo>
                    <a:pt x="2269" y="595"/>
                  </a:lnTo>
                  <a:lnTo>
                    <a:pt x="2269" y="595"/>
                  </a:lnTo>
                  <a:lnTo>
                    <a:pt x="2355" y="595"/>
                  </a:lnTo>
                  <a:lnTo>
                    <a:pt x="2355" y="595"/>
                  </a:lnTo>
                  <a:lnTo>
                    <a:pt x="2355" y="595"/>
                  </a:lnTo>
                  <a:lnTo>
                    <a:pt x="2366" y="593"/>
                  </a:lnTo>
                  <a:lnTo>
                    <a:pt x="2379" y="591"/>
                  </a:lnTo>
                  <a:lnTo>
                    <a:pt x="2408" y="583"/>
                  </a:lnTo>
                  <a:lnTo>
                    <a:pt x="2439" y="573"/>
                  </a:lnTo>
                  <a:lnTo>
                    <a:pt x="2469" y="563"/>
                  </a:lnTo>
                  <a:lnTo>
                    <a:pt x="2469" y="563"/>
                  </a:lnTo>
                  <a:lnTo>
                    <a:pt x="2469" y="563"/>
                  </a:lnTo>
                  <a:lnTo>
                    <a:pt x="2482" y="558"/>
                  </a:lnTo>
                  <a:lnTo>
                    <a:pt x="2491" y="557"/>
                  </a:lnTo>
                  <a:lnTo>
                    <a:pt x="2491" y="557"/>
                  </a:lnTo>
                  <a:lnTo>
                    <a:pt x="2491" y="557"/>
                  </a:lnTo>
                  <a:lnTo>
                    <a:pt x="2496" y="557"/>
                  </a:lnTo>
                  <a:lnTo>
                    <a:pt x="2499" y="560"/>
                  </a:lnTo>
                  <a:lnTo>
                    <a:pt x="2505" y="563"/>
                  </a:lnTo>
                  <a:lnTo>
                    <a:pt x="2512" y="571"/>
                  </a:lnTo>
                  <a:lnTo>
                    <a:pt x="2517" y="575"/>
                  </a:lnTo>
                  <a:lnTo>
                    <a:pt x="2525" y="580"/>
                  </a:lnTo>
                  <a:lnTo>
                    <a:pt x="2525" y="580"/>
                  </a:lnTo>
                  <a:lnTo>
                    <a:pt x="2524" y="580"/>
                  </a:lnTo>
                  <a:lnTo>
                    <a:pt x="2524" y="581"/>
                  </a:lnTo>
                  <a:lnTo>
                    <a:pt x="2524" y="581"/>
                  </a:lnTo>
                  <a:lnTo>
                    <a:pt x="2516" y="576"/>
                  </a:lnTo>
                  <a:lnTo>
                    <a:pt x="2511" y="572"/>
                  </a:lnTo>
                  <a:lnTo>
                    <a:pt x="2504" y="565"/>
                  </a:lnTo>
                  <a:lnTo>
                    <a:pt x="2499" y="561"/>
                  </a:lnTo>
                  <a:lnTo>
                    <a:pt x="2495" y="560"/>
                  </a:lnTo>
                  <a:lnTo>
                    <a:pt x="2491" y="558"/>
                  </a:lnTo>
                  <a:lnTo>
                    <a:pt x="2491" y="558"/>
                  </a:lnTo>
                  <a:lnTo>
                    <a:pt x="2491" y="558"/>
                  </a:lnTo>
                  <a:lnTo>
                    <a:pt x="2482" y="560"/>
                  </a:lnTo>
                  <a:lnTo>
                    <a:pt x="2469" y="565"/>
                  </a:lnTo>
                  <a:lnTo>
                    <a:pt x="2469" y="565"/>
                  </a:lnTo>
                  <a:lnTo>
                    <a:pt x="2469" y="565"/>
                  </a:lnTo>
                  <a:lnTo>
                    <a:pt x="2439" y="575"/>
                  </a:lnTo>
                  <a:lnTo>
                    <a:pt x="2408" y="585"/>
                  </a:lnTo>
                  <a:lnTo>
                    <a:pt x="2379" y="592"/>
                  </a:lnTo>
                  <a:lnTo>
                    <a:pt x="2366" y="595"/>
                  </a:lnTo>
                  <a:lnTo>
                    <a:pt x="2355" y="596"/>
                  </a:lnTo>
                  <a:lnTo>
                    <a:pt x="2355" y="596"/>
                  </a:lnTo>
                  <a:lnTo>
                    <a:pt x="2355" y="596"/>
                  </a:lnTo>
                  <a:lnTo>
                    <a:pt x="2269" y="596"/>
                  </a:lnTo>
                  <a:lnTo>
                    <a:pt x="2269" y="596"/>
                  </a:lnTo>
                  <a:lnTo>
                    <a:pt x="2269" y="596"/>
                  </a:lnTo>
                  <a:lnTo>
                    <a:pt x="2254" y="595"/>
                  </a:lnTo>
                  <a:lnTo>
                    <a:pt x="2239" y="591"/>
                  </a:lnTo>
                  <a:lnTo>
                    <a:pt x="2225" y="586"/>
                  </a:lnTo>
                  <a:lnTo>
                    <a:pt x="2212" y="580"/>
                  </a:lnTo>
                  <a:lnTo>
                    <a:pt x="2190" y="570"/>
                  </a:lnTo>
                  <a:lnTo>
                    <a:pt x="2180" y="566"/>
                  </a:lnTo>
                  <a:lnTo>
                    <a:pt x="2172" y="565"/>
                  </a:lnTo>
                  <a:lnTo>
                    <a:pt x="2172" y="565"/>
                  </a:lnTo>
                  <a:lnTo>
                    <a:pt x="2172" y="565"/>
                  </a:lnTo>
                  <a:lnTo>
                    <a:pt x="2164" y="565"/>
                  </a:lnTo>
                  <a:lnTo>
                    <a:pt x="2155" y="567"/>
                  </a:lnTo>
                  <a:lnTo>
                    <a:pt x="2145" y="572"/>
                  </a:lnTo>
                  <a:lnTo>
                    <a:pt x="2135" y="577"/>
                  </a:lnTo>
                  <a:lnTo>
                    <a:pt x="2117" y="590"/>
                  </a:lnTo>
                  <a:lnTo>
                    <a:pt x="2100" y="603"/>
                  </a:lnTo>
                  <a:lnTo>
                    <a:pt x="2100" y="603"/>
                  </a:lnTo>
                  <a:lnTo>
                    <a:pt x="2100" y="603"/>
                  </a:lnTo>
                  <a:lnTo>
                    <a:pt x="2097" y="607"/>
                  </a:lnTo>
                  <a:lnTo>
                    <a:pt x="2093" y="608"/>
                  </a:lnTo>
                  <a:lnTo>
                    <a:pt x="2089" y="611"/>
                  </a:lnTo>
                  <a:lnTo>
                    <a:pt x="2085" y="611"/>
                  </a:lnTo>
                  <a:lnTo>
                    <a:pt x="2085" y="611"/>
                  </a:lnTo>
                  <a:lnTo>
                    <a:pt x="2085" y="611"/>
                  </a:lnTo>
                  <a:lnTo>
                    <a:pt x="2082" y="609"/>
                  </a:lnTo>
                  <a:lnTo>
                    <a:pt x="2078" y="607"/>
                  </a:lnTo>
                  <a:lnTo>
                    <a:pt x="2075" y="604"/>
                  </a:lnTo>
                  <a:lnTo>
                    <a:pt x="2075" y="599"/>
                  </a:lnTo>
                  <a:lnTo>
                    <a:pt x="2075" y="599"/>
                  </a:lnTo>
                  <a:lnTo>
                    <a:pt x="2075" y="599"/>
                  </a:lnTo>
                  <a:lnTo>
                    <a:pt x="2077" y="593"/>
                  </a:lnTo>
                  <a:lnTo>
                    <a:pt x="2079" y="591"/>
                  </a:lnTo>
                  <a:lnTo>
                    <a:pt x="2082" y="587"/>
                  </a:lnTo>
                  <a:lnTo>
                    <a:pt x="2082" y="587"/>
                  </a:lnTo>
                  <a:lnTo>
                    <a:pt x="2082" y="587"/>
                  </a:lnTo>
                  <a:lnTo>
                    <a:pt x="2083" y="583"/>
                  </a:lnTo>
                  <a:lnTo>
                    <a:pt x="2084" y="580"/>
                  </a:lnTo>
                  <a:lnTo>
                    <a:pt x="2084" y="580"/>
                  </a:lnTo>
                  <a:lnTo>
                    <a:pt x="2084" y="580"/>
                  </a:lnTo>
                  <a:lnTo>
                    <a:pt x="2083" y="575"/>
                  </a:lnTo>
                  <a:lnTo>
                    <a:pt x="2082" y="568"/>
                  </a:lnTo>
                  <a:lnTo>
                    <a:pt x="2077" y="555"/>
                  </a:lnTo>
                  <a:lnTo>
                    <a:pt x="2069" y="538"/>
                  </a:lnTo>
                  <a:lnTo>
                    <a:pt x="2059" y="521"/>
                  </a:lnTo>
                  <a:lnTo>
                    <a:pt x="2048" y="505"/>
                  </a:lnTo>
                  <a:lnTo>
                    <a:pt x="2038" y="490"/>
                  </a:lnTo>
                  <a:lnTo>
                    <a:pt x="2027" y="476"/>
                  </a:lnTo>
                  <a:lnTo>
                    <a:pt x="2019" y="466"/>
                  </a:lnTo>
                  <a:lnTo>
                    <a:pt x="2019" y="466"/>
                  </a:lnTo>
                  <a:lnTo>
                    <a:pt x="2019" y="466"/>
                  </a:lnTo>
                  <a:lnTo>
                    <a:pt x="2017" y="463"/>
                  </a:lnTo>
                  <a:lnTo>
                    <a:pt x="2014" y="461"/>
                  </a:lnTo>
                  <a:lnTo>
                    <a:pt x="2013" y="453"/>
                  </a:lnTo>
                  <a:lnTo>
                    <a:pt x="2013" y="453"/>
                  </a:lnTo>
                  <a:lnTo>
                    <a:pt x="2013" y="453"/>
                  </a:lnTo>
                  <a:lnTo>
                    <a:pt x="2014" y="448"/>
                  </a:lnTo>
                  <a:lnTo>
                    <a:pt x="2015" y="443"/>
                  </a:lnTo>
                  <a:lnTo>
                    <a:pt x="2019" y="433"/>
                  </a:lnTo>
                  <a:lnTo>
                    <a:pt x="2027" y="423"/>
                  </a:lnTo>
                  <a:lnTo>
                    <a:pt x="2033" y="414"/>
                  </a:lnTo>
                  <a:lnTo>
                    <a:pt x="2047" y="396"/>
                  </a:lnTo>
                  <a:lnTo>
                    <a:pt x="2052" y="390"/>
                  </a:lnTo>
                  <a:lnTo>
                    <a:pt x="2053" y="386"/>
                  </a:lnTo>
                  <a:lnTo>
                    <a:pt x="2053" y="386"/>
                  </a:lnTo>
                  <a:lnTo>
                    <a:pt x="2053" y="386"/>
                  </a:lnTo>
                  <a:lnTo>
                    <a:pt x="2053" y="386"/>
                  </a:lnTo>
                  <a:lnTo>
                    <a:pt x="2053" y="386"/>
                  </a:lnTo>
                  <a:lnTo>
                    <a:pt x="2053" y="386"/>
                  </a:lnTo>
                  <a:lnTo>
                    <a:pt x="2049" y="385"/>
                  </a:lnTo>
                  <a:lnTo>
                    <a:pt x="2042" y="384"/>
                  </a:lnTo>
                  <a:lnTo>
                    <a:pt x="2042" y="384"/>
                  </a:lnTo>
                  <a:lnTo>
                    <a:pt x="2042" y="384"/>
                  </a:lnTo>
                  <a:lnTo>
                    <a:pt x="2020" y="385"/>
                  </a:lnTo>
                  <a:lnTo>
                    <a:pt x="1994" y="387"/>
                  </a:lnTo>
                  <a:lnTo>
                    <a:pt x="1967" y="390"/>
                  </a:lnTo>
                  <a:lnTo>
                    <a:pt x="1943" y="390"/>
                  </a:lnTo>
                  <a:lnTo>
                    <a:pt x="1943" y="390"/>
                  </a:lnTo>
                  <a:lnTo>
                    <a:pt x="1943" y="390"/>
                  </a:lnTo>
                  <a:lnTo>
                    <a:pt x="1928" y="392"/>
                  </a:lnTo>
                  <a:lnTo>
                    <a:pt x="1911" y="396"/>
                  </a:lnTo>
                  <a:lnTo>
                    <a:pt x="1893" y="401"/>
                  </a:lnTo>
                  <a:lnTo>
                    <a:pt x="1876" y="407"/>
                  </a:lnTo>
                  <a:lnTo>
                    <a:pt x="1844" y="420"/>
                  </a:lnTo>
                  <a:lnTo>
                    <a:pt x="1831" y="423"/>
                  </a:lnTo>
                  <a:lnTo>
                    <a:pt x="1822" y="425"/>
                  </a:lnTo>
                  <a:lnTo>
                    <a:pt x="1822" y="425"/>
                  </a:lnTo>
                  <a:lnTo>
                    <a:pt x="1822" y="425"/>
                  </a:lnTo>
                  <a:lnTo>
                    <a:pt x="1809" y="426"/>
                  </a:lnTo>
                  <a:lnTo>
                    <a:pt x="1791" y="428"/>
                  </a:lnTo>
                  <a:lnTo>
                    <a:pt x="1740" y="435"/>
                  </a:lnTo>
                  <a:lnTo>
                    <a:pt x="1680" y="442"/>
                  </a:lnTo>
                  <a:lnTo>
                    <a:pt x="1651" y="445"/>
                  </a:lnTo>
                  <a:lnTo>
                    <a:pt x="1625" y="446"/>
                  </a:lnTo>
                  <a:lnTo>
                    <a:pt x="1625" y="446"/>
                  </a:lnTo>
                  <a:lnTo>
                    <a:pt x="1625" y="446"/>
                  </a:lnTo>
                  <a:lnTo>
                    <a:pt x="1618" y="446"/>
                  </a:lnTo>
                  <a:lnTo>
                    <a:pt x="1612" y="445"/>
                  </a:lnTo>
                  <a:lnTo>
                    <a:pt x="1608" y="442"/>
                  </a:lnTo>
                  <a:lnTo>
                    <a:pt x="1605" y="440"/>
                  </a:lnTo>
                  <a:lnTo>
                    <a:pt x="1605" y="440"/>
                  </a:lnTo>
                  <a:lnTo>
                    <a:pt x="1605" y="440"/>
                  </a:lnTo>
                  <a:lnTo>
                    <a:pt x="1602" y="437"/>
                  </a:lnTo>
                  <a:lnTo>
                    <a:pt x="1600" y="433"/>
                  </a:lnTo>
                  <a:lnTo>
                    <a:pt x="1598" y="430"/>
                  </a:lnTo>
                  <a:lnTo>
                    <a:pt x="1598" y="425"/>
                  </a:lnTo>
                  <a:lnTo>
                    <a:pt x="1598" y="425"/>
                  </a:lnTo>
                  <a:lnTo>
                    <a:pt x="1598" y="425"/>
                  </a:lnTo>
                  <a:lnTo>
                    <a:pt x="1600" y="417"/>
                  </a:lnTo>
                  <a:lnTo>
                    <a:pt x="1602" y="407"/>
                  </a:lnTo>
                  <a:lnTo>
                    <a:pt x="1610" y="387"/>
                  </a:lnTo>
                  <a:lnTo>
                    <a:pt x="1616" y="367"/>
                  </a:lnTo>
                  <a:lnTo>
                    <a:pt x="1618" y="359"/>
                  </a:lnTo>
                  <a:lnTo>
                    <a:pt x="1620" y="350"/>
                  </a:lnTo>
                  <a:lnTo>
                    <a:pt x="1620" y="350"/>
                  </a:lnTo>
                  <a:lnTo>
                    <a:pt x="1620" y="350"/>
                  </a:lnTo>
                  <a:lnTo>
                    <a:pt x="1618" y="344"/>
                  </a:lnTo>
                  <a:lnTo>
                    <a:pt x="1616" y="339"/>
                  </a:lnTo>
                  <a:lnTo>
                    <a:pt x="1616" y="339"/>
                  </a:lnTo>
                  <a:lnTo>
                    <a:pt x="1616" y="339"/>
                  </a:lnTo>
                  <a:lnTo>
                    <a:pt x="1612" y="337"/>
                  </a:lnTo>
                  <a:lnTo>
                    <a:pt x="1608" y="335"/>
                  </a:lnTo>
                  <a:lnTo>
                    <a:pt x="1600" y="334"/>
                  </a:lnTo>
                  <a:lnTo>
                    <a:pt x="1600" y="334"/>
                  </a:lnTo>
                  <a:lnTo>
                    <a:pt x="1600" y="334"/>
                  </a:lnTo>
                  <a:lnTo>
                    <a:pt x="1591" y="335"/>
                  </a:lnTo>
                  <a:lnTo>
                    <a:pt x="1581" y="336"/>
                  </a:lnTo>
                  <a:lnTo>
                    <a:pt x="1561" y="342"/>
                  </a:lnTo>
                  <a:lnTo>
                    <a:pt x="1539" y="349"/>
                  </a:lnTo>
                  <a:lnTo>
                    <a:pt x="1529" y="351"/>
                  </a:lnTo>
                  <a:lnTo>
                    <a:pt x="1520" y="352"/>
                  </a:lnTo>
                  <a:lnTo>
                    <a:pt x="1520" y="352"/>
                  </a:lnTo>
                  <a:lnTo>
                    <a:pt x="1520" y="352"/>
                  </a:lnTo>
                  <a:lnTo>
                    <a:pt x="1514" y="351"/>
                  </a:lnTo>
                  <a:lnTo>
                    <a:pt x="1509" y="350"/>
                  </a:lnTo>
                  <a:lnTo>
                    <a:pt x="1504" y="349"/>
                  </a:lnTo>
                  <a:lnTo>
                    <a:pt x="1500" y="345"/>
                  </a:lnTo>
                  <a:lnTo>
                    <a:pt x="1500" y="345"/>
                  </a:lnTo>
                  <a:lnTo>
                    <a:pt x="1500" y="345"/>
                  </a:lnTo>
                  <a:lnTo>
                    <a:pt x="1497" y="342"/>
                  </a:lnTo>
                  <a:lnTo>
                    <a:pt x="1495" y="339"/>
                  </a:lnTo>
                  <a:lnTo>
                    <a:pt x="1494" y="335"/>
                  </a:lnTo>
                  <a:lnTo>
                    <a:pt x="1494" y="331"/>
                  </a:lnTo>
                  <a:lnTo>
                    <a:pt x="1494" y="331"/>
                  </a:lnTo>
                  <a:lnTo>
                    <a:pt x="1494" y="331"/>
                  </a:lnTo>
                  <a:lnTo>
                    <a:pt x="1494" y="326"/>
                  </a:lnTo>
                  <a:lnTo>
                    <a:pt x="1496" y="322"/>
                  </a:lnTo>
                  <a:lnTo>
                    <a:pt x="1501" y="314"/>
                  </a:lnTo>
                  <a:lnTo>
                    <a:pt x="1510" y="305"/>
                  </a:lnTo>
                  <a:lnTo>
                    <a:pt x="1521" y="297"/>
                  </a:lnTo>
                  <a:lnTo>
                    <a:pt x="1535" y="291"/>
                  </a:lnTo>
                  <a:lnTo>
                    <a:pt x="1551" y="285"/>
                  </a:lnTo>
                  <a:lnTo>
                    <a:pt x="1568" y="280"/>
                  </a:lnTo>
                  <a:lnTo>
                    <a:pt x="1587" y="277"/>
                  </a:lnTo>
                  <a:lnTo>
                    <a:pt x="1587" y="277"/>
                  </a:lnTo>
                  <a:lnTo>
                    <a:pt x="1587" y="277"/>
                  </a:lnTo>
                  <a:lnTo>
                    <a:pt x="1601" y="275"/>
                  </a:lnTo>
                  <a:lnTo>
                    <a:pt x="1612" y="271"/>
                  </a:lnTo>
                  <a:lnTo>
                    <a:pt x="1621" y="266"/>
                  </a:lnTo>
                  <a:lnTo>
                    <a:pt x="1627" y="261"/>
                  </a:lnTo>
                  <a:lnTo>
                    <a:pt x="1632" y="255"/>
                  </a:lnTo>
                  <a:lnTo>
                    <a:pt x="1635" y="249"/>
                  </a:lnTo>
                  <a:lnTo>
                    <a:pt x="1636" y="244"/>
                  </a:lnTo>
                  <a:lnTo>
                    <a:pt x="1636" y="239"/>
                  </a:lnTo>
                  <a:lnTo>
                    <a:pt x="1636" y="239"/>
                  </a:lnTo>
                  <a:lnTo>
                    <a:pt x="1636" y="239"/>
                  </a:lnTo>
                  <a:lnTo>
                    <a:pt x="1636" y="233"/>
                  </a:lnTo>
                  <a:lnTo>
                    <a:pt x="1635" y="230"/>
                  </a:lnTo>
                  <a:lnTo>
                    <a:pt x="1635" y="230"/>
                  </a:lnTo>
                  <a:lnTo>
                    <a:pt x="1635" y="230"/>
                  </a:lnTo>
                  <a:lnTo>
                    <a:pt x="1570" y="219"/>
                  </a:lnTo>
                  <a:lnTo>
                    <a:pt x="1514" y="213"/>
                  </a:lnTo>
                  <a:lnTo>
                    <a:pt x="1466" y="209"/>
                  </a:lnTo>
                  <a:lnTo>
                    <a:pt x="1425" y="208"/>
                  </a:lnTo>
                  <a:lnTo>
                    <a:pt x="1425" y="208"/>
                  </a:lnTo>
                  <a:lnTo>
                    <a:pt x="1425" y="208"/>
                  </a:lnTo>
                  <a:lnTo>
                    <a:pt x="1392" y="209"/>
                  </a:lnTo>
                  <a:lnTo>
                    <a:pt x="1365" y="210"/>
                  </a:lnTo>
                  <a:lnTo>
                    <a:pt x="1342" y="214"/>
                  </a:lnTo>
                  <a:lnTo>
                    <a:pt x="1325" y="218"/>
                  </a:lnTo>
                  <a:lnTo>
                    <a:pt x="1299" y="224"/>
                  </a:lnTo>
                  <a:lnTo>
                    <a:pt x="1289" y="226"/>
                  </a:lnTo>
                  <a:lnTo>
                    <a:pt x="1281" y="228"/>
                  </a:lnTo>
                  <a:lnTo>
                    <a:pt x="1281" y="228"/>
                  </a:lnTo>
                  <a:lnTo>
                    <a:pt x="1281" y="228"/>
                  </a:lnTo>
                  <a:lnTo>
                    <a:pt x="1276" y="226"/>
                  </a:lnTo>
                  <a:lnTo>
                    <a:pt x="1273" y="225"/>
                  </a:lnTo>
                  <a:lnTo>
                    <a:pt x="1273" y="225"/>
                  </a:lnTo>
                  <a:lnTo>
                    <a:pt x="1273" y="225"/>
                  </a:lnTo>
                  <a:lnTo>
                    <a:pt x="1269" y="224"/>
                  </a:lnTo>
                  <a:lnTo>
                    <a:pt x="1268" y="221"/>
                  </a:lnTo>
                  <a:lnTo>
                    <a:pt x="1266" y="219"/>
                  </a:lnTo>
                  <a:lnTo>
                    <a:pt x="1265" y="215"/>
                  </a:lnTo>
                  <a:lnTo>
                    <a:pt x="1265" y="215"/>
                  </a:lnTo>
                  <a:lnTo>
                    <a:pt x="1265" y="215"/>
                  </a:lnTo>
                  <a:lnTo>
                    <a:pt x="1266" y="209"/>
                  </a:lnTo>
                  <a:lnTo>
                    <a:pt x="1270" y="201"/>
                  </a:lnTo>
                  <a:lnTo>
                    <a:pt x="1281" y="185"/>
                  </a:lnTo>
                  <a:lnTo>
                    <a:pt x="1293" y="169"/>
                  </a:lnTo>
                  <a:lnTo>
                    <a:pt x="1296" y="161"/>
                  </a:lnTo>
                  <a:lnTo>
                    <a:pt x="1298" y="156"/>
                  </a:lnTo>
                  <a:lnTo>
                    <a:pt x="1298" y="156"/>
                  </a:lnTo>
                  <a:lnTo>
                    <a:pt x="1298" y="156"/>
                  </a:lnTo>
                  <a:lnTo>
                    <a:pt x="1298" y="154"/>
                  </a:lnTo>
                  <a:lnTo>
                    <a:pt x="1296" y="151"/>
                  </a:lnTo>
                  <a:lnTo>
                    <a:pt x="1296" y="151"/>
                  </a:lnTo>
                  <a:lnTo>
                    <a:pt x="1296" y="151"/>
                  </a:lnTo>
                  <a:lnTo>
                    <a:pt x="1294" y="150"/>
                  </a:lnTo>
                  <a:lnTo>
                    <a:pt x="1289" y="148"/>
                  </a:lnTo>
                  <a:lnTo>
                    <a:pt x="1276" y="143"/>
                  </a:lnTo>
                  <a:lnTo>
                    <a:pt x="1261" y="138"/>
                  </a:lnTo>
                  <a:lnTo>
                    <a:pt x="1244" y="130"/>
                  </a:lnTo>
                  <a:lnTo>
                    <a:pt x="1235" y="125"/>
                  </a:lnTo>
                  <a:lnTo>
                    <a:pt x="1226" y="120"/>
                  </a:lnTo>
                  <a:lnTo>
                    <a:pt x="1218" y="113"/>
                  </a:lnTo>
                  <a:lnTo>
                    <a:pt x="1209" y="105"/>
                  </a:lnTo>
                  <a:lnTo>
                    <a:pt x="1201" y="98"/>
                  </a:lnTo>
                  <a:lnTo>
                    <a:pt x="1194" y="88"/>
                  </a:lnTo>
                  <a:lnTo>
                    <a:pt x="1188" y="76"/>
                  </a:lnTo>
                  <a:lnTo>
                    <a:pt x="1183" y="63"/>
                  </a:lnTo>
                  <a:lnTo>
                    <a:pt x="1183" y="63"/>
                  </a:lnTo>
                  <a:lnTo>
                    <a:pt x="1183" y="63"/>
                  </a:lnTo>
                  <a:lnTo>
                    <a:pt x="1178" y="53"/>
                  </a:lnTo>
                  <a:lnTo>
                    <a:pt x="1170" y="44"/>
                  </a:lnTo>
                  <a:lnTo>
                    <a:pt x="1160" y="37"/>
                  </a:lnTo>
                  <a:lnTo>
                    <a:pt x="1150" y="30"/>
                  </a:lnTo>
                  <a:lnTo>
                    <a:pt x="1138" y="24"/>
                  </a:lnTo>
                  <a:lnTo>
                    <a:pt x="1125" y="19"/>
                  </a:lnTo>
                  <a:lnTo>
                    <a:pt x="1111" y="15"/>
                  </a:lnTo>
                  <a:lnTo>
                    <a:pt x="1098" y="12"/>
                  </a:lnTo>
                  <a:lnTo>
                    <a:pt x="1098" y="12"/>
                  </a:lnTo>
                  <a:lnTo>
                    <a:pt x="1098" y="12"/>
                  </a:lnTo>
                  <a:lnTo>
                    <a:pt x="1072" y="7"/>
                  </a:lnTo>
                  <a:lnTo>
                    <a:pt x="1050" y="4"/>
                  </a:lnTo>
                  <a:lnTo>
                    <a:pt x="1029" y="3"/>
                  </a:lnTo>
                  <a:lnTo>
                    <a:pt x="1029" y="3"/>
                  </a:lnTo>
                  <a:lnTo>
                    <a:pt x="1029" y="3"/>
                  </a:lnTo>
                  <a:lnTo>
                    <a:pt x="965" y="8"/>
                  </a:lnTo>
                  <a:lnTo>
                    <a:pt x="907" y="13"/>
                  </a:lnTo>
                  <a:lnTo>
                    <a:pt x="878" y="14"/>
                  </a:lnTo>
                  <a:lnTo>
                    <a:pt x="852" y="14"/>
                  </a:lnTo>
                  <a:lnTo>
                    <a:pt x="852" y="14"/>
                  </a:lnTo>
                  <a:lnTo>
                    <a:pt x="852" y="14"/>
                  </a:lnTo>
                  <a:lnTo>
                    <a:pt x="841" y="15"/>
                  </a:lnTo>
                  <a:lnTo>
                    <a:pt x="829" y="17"/>
                  </a:lnTo>
                  <a:lnTo>
                    <a:pt x="807" y="20"/>
                  </a:lnTo>
                  <a:lnTo>
                    <a:pt x="783" y="27"/>
                  </a:lnTo>
                  <a:lnTo>
                    <a:pt x="759" y="34"/>
                  </a:lnTo>
                  <a:lnTo>
                    <a:pt x="733" y="40"/>
                  </a:lnTo>
                  <a:lnTo>
                    <a:pt x="707" y="47"/>
                  </a:lnTo>
                  <a:lnTo>
                    <a:pt x="677" y="52"/>
                  </a:lnTo>
                  <a:lnTo>
                    <a:pt x="662" y="53"/>
                  </a:lnTo>
                  <a:lnTo>
                    <a:pt x="646" y="53"/>
                  </a:lnTo>
                  <a:lnTo>
                    <a:pt x="646" y="53"/>
                  </a:lnTo>
                  <a:lnTo>
                    <a:pt x="646" y="53"/>
                  </a:lnTo>
                  <a:lnTo>
                    <a:pt x="622" y="52"/>
                  </a:lnTo>
                  <a:lnTo>
                    <a:pt x="622" y="52"/>
                  </a:lnTo>
                  <a:lnTo>
                    <a:pt x="622" y="52"/>
                  </a:lnTo>
                  <a:lnTo>
                    <a:pt x="595" y="50"/>
                  </a:lnTo>
                  <a:lnTo>
                    <a:pt x="595" y="50"/>
                  </a:lnTo>
                  <a:lnTo>
                    <a:pt x="595" y="50"/>
                  </a:lnTo>
                  <a:lnTo>
                    <a:pt x="578" y="52"/>
                  </a:lnTo>
                  <a:lnTo>
                    <a:pt x="567" y="54"/>
                  </a:lnTo>
                  <a:lnTo>
                    <a:pt x="567" y="54"/>
                  </a:lnTo>
                  <a:lnTo>
                    <a:pt x="567" y="54"/>
                  </a:lnTo>
                  <a:lnTo>
                    <a:pt x="563" y="55"/>
                  </a:lnTo>
                  <a:lnTo>
                    <a:pt x="561" y="58"/>
                  </a:lnTo>
                  <a:lnTo>
                    <a:pt x="560" y="59"/>
                  </a:lnTo>
                  <a:lnTo>
                    <a:pt x="560" y="61"/>
                  </a:lnTo>
                  <a:lnTo>
                    <a:pt x="560" y="61"/>
                  </a:lnTo>
                  <a:lnTo>
                    <a:pt x="560" y="61"/>
                  </a:lnTo>
                  <a:lnTo>
                    <a:pt x="560" y="64"/>
                  </a:lnTo>
                  <a:lnTo>
                    <a:pt x="562" y="68"/>
                  </a:lnTo>
                  <a:lnTo>
                    <a:pt x="568" y="76"/>
                  </a:lnTo>
                  <a:lnTo>
                    <a:pt x="586" y="93"/>
                  </a:lnTo>
                  <a:lnTo>
                    <a:pt x="586" y="93"/>
                  </a:lnTo>
                  <a:lnTo>
                    <a:pt x="586" y="93"/>
                  </a:lnTo>
                  <a:lnTo>
                    <a:pt x="592" y="100"/>
                  </a:lnTo>
                  <a:lnTo>
                    <a:pt x="598" y="108"/>
                  </a:lnTo>
                  <a:lnTo>
                    <a:pt x="602" y="115"/>
                  </a:lnTo>
                  <a:lnTo>
                    <a:pt x="603" y="123"/>
                  </a:lnTo>
                  <a:lnTo>
                    <a:pt x="603" y="123"/>
                  </a:lnTo>
                  <a:lnTo>
                    <a:pt x="603" y="123"/>
                  </a:lnTo>
                  <a:lnTo>
                    <a:pt x="602" y="128"/>
                  </a:lnTo>
                  <a:lnTo>
                    <a:pt x="598" y="131"/>
                  </a:lnTo>
                  <a:lnTo>
                    <a:pt x="592" y="134"/>
                  </a:lnTo>
                  <a:lnTo>
                    <a:pt x="581" y="135"/>
                  </a:lnTo>
                  <a:lnTo>
                    <a:pt x="581" y="135"/>
                  </a:lnTo>
                  <a:lnTo>
                    <a:pt x="581" y="135"/>
                  </a:lnTo>
                  <a:lnTo>
                    <a:pt x="568" y="136"/>
                  </a:lnTo>
                  <a:lnTo>
                    <a:pt x="555" y="139"/>
                  </a:lnTo>
                  <a:lnTo>
                    <a:pt x="542" y="143"/>
                  </a:lnTo>
                  <a:lnTo>
                    <a:pt x="530" y="146"/>
                  </a:lnTo>
                  <a:lnTo>
                    <a:pt x="517" y="153"/>
                  </a:lnTo>
                  <a:lnTo>
                    <a:pt x="507" y="158"/>
                  </a:lnTo>
                  <a:lnTo>
                    <a:pt x="498" y="164"/>
                  </a:lnTo>
                  <a:lnTo>
                    <a:pt x="491" y="170"/>
                  </a:lnTo>
                  <a:lnTo>
                    <a:pt x="491" y="170"/>
                  </a:lnTo>
                  <a:lnTo>
                    <a:pt x="491" y="170"/>
                  </a:lnTo>
                  <a:lnTo>
                    <a:pt x="487" y="173"/>
                  </a:lnTo>
                  <a:lnTo>
                    <a:pt x="482" y="175"/>
                  </a:lnTo>
                  <a:lnTo>
                    <a:pt x="468" y="180"/>
                  </a:lnTo>
                  <a:lnTo>
                    <a:pt x="451" y="184"/>
                  </a:lnTo>
                  <a:lnTo>
                    <a:pt x="432" y="188"/>
                  </a:lnTo>
                  <a:lnTo>
                    <a:pt x="400" y="191"/>
                  </a:lnTo>
                  <a:lnTo>
                    <a:pt x="386" y="193"/>
                  </a:lnTo>
                  <a:lnTo>
                    <a:pt x="386" y="193"/>
                  </a:lnTo>
                  <a:lnTo>
                    <a:pt x="386" y="193"/>
                  </a:lnTo>
                  <a:lnTo>
                    <a:pt x="375" y="194"/>
                  </a:lnTo>
                  <a:lnTo>
                    <a:pt x="350" y="199"/>
                  </a:lnTo>
                  <a:lnTo>
                    <a:pt x="335" y="203"/>
                  </a:lnTo>
                  <a:lnTo>
                    <a:pt x="321" y="208"/>
                  </a:lnTo>
                  <a:lnTo>
                    <a:pt x="309" y="214"/>
                  </a:lnTo>
                  <a:lnTo>
                    <a:pt x="304" y="218"/>
                  </a:lnTo>
                  <a:lnTo>
                    <a:pt x="300" y="221"/>
                  </a:lnTo>
                  <a:lnTo>
                    <a:pt x="300" y="221"/>
                  </a:lnTo>
                  <a:lnTo>
                    <a:pt x="300" y="221"/>
                  </a:lnTo>
                  <a:lnTo>
                    <a:pt x="290" y="229"/>
                  </a:lnTo>
                  <a:lnTo>
                    <a:pt x="277" y="239"/>
                  </a:lnTo>
                  <a:lnTo>
                    <a:pt x="247" y="259"/>
                  </a:lnTo>
                  <a:lnTo>
                    <a:pt x="204" y="286"/>
                  </a:lnTo>
                  <a:lnTo>
                    <a:pt x="204" y="286"/>
                  </a:lnTo>
                  <a:lnTo>
                    <a:pt x="204" y="286"/>
                  </a:lnTo>
                  <a:lnTo>
                    <a:pt x="210" y="300"/>
                  </a:lnTo>
                  <a:lnTo>
                    <a:pt x="212" y="311"/>
                  </a:lnTo>
                  <a:lnTo>
                    <a:pt x="214" y="324"/>
                  </a:lnTo>
                  <a:lnTo>
                    <a:pt x="214" y="324"/>
                  </a:lnTo>
                  <a:lnTo>
                    <a:pt x="214" y="324"/>
                  </a:lnTo>
                  <a:lnTo>
                    <a:pt x="214" y="329"/>
                  </a:lnTo>
                  <a:lnTo>
                    <a:pt x="212" y="332"/>
                  </a:lnTo>
                  <a:lnTo>
                    <a:pt x="211" y="337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1" y="346"/>
                  </a:lnTo>
                  <a:lnTo>
                    <a:pt x="192" y="349"/>
                  </a:lnTo>
                  <a:lnTo>
                    <a:pt x="170" y="354"/>
                  </a:lnTo>
                  <a:lnTo>
                    <a:pt x="159" y="357"/>
                  </a:lnTo>
                  <a:lnTo>
                    <a:pt x="148" y="360"/>
                  </a:lnTo>
                  <a:lnTo>
                    <a:pt x="138" y="365"/>
                  </a:lnTo>
                  <a:lnTo>
                    <a:pt x="129" y="372"/>
                  </a:lnTo>
                  <a:lnTo>
                    <a:pt x="129" y="372"/>
                  </a:lnTo>
                  <a:lnTo>
                    <a:pt x="129" y="372"/>
                  </a:lnTo>
                  <a:lnTo>
                    <a:pt x="124" y="376"/>
                  </a:lnTo>
                  <a:lnTo>
                    <a:pt x="119" y="380"/>
                  </a:lnTo>
                  <a:lnTo>
                    <a:pt x="108" y="385"/>
                  </a:lnTo>
                  <a:lnTo>
                    <a:pt x="94" y="389"/>
                  </a:lnTo>
                  <a:lnTo>
                    <a:pt x="81" y="392"/>
                  </a:lnTo>
                  <a:lnTo>
                    <a:pt x="60" y="395"/>
                  </a:lnTo>
                  <a:lnTo>
                    <a:pt x="51" y="395"/>
                  </a:lnTo>
                  <a:lnTo>
                    <a:pt x="51" y="395"/>
                  </a:lnTo>
                  <a:lnTo>
                    <a:pt x="51" y="395"/>
                  </a:lnTo>
                  <a:lnTo>
                    <a:pt x="45" y="397"/>
                  </a:lnTo>
                  <a:lnTo>
                    <a:pt x="30" y="407"/>
                  </a:lnTo>
                  <a:lnTo>
                    <a:pt x="23" y="414"/>
                  </a:lnTo>
                  <a:lnTo>
                    <a:pt x="14" y="421"/>
                  </a:lnTo>
                  <a:lnTo>
                    <a:pt x="8" y="430"/>
                  </a:lnTo>
                  <a:lnTo>
                    <a:pt x="3" y="441"/>
                  </a:lnTo>
                  <a:lnTo>
                    <a:pt x="3" y="441"/>
                  </a:lnTo>
                  <a:lnTo>
                    <a:pt x="3" y="441"/>
                  </a:lnTo>
                  <a:lnTo>
                    <a:pt x="1" y="448"/>
                  </a:lnTo>
                  <a:lnTo>
                    <a:pt x="1" y="448"/>
                  </a:lnTo>
                  <a:lnTo>
                    <a:pt x="1" y="448"/>
                  </a:lnTo>
                  <a:lnTo>
                    <a:pt x="3" y="455"/>
                  </a:lnTo>
                  <a:lnTo>
                    <a:pt x="6" y="460"/>
                  </a:lnTo>
                  <a:lnTo>
                    <a:pt x="13" y="463"/>
                  </a:lnTo>
                  <a:lnTo>
                    <a:pt x="21" y="466"/>
                  </a:lnTo>
                  <a:lnTo>
                    <a:pt x="21" y="466"/>
                  </a:lnTo>
                  <a:lnTo>
                    <a:pt x="21" y="466"/>
                  </a:lnTo>
                  <a:lnTo>
                    <a:pt x="31" y="467"/>
                  </a:lnTo>
                  <a:lnTo>
                    <a:pt x="44" y="467"/>
                  </a:lnTo>
                  <a:lnTo>
                    <a:pt x="74" y="468"/>
                  </a:lnTo>
                  <a:lnTo>
                    <a:pt x="74" y="468"/>
                  </a:lnTo>
                  <a:lnTo>
                    <a:pt x="74" y="468"/>
                  </a:lnTo>
                  <a:lnTo>
                    <a:pt x="89" y="468"/>
                  </a:lnTo>
                  <a:lnTo>
                    <a:pt x="89" y="468"/>
                  </a:lnTo>
                  <a:lnTo>
                    <a:pt x="89" y="468"/>
                  </a:lnTo>
                  <a:lnTo>
                    <a:pt x="99" y="468"/>
                  </a:lnTo>
                  <a:lnTo>
                    <a:pt x="108" y="471"/>
                  </a:lnTo>
                  <a:lnTo>
                    <a:pt x="114" y="473"/>
                  </a:lnTo>
                  <a:lnTo>
                    <a:pt x="119" y="477"/>
                  </a:lnTo>
                  <a:lnTo>
                    <a:pt x="123" y="482"/>
                  </a:lnTo>
                  <a:lnTo>
                    <a:pt x="125" y="487"/>
                  </a:lnTo>
                  <a:lnTo>
                    <a:pt x="130" y="498"/>
                  </a:lnTo>
                  <a:lnTo>
                    <a:pt x="130" y="498"/>
                  </a:lnTo>
                  <a:lnTo>
                    <a:pt x="130" y="498"/>
                  </a:lnTo>
                  <a:lnTo>
                    <a:pt x="134" y="508"/>
                  </a:lnTo>
                  <a:lnTo>
                    <a:pt x="135" y="513"/>
                  </a:lnTo>
                  <a:lnTo>
                    <a:pt x="139" y="518"/>
                  </a:lnTo>
                  <a:lnTo>
                    <a:pt x="143" y="521"/>
                  </a:lnTo>
                  <a:lnTo>
                    <a:pt x="146" y="525"/>
                  </a:lnTo>
                  <a:lnTo>
                    <a:pt x="153" y="526"/>
                  </a:lnTo>
                  <a:lnTo>
                    <a:pt x="161" y="527"/>
                  </a:lnTo>
                  <a:lnTo>
                    <a:pt x="161" y="527"/>
                  </a:lnTo>
                  <a:lnTo>
                    <a:pt x="161" y="527"/>
                  </a:lnTo>
                  <a:lnTo>
                    <a:pt x="167" y="527"/>
                  </a:lnTo>
                  <a:lnTo>
                    <a:pt x="172" y="528"/>
                  </a:lnTo>
                  <a:lnTo>
                    <a:pt x="184" y="532"/>
                  </a:lnTo>
                  <a:lnTo>
                    <a:pt x="192" y="538"/>
                  </a:lnTo>
                  <a:lnTo>
                    <a:pt x="200" y="546"/>
                  </a:lnTo>
                  <a:lnTo>
                    <a:pt x="206" y="555"/>
                  </a:lnTo>
                  <a:lnTo>
                    <a:pt x="210" y="565"/>
                  </a:lnTo>
                  <a:lnTo>
                    <a:pt x="212" y="575"/>
                  </a:lnTo>
                  <a:lnTo>
                    <a:pt x="214" y="585"/>
                  </a:lnTo>
                  <a:lnTo>
                    <a:pt x="214" y="585"/>
                  </a:lnTo>
                  <a:lnTo>
                    <a:pt x="214" y="585"/>
                  </a:lnTo>
                  <a:lnTo>
                    <a:pt x="212" y="592"/>
                  </a:lnTo>
                  <a:lnTo>
                    <a:pt x="211" y="598"/>
                  </a:lnTo>
                  <a:lnTo>
                    <a:pt x="207" y="604"/>
                  </a:lnTo>
                  <a:lnTo>
                    <a:pt x="204" y="609"/>
                  </a:lnTo>
                  <a:lnTo>
                    <a:pt x="204" y="609"/>
                  </a:lnTo>
                  <a:lnTo>
                    <a:pt x="204" y="609"/>
                  </a:lnTo>
                  <a:lnTo>
                    <a:pt x="196" y="612"/>
                  </a:lnTo>
                  <a:lnTo>
                    <a:pt x="190" y="613"/>
                  </a:lnTo>
                  <a:lnTo>
                    <a:pt x="190" y="613"/>
                  </a:lnTo>
                  <a:lnTo>
                    <a:pt x="190" y="613"/>
                  </a:lnTo>
                  <a:lnTo>
                    <a:pt x="185" y="613"/>
                  </a:lnTo>
                  <a:lnTo>
                    <a:pt x="179" y="611"/>
                  </a:lnTo>
                  <a:lnTo>
                    <a:pt x="167" y="603"/>
                  </a:lnTo>
                  <a:lnTo>
                    <a:pt x="161" y="599"/>
                  </a:lnTo>
                  <a:lnTo>
                    <a:pt x="154" y="596"/>
                  </a:lnTo>
                  <a:lnTo>
                    <a:pt x="146" y="593"/>
                  </a:lnTo>
                  <a:lnTo>
                    <a:pt x="139" y="592"/>
                  </a:lnTo>
                  <a:lnTo>
                    <a:pt x="139" y="592"/>
                  </a:lnTo>
                  <a:lnTo>
                    <a:pt x="139" y="592"/>
                  </a:lnTo>
                  <a:lnTo>
                    <a:pt x="131" y="593"/>
                  </a:lnTo>
                  <a:lnTo>
                    <a:pt x="126" y="597"/>
                  </a:lnTo>
                  <a:lnTo>
                    <a:pt x="124" y="601"/>
                  </a:lnTo>
                  <a:lnTo>
                    <a:pt x="124" y="607"/>
                  </a:lnTo>
                  <a:lnTo>
                    <a:pt x="124" y="607"/>
                  </a:lnTo>
                  <a:lnTo>
                    <a:pt x="124" y="607"/>
                  </a:lnTo>
                  <a:lnTo>
                    <a:pt x="124" y="613"/>
                  </a:lnTo>
                  <a:lnTo>
                    <a:pt x="125" y="619"/>
                  </a:lnTo>
                  <a:lnTo>
                    <a:pt x="131" y="633"/>
                  </a:lnTo>
                  <a:lnTo>
                    <a:pt x="140" y="647"/>
                  </a:lnTo>
                  <a:lnTo>
                    <a:pt x="151" y="659"/>
                  </a:lnTo>
                  <a:lnTo>
                    <a:pt x="151" y="659"/>
                  </a:lnTo>
                  <a:lnTo>
                    <a:pt x="151" y="659"/>
                  </a:lnTo>
                  <a:lnTo>
                    <a:pt x="158" y="664"/>
                  </a:lnTo>
                  <a:lnTo>
                    <a:pt x="165" y="667"/>
                  </a:lnTo>
                  <a:lnTo>
                    <a:pt x="174" y="669"/>
                  </a:lnTo>
                  <a:lnTo>
                    <a:pt x="184" y="669"/>
                  </a:lnTo>
                  <a:lnTo>
                    <a:pt x="184" y="669"/>
                  </a:lnTo>
                  <a:lnTo>
                    <a:pt x="184" y="669"/>
                  </a:lnTo>
                  <a:lnTo>
                    <a:pt x="196" y="669"/>
                  </a:lnTo>
                  <a:lnTo>
                    <a:pt x="210" y="667"/>
                  </a:lnTo>
                  <a:lnTo>
                    <a:pt x="222" y="663"/>
                  </a:lnTo>
                  <a:lnTo>
                    <a:pt x="236" y="658"/>
                  </a:lnTo>
                  <a:lnTo>
                    <a:pt x="249" y="653"/>
                  </a:lnTo>
                  <a:lnTo>
                    <a:pt x="260" y="647"/>
                  </a:lnTo>
                  <a:lnTo>
                    <a:pt x="270" y="641"/>
                  </a:lnTo>
                  <a:lnTo>
                    <a:pt x="277" y="634"/>
                  </a:lnTo>
                  <a:lnTo>
                    <a:pt x="277" y="634"/>
                  </a:lnTo>
                  <a:lnTo>
                    <a:pt x="277" y="634"/>
                  </a:lnTo>
                  <a:lnTo>
                    <a:pt x="282" y="631"/>
                  </a:lnTo>
                  <a:lnTo>
                    <a:pt x="290" y="626"/>
                  </a:lnTo>
                  <a:lnTo>
                    <a:pt x="306" y="619"/>
                  </a:lnTo>
                  <a:lnTo>
                    <a:pt x="325" y="613"/>
                  </a:lnTo>
                  <a:lnTo>
                    <a:pt x="344" y="609"/>
                  </a:lnTo>
                  <a:lnTo>
                    <a:pt x="377" y="604"/>
                  </a:lnTo>
                  <a:lnTo>
                    <a:pt x="391" y="603"/>
                  </a:lnTo>
                  <a:lnTo>
                    <a:pt x="391" y="603"/>
                  </a:lnTo>
                  <a:lnTo>
                    <a:pt x="391" y="603"/>
                  </a:lnTo>
                  <a:lnTo>
                    <a:pt x="407" y="597"/>
                  </a:lnTo>
                  <a:lnTo>
                    <a:pt x="425" y="590"/>
                  </a:lnTo>
                  <a:lnTo>
                    <a:pt x="447" y="582"/>
                  </a:lnTo>
                  <a:lnTo>
                    <a:pt x="472" y="575"/>
                  </a:lnTo>
                  <a:lnTo>
                    <a:pt x="500" y="568"/>
                  </a:lnTo>
                  <a:lnTo>
                    <a:pt x="527" y="563"/>
                  </a:lnTo>
                  <a:lnTo>
                    <a:pt x="541" y="562"/>
                  </a:lnTo>
                  <a:lnTo>
                    <a:pt x="553" y="561"/>
                  </a:lnTo>
                  <a:lnTo>
                    <a:pt x="553" y="561"/>
                  </a:lnTo>
                  <a:lnTo>
                    <a:pt x="553" y="561"/>
                  </a:lnTo>
                  <a:lnTo>
                    <a:pt x="561" y="562"/>
                  </a:lnTo>
                  <a:lnTo>
                    <a:pt x="568" y="563"/>
                  </a:lnTo>
                  <a:lnTo>
                    <a:pt x="573" y="566"/>
                  </a:lnTo>
                  <a:lnTo>
                    <a:pt x="577" y="568"/>
                  </a:lnTo>
                  <a:lnTo>
                    <a:pt x="581" y="572"/>
                  </a:lnTo>
                  <a:lnTo>
                    <a:pt x="582" y="577"/>
                  </a:lnTo>
                  <a:lnTo>
                    <a:pt x="583" y="582"/>
                  </a:lnTo>
                  <a:lnTo>
                    <a:pt x="585" y="587"/>
                  </a:lnTo>
                  <a:lnTo>
                    <a:pt x="585" y="587"/>
                  </a:lnTo>
                  <a:lnTo>
                    <a:pt x="585" y="587"/>
                  </a:lnTo>
                  <a:lnTo>
                    <a:pt x="583" y="598"/>
                  </a:lnTo>
                  <a:lnTo>
                    <a:pt x="580" y="611"/>
                  </a:lnTo>
                  <a:lnTo>
                    <a:pt x="575" y="623"/>
                  </a:lnTo>
                  <a:lnTo>
                    <a:pt x="570" y="634"/>
                  </a:lnTo>
                  <a:lnTo>
                    <a:pt x="560" y="652"/>
                  </a:lnTo>
                  <a:lnTo>
                    <a:pt x="555" y="659"/>
                  </a:lnTo>
                  <a:lnTo>
                    <a:pt x="555" y="659"/>
                  </a:lnTo>
                  <a:lnTo>
                    <a:pt x="542" y="709"/>
                  </a:lnTo>
                  <a:lnTo>
                    <a:pt x="542" y="709"/>
                  </a:lnTo>
                  <a:lnTo>
                    <a:pt x="421" y="752"/>
                  </a:lnTo>
                  <a:lnTo>
                    <a:pt x="421" y="752"/>
                  </a:lnTo>
                  <a:lnTo>
                    <a:pt x="417" y="767"/>
                  </a:lnTo>
                  <a:lnTo>
                    <a:pt x="412" y="780"/>
                  </a:lnTo>
                  <a:lnTo>
                    <a:pt x="405" y="793"/>
                  </a:lnTo>
                  <a:lnTo>
                    <a:pt x="396" y="804"/>
                  </a:lnTo>
                  <a:lnTo>
                    <a:pt x="387" y="813"/>
                  </a:lnTo>
                  <a:lnTo>
                    <a:pt x="376" y="820"/>
                  </a:lnTo>
                  <a:lnTo>
                    <a:pt x="366" y="827"/>
                  </a:lnTo>
                  <a:lnTo>
                    <a:pt x="354" y="832"/>
                  </a:lnTo>
                  <a:lnTo>
                    <a:pt x="342" y="835"/>
                  </a:lnTo>
                  <a:lnTo>
                    <a:pt x="331" y="839"/>
                  </a:lnTo>
                  <a:lnTo>
                    <a:pt x="309" y="843"/>
                  </a:lnTo>
                  <a:lnTo>
                    <a:pt x="290" y="844"/>
                  </a:lnTo>
                  <a:lnTo>
                    <a:pt x="276" y="844"/>
                  </a:lnTo>
                  <a:lnTo>
                    <a:pt x="276" y="844"/>
                  </a:lnTo>
                  <a:lnTo>
                    <a:pt x="276" y="844"/>
                  </a:lnTo>
                  <a:lnTo>
                    <a:pt x="267" y="844"/>
                  </a:lnTo>
                  <a:lnTo>
                    <a:pt x="260" y="847"/>
                  </a:lnTo>
                  <a:lnTo>
                    <a:pt x="255" y="849"/>
                  </a:lnTo>
                  <a:lnTo>
                    <a:pt x="251" y="853"/>
                  </a:lnTo>
                  <a:lnTo>
                    <a:pt x="249" y="859"/>
                  </a:lnTo>
                  <a:lnTo>
                    <a:pt x="247" y="868"/>
                  </a:lnTo>
                  <a:lnTo>
                    <a:pt x="247" y="892"/>
                  </a:lnTo>
                  <a:lnTo>
                    <a:pt x="247" y="892"/>
                  </a:lnTo>
                  <a:lnTo>
                    <a:pt x="247" y="892"/>
                  </a:lnTo>
                  <a:lnTo>
                    <a:pt x="247" y="899"/>
                  </a:lnTo>
                  <a:lnTo>
                    <a:pt x="249" y="907"/>
                  </a:lnTo>
                  <a:lnTo>
                    <a:pt x="254" y="920"/>
                  </a:lnTo>
                  <a:lnTo>
                    <a:pt x="260" y="934"/>
                  </a:lnTo>
                  <a:lnTo>
                    <a:pt x="267" y="947"/>
                  </a:lnTo>
                  <a:lnTo>
                    <a:pt x="275" y="957"/>
                  </a:lnTo>
                  <a:lnTo>
                    <a:pt x="281" y="965"/>
                  </a:lnTo>
                  <a:lnTo>
                    <a:pt x="287" y="971"/>
                  </a:lnTo>
                  <a:lnTo>
                    <a:pt x="287" y="971"/>
                  </a:lnTo>
                  <a:lnTo>
                    <a:pt x="287" y="971"/>
                  </a:lnTo>
                  <a:lnTo>
                    <a:pt x="287" y="973"/>
                  </a:lnTo>
                  <a:lnTo>
                    <a:pt x="287" y="973"/>
                  </a:lnTo>
                  <a:lnTo>
                    <a:pt x="287" y="973"/>
                  </a:lnTo>
                  <a:lnTo>
                    <a:pt x="287" y="973"/>
                  </a:lnTo>
                  <a:lnTo>
                    <a:pt x="287" y="973"/>
                  </a:lnTo>
                  <a:lnTo>
                    <a:pt x="234" y="1021"/>
                  </a:lnTo>
                  <a:lnTo>
                    <a:pt x="234" y="1021"/>
                  </a:lnTo>
                  <a:lnTo>
                    <a:pt x="254" y="1030"/>
                  </a:lnTo>
                  <a:lnTo>
                    <a:pt x="289" y="1046"/>
                  </a:lnTo>
                  <a:lnTo>
                    <a:pt x="325" y="1065"/>
                  </a:lnTo>
                  <a:lnTo>
                    <a:pt x="339" y="1073"/>
                  </a:lnTo>
                  <a:lnTo>
                    <a:pt x="347" y="1080"/>
                  </a:lnTo>
                  <a:lnTo>
                    <a:pt x="347" y="1080"/>
                  </a:lnTo>
                  <a:lnTo>
                    <a:pt x="347" y="1080"/>
                  </a:lnTo>
                  <a:lnTo>
                    <a:pt x="356" y="1086"/>
                  </a:lnTo>
                  <a:lnTo>
                    <a:pt x="367" y="1094"/>
                  </a:lnTo>
                  <a:lnTo>
                    <a:pt x="400" y="1113"/>
                  </a:lnTo>
                  <a:lnTo>
                    <a:pt x="466" y="1145"/>
                  </a:lnTo>
                  <a:lnTo>
                    <a:pt x="466" y="1145"/>
                  </a:lnTo>
                  <a:lnTo>
                    <a:pt x="466" y="1145"/>
                  </a:lnTo>
                  <a:lnTo>
                    <a:pt x="478" y="1154"/>
                  </a:lnTo>
                  <a:lnTo>
                    <a:pt x="491" y="1162"/>
                  </a:lnTo>
                  <a:lnTo>
                    <a:pt x="503" y="1174"/>
                  </a:lnTo>
                  <a:lnTo>
                    <a:pt x="516" y="1185"/>
                  </a:lnTo>
                  <a:lnTo>
                    <a:pt x="541" y="1207"/>
                  </a:lnTo>
                  <a:lnTo>
                    <a:pt x="552" y="1217"/>
                  </a:lnTo>
                  <a:lnTo>
                    <a:pt x="563" y="1226"/>
                  </a:lnTo>
                  <a:lnTo>
                    <a:pt x="563" y="1226"/>
                  </a:lnTo>
                  <a:lnTo>
                    <a:pt x="563" y="1226"/>
                  </a:lnTo>
                  <a:lnTo>
                    <a:pt x="575" y="1234"/>
                  </a:lnTo>
                  <a:lnTo>
                    <a:pt x="586" y="1239"/>
                  </a:lnTo>
                  <a:lnTo>
                    <a:pt x="595" y="1241"/>
                  </a:lnTo>
                  <a:lnTo>
                    <a:pt x="603" y="1242"/>
                  </a:lnTo>
                  <a:lnTo>
                    <a:pt x="603" y="1242"/>
                  </a:lnTo>
                  <a:lnTo>
                    <a:pt x="603" y="1242"/>
                  </a:lnTo>
                  <a:lnTo>
                    <a:pt x="613" y="1241"/>
                  </a:lnTo>
                  <a:lnTo>
                    <a:pt x="623" y="1239"/>
                  </a:lnTo>
                  <a:lnTo>
                    <a:pt x="631" y="1235"/>
                  </a:lnTo>
                  <a:lnTo>
                    <a:pt x="639" y="1230"/>
                  </a:lnTo>
                  <a:lnTo>
                    <a:pt x="653" y="1221"/>
                  </a:lnTo>
                  <a:lnTo>
                    <a:pt x="661" y="1219"/>
                  </a:lnTo>
                  <a:lnTo>
                    <a:pt x="668" y="1217"/>
                  </a:lnTo>
                  <a:lnTo>
                    <a:pt x="668" y="1217"/>
                  </a:lnTo>
                  <a:lnTo>
                    <a:pt x="668" y="1217"/>
                  </a:lnTo>
                  <a:lnTo>
                    <a:pt x="674" y="1219"/>
                  </a:lnTo>
                  <a:lnTo>
                    <a:pt x="681" y="1221"/>
                  </a:lnTo>
                  <a:lnTo>
                    <a:pt x="681" y="1221"/>
                  </a:lnTo>
                  <a:lnTo>
                    <a:pt x="681" y="1221"/>
                  </a:lnTo>
                  <a:lnTo>
                    <a:pt x="684" y="1219"/>
                  </a:lnTo>
                  <a:lnTo>
                    <a:pt x="687" y="1217"/>
                  </a:lnTo>
                  <a:lnTo>
                    <a:pt x="696" y="1216"/>
                  </a:lnTo>
                  <a:lnTo>
                    <a:pt x="696" y="1216"/>
                  </a:lnTo>
                  <a:lnTo>
                    <a:pt x="696" y="1216"/>
                  </a:lnTo>
                  <a:lnTo>
                    <a:pt x="702" y="1216"/>
                  </a:lnTo>
                  <a:lnTo>
                    <a:pt x="708" y="1217"/>
                  </a:lnTo>
                  <a:lnTo>
                    <a:pt x="722" y="1222"/>
                  </a:lnTo>
                  <a:lnTo>
                    <a:pt x="752" y="1234"/>
                  </a:lnTo>
                  <a:lnTo>
                    <a:pt x="752" y="1234"/>
                  </a:lnTo>
                  <a:lnTo>
                    <a:pt x="752" y="1234"/>
                  </a:lnTo>
                  <a:lnTo>
                    <a:pt x="763" y="1237"/>
                  </a:lnTo>
                  <a:lnTo>
                    <a:pt x="777" y="1239"/>
                  </a:lnTo>
                  <a:lnTo>
                    <a:pt x="777" y="1239"/>
                  </a:lnTo>
                  <a:lnTo>
                    <a:pt x="777" y="1239"/>
                  </a:lnTo>
                  <a:lnTo>
                    <a:pt x="788" y="1237"/>
                  </a:lnTo>
                  <a:lnTo>
                    <a:pt x="798" y="1236"/>
                  </a:lnTo>
                  <a:lnTo>
                    <a:pt x="823" y="1232"/>
                  </a:lnTo>
                  <a:lnTo>
                    <a:pt x="852" y="1225"/>
                  </a:lnTo>
                  <a:lnTo>
                    <a:pt x="884" y="1216"/>
                  </a:lnTo>
                  <a:lnTo>
                    <a:pt x="884" y="1216"/>
                  </a:lnTo>
                  <a:lnTo>
                    <a:pt x="884" y="1216"/>
                  </a:lnTo>
                  <a:lnTo>
                    <a:pt x="907" y="1210"/>
                  </a:lnTo>
                  <a:lnTo>
                    <a:pt x="927" y="1200"/>
                  </a:lnTo>
                  <a:lnTo>
                    <a:pt x="944" y="1190"/>
                  </a:lnTo>
                  <a:lnTo>
                    <a:pt x="959" y="1179"/>
                  </a:lnTo>
                  <a:lnTo>
                    <a:pt x="973" y="1167"/>
                  </a:lnTo>
                  <a:lnTo>
                    <a:pt x="987" y="1156"/>
                  </a:lnTo>
                  <a:lnTo>
                    <a:pt x="1009" y="1133"/>
                  </a:lnTo>
                  <a:lnTo>
                    <a:pt x="1009" y="1133"/>
                  </a:lnTo>
                  <a:lnTo>
                    <a:pt x="1009" y="1133"/>
                  </a:lnTo>
                  <a:lnTo>
                    <a:pt x="1019" y="1121"/>
                  </a:lnTo>
                  <a:lnTo>
                    <a:pt x="1027" y="1111"/>
                  </a:lnTo>
                  <a:lnTo>
                    <a:pt x="1039" y="1095"/>
                  </a:lnTo>
                  <a:lnTo>
                    <a:pt x="1045" y="1089"/>
                  </a:lnTo>
                  <a:lnTo>
                    <a:pt x="1052" y="1083"/>
                  </a:lnTo>
                  <a:lnTo>
                    <a:pt x="1059" y="1079"/>
                  </a:lnTo>
                  <a:lnTo>
                    <a:pt x="1069" y="1076"/>
                  </a:lnTo>
                  <a:lnTo>
                    <a:pt x="1069" y="1076"/>
                  </a:lnTo>
                  <a:lnTo>
                    <a:pt x="1069" y="1076"/>
                  </a:lnTo>
                  <a:lnTo>
                    <a:pt x="1082" y="1074"/>
                  </a:lnTo>
                  <a:lnTo>
                    <a:pt x="1082" y="1074"/>
                  </a:lnTo>
                  <a:lnTo>
                    <a:pt x="1082" y="1074"/>
                  </a:lnTo>
                  <a:lnTo>
                    <a:pt x="1088" y="1075"/>
                  </a:lnTo>
                  <a:lnTo>
                    <a:pt x="1093" y="1076"/>
                  </a:lnTo>
                  <a:lnTo>
                    <a:pt x="1096" y="1079"/>
                  </a:lnTo>
                  <a:lnTo>
                    <a:pt x="1100" y="1083"/>
                  </a:lnTo>
                  <a:lnTo>
                    <a:pt x="1103" y="1088"/>
                  </a:lnTo>
                  <a:lnTo>
                    <a:pt x="1105" y="1093"/>
                  </a:lnTo>
                  <a:lnTo>
                    <a:pt x="1108" y="1105"/>
                  </a:lnTo>
                  <a:lnTo>
                    <a:pt x="1108" y="1105"/>
                  </a:lnTo>
                  <a:lnTo>
                    <a:pt x="1108" y="1105"/>
                  </a:lnTo>
                  <a:lnTo>
                    <a:pt x="1110" y="1114"/>
                  </a:lnTo>
                  <a:lnTo>
                    <a:pt x="1115" y="1123"/>
                  </a:lnTo>
                  <a:lnTo>
                    <a:pt x="1120" y="1131"/>
                  </a:lnTo>
                  <a:lnTo>
                    <a:pt x="1128" y="1139"/>
                  </a:lnTo>
                  <a:lnTo>
                    <a:pt x="1136" y="1145"/>
                  </a:lnTo>
                  <a:lnTo>
                    <a:pt x="1146" y="1151"/>
                  </a:lnTo>
                  <a:lnTo>
                    <a:pt x="1158" y="1154"/>
                  </a:lnTo>
                  <a:lnTo>
                    <a:pt x="1170" y="1155"/>
                  </a:lnTo>
                  <a:lnTo>
                    <a:pt x="1170" y="1155"/>
                  </a:lnTo>
                  <a:lnTo>
                    <a:pt x="1170" y="1155"/>
                  </a:lnTo>
                  <a:lnTo>
                    <a:pt x="1188" y="1156"/>
                  </a:lnTo>
                  <a:lnTo>
                    <a:pt x="1195" y="1157"/>
                  </a:lnTo>
                  <a:lnTo>
                    <a:pt x="1200" y="1160"/>
                  </a:lnTo>
                  <a:lnTo>
                    <a:pt x="1205" y="1162"/>
                  </a:lnTo>
                  <a:lnTo>
                    <a:pt x="1209" y="1165"/>
                  </a:lnTo>
                  <a:lnTo>
                    <a:pt x="1210" y="1169"/>
                  </a:lnTo>
                  <a:lnTo>
                    <a:pt x="1211" y="1172"/>
                  </a:lnTo>
                  <a:lnTo>
                    <a:pt x="1211" y="1172"/>
                  </a:lnTo>
                  <a:lnTo>
                    <a:pt x="1211" y="1172"/>
                  </a:lnTo>
                  <a:lnTo>
                    <a:pt x="1210" y="1177"/>
                  </a:lnTo>
                  <a:lnTo>
                    <a:pt x="1206" y="1182"/>
                  </a:lnTo>
                  <a:lnTo>
                    <a:pt x="1206" y="1182"/>
                  </a:lnTo>
                  <a:lnTo>
                    <a:pt x="1206" y="1182"/>
                  </a:lnTo>
                  <a:lnTo>
                    <a:pt x="1201" y="1189"/>
                  </a:lnTo>
                  <a:lnTo>
                    <a:pt x="1198" y="1197"/>
                  </a:lnTo>
                  <a:lnTo>
                    <a:pt x="1196" y="1207"/>
                  </a:lnTo>
                  <a:lnTo>
                    <a:pt x="1196" y="1219"/>
                  </a:lnTo>
                  <a:lnTo>
                    <a:pt x="1196" y="1219"/>
                  </a:lnTo>
                  <a:lnTo>
                    <a:pt x="1196" y="1219"/>
                  </a:lnTo>
                  <a:lnTo>
                    <a:pt x="1196" y="1246"/>
                  </a:lnTo>
                  <a:lnTo>
                    <a:pt x="1196" y="1246"/>
                  </a:lnTo>
                  <a:lnTo>
                    <a:pt x="1196" y="1246"/>
                  </a:lnTo>
                  <a:lnTo>
                    <a:pt x="1198" y="1257"/>
                  </a:lnTo>
                  <a:lnTo>
                    <a:pt x="1200" y="1265"/>
                  </a:lnTo>
                  <a:lnTo>
                    <a:pt x="1201" y="1267"/>
                  </a:lnTo>
                  <a:lnTo>
                    <a:pt x="1204" y="1269"/>
                  </a:lnTo>
                  <a:lnTo>
                    <a:pt x="1209" y="1270"/>
                  </a:lnTo>
                  <a:lnTo>
                    <a:pt x="1209" y="1270"/>
                  </a:lnTo>
                  <a:lnTo>
                    <a:pt x="1209" y="1270"/>
                  </a:lnTo>
                  <a:lnTo>
                    <a:pt x="1213" y="1269"/>
                  </a:lnTo>
                  <a:lnTo>
                    <a:pt x="1218" y="1267"/>
                  </a:lnTo>
                  <a:lnTo>
                    <a:pt x="1223" y="1264"/>
                  </a:lnTo>
                  <a:lnTo>
                    <a:pt x="1228" y="1260"/>
                  </a:lnTo>
                  <a:lnTo>
                    <a:pt x="1228" y="1260"/>
                  </a:lnTo>
                  <a:lnTo>
                    <a:pt x="1228" y="1260"/>
                  </a:lnTo>
                  <a:lnTo>
                    <a:pt x="1231" y="1256"/>
                  </a:lnTo>
                  <a:lnTo>
                    <a:pt x="1234" y="1255"/>
                  </a:lnTo>
                  <a:lnTo>
                    <a:pt x="1238" y="1254"/>
                  </a:lnTo>
                  <a:lnTo>
                    <a:pt x="1241" y="1254"/>
                  </a:lnTo>
                  <a:lnTo>
                    <a:pt x="1241" y="1254"/>
                  </a:lnTo>
                  <a:lnTo>
                    <a:pt x="1241" y="1254"/>
                  </a:lnTo>
                  <a:lnTo>
                    <a:pt x="1249" y="1255"/>
                  </a:lnTo>
                  <a:lnTo>
                    <a:pt x="1258" y="1257"/>
                  </a:lnTo>
                  <a:lnTo>
                    <a:pt x="1268" y="1260"/>
                  </a:lnTo>
                  <a:lnTo>
                    <a:pt x="1279" y="1264"/>
                  </a:lnTo>
                  <a:lnTo>
                    <a:pt x="1279" y="1264"/>
                  </a:lnTo>
                  <a:lnTo>
                    <a:pt x="1279" y="1264"/>
                  </a:lnTo>
                  <a:lnTo>
                    <a:pt x="1281" y="1264"/>
                  </a:lnTo>
                  <a:lnTo>
                    <a:pt x="1281" y="1264"/>
                  </a:lnTo>
                  <a:lnTo>
                    <a:pt x="1281" y="1264"/>
                  </a:lnTo>
                  <a:lnTo>
                    <a:pt x="1286" y="1262"/>
                  </a:lnTo>
                  <a:lnTo>
                    <a:pt x="1290" y="1261"/>
                  </a:lnTo>
                  <a:lnTo>
                    <a:pt x="1299" y="1257"/>
                  </a:lnTo>
                  <a:lnTo>
                    <a:pt x="1306" y="1251"/>
                  </a:lnTo>
                  <a:lnTo>
                    <a:pt x="1315" y="1245"/>
                  </a:lnTo>
                  <a:lnTo>
                    <a:pt x="1329" y="1231"/>
                  </a:lnTo>
                  <a:lnTo>
                    <a:pt x="1336" y="1227"/>
                  </a:lnTo>
                  <a:lnTo>
                    <a:pt x="1341" y="1226"/>
                  </a:lnTo>
                  <a:lnTo>
                    <a:pt x="1341" y="1226"/>
                  </a:lnTo>
                  <a:lnTo>
                    <a:pt x="1341" y="1226"/>
                  </a:lnTo>
                  <a:lnTo>
                    <a:pt x="1345" y="1226"/>
                  </a:lnTo>
                  <a:lnTo>
                    <a:pt x="1345" y="1226"/>
                  </a:lnTo>
                  <a:lnTo>
                    <a:pt x="1345" y="1226"/>
                  </a:lnTo>
                  <a:lnTo>
                    <a:pt x="1349" y="1227"/>
                  </a:lnTo>
                  <a:lnTo>
                    <a:pt x="1354" y="1229"/>
                  </a:lnTo>
                  <a:lnTo>
                    <a:pt x="1354" y="1229"/>
                  </a:lnTo>
                  <a:lnTo>
                    <a:pt x="1354" y="1229"/>
                  </a:lnTo>
                  <a:lnTo>
                    <a:pt x="1361" y="1227"/>
                  </a:lnTo>
                  <a:lnTo>
                    <a:pt x="1367" y="1226"/>
                  </a:lnTo>
                  <a:lnTo>
                    <a:pt x="1385" y="1220"/>
                  </a:lnTo>
                  <a:lnTo>
                    <a:pt x="1402" y="1210"/>
                  </a:lnTo>
                  <a:lnTo>
                    <a:pt x="1420" y="1199"/>
                  </a:lnTo>
                  <a:lnTo>
                    <a:pt x="1420" y="1199"/>
                  </a:lnTo>
                  <a:lnTo>
                    <a:pt x="1420" y="1199"/>
                  </a:lnTo>
                  <a:lnTo>
                    <a:pt x="1441" y="1185"/>
                  </a:lnTo>
                  <a:lnTo>
                    <a:pt x="1465" y="1172"/>
                  </a:lnTo>
                  <a:lnTo>
                    <a:pt x="1479" y="1166"/>
                  </a:lnTo>
                  <a:lnTo>
                    <a:pt x="1490" y="1162"/>
                  </a:lnTo>
                  <a:lnTo>
                    <a:pt x="1501" y="1159"/>
                  </a:lnTo>
                  <a:lnTo>
                    <a:pt x="1511" y="1157"/>
                  </a:lnTo>
                  <a:lnTo>
                    <a:pt x="1511" y="1157"/>
                  </a:lnTo>
                  <a:lnTo>
                    <a:pt x="1511" y="1157"/>
                  </a:lnTo>
                  <a:lnTo>
                    <a:pt x="1519" y="1159"/>
                  </a:lnTo>
                  <a:lnTo>
                    <a:pt x="1521" y="1160"/>
                  </a:lnTo>
                  <a:lnTo>
                    <a:pt x="1524" y="1162"/>
                  </a:lnTo>
                  <a:lnTo>
                    <a:pt x="1524" y="1162"/>
                  </a:lnTo>
                  <a:lnTo>
                    <a:pt x="1524" y="1162"/>
                  </a:lnTo>
                  <a:lnTo>
                    <a:pt x="1531" y="1170"/>
                  </a:lnTo>
                  <a:lnTo>
                    <a:pt x="1537" y="1175"/>
                  </a:lnTo>
                  <a:lnTo>
                    <a:pt x="1544" y="1179"/>
                  </a:lnTo>
                  <a:lnTo>
                    <a:pt x="1551" y="1179"/>
                  </a:lnTo>
                  <a:lnTo>
                    <a:pt x="1551" y="1179"/>
                  </a:lnTo>
                  <a:lnTo>
                    <a:pt x="1551" y="1179"/>
                  </a:lnTo>
                  <a:lnTo>
                    <a:pt x="1561" y="1177"/>
                  </a:lnTo>
                  <a:lnTo>
                    <a:pt x="1561" y="1177"/>
                  </a:lnTo>
                  <a:lnTo>
                    <a:pt x="1561" y="1177"/>
                  </a:lnTo>
                  <a:lnTo>
                    <a:pt x="1570" y="1174"/>
                  </a:lnTo>
                  <a:lnTo>
                    <a:pt x="1581" y="1167"/>
                  </a:lnTo>
                  <a:lnTo>
                    <a:pt x="1608" y="1149"/>
                  </a:lnTo>
                  <a:lnTo>
                    <a:pt x="1635" y="1130"/>
                  </a:lnTo>
                  <a:lnTo>
                    <a:pt x="1651" y="1116"/>
                  </a:lnTo>
                  <a:lnTo>
                    <a:pt x="1651" y="1116"/>
                  </a:lnTo>
                  <a:lnTo>
                    <a:pt x="1651" y="1116"/>
                  </a:lnTo>
                  <a:lnTo>
                    <a:pt x="1661" y="1106"/>
                  </a:lnTo>
                  <a:lnTo>
                    <a:pt x="1675" y="1090"/>
                  </a:lnTo>
                  <a:lnTo>
                    <a:pt x="1682" y="1079"/>
                  </a:lnTo>
                  <a:lnTo>
                    <a:pt x="1688" y="1068"/>
                  </a:lnTo>
                  <a:lnTo>
                    <a:pt x="1695" y="1054"/>
                  </a:lnTo>
                  <a:lnTo>
                    <a:pt x="1700" y="1038"/>
                  </a:lnTo>
                  <a:lnTo>
                    <a:pt x="1700" y="1038"/>
                  </a:lnTo>
                  <a:lnTo>
                    <a:pt x="1700" y="1038"/>
                  </a:lnTo>
                  <a:lnTo>
                    <a:pt x="1705" y="1019"/>
                  </a:lnTo>
                  <a:lnTo>
                    <a:pt x="1706" y="1001"/>
                  </a:lnTo>
                  <a:lnTo>
                    <a:pt x="1706" y="1001"/>
                  </a:lnTo>
                  <a:lnTo>
                    <a:pt x="1706" y="1001"/>
                  </a:lnTo>
                  <a:lnTo>
                    <a:pt x="1705" y="993"/>
                  </a:lnTo>
                  <a:lnTo>
                    <a:pt x="1703" y="984"/>
                  </a:lnTo>
                  <a:lnTo>
                    <a:pt x="1700" y="966"/>
                  </a:lnTo>
                  <a:lnTo>
                    <a:pt x="1693" y="952"/>
                  </a:lnTo>
                  <a:lnTo>
                    <a:pt x="1685" y="938"/>
                  </a:lnTo>
                  <a:lnTo>
                    <a:pt x="1685" y="938"/>
                  </a:lnTo>
                  <a:lnTo>
                    <a:pt x="1685" y="938"/>
                  </a:lnTo>
                  <a:lnTo>
                    <a:pt x="1680" y="928"/>
                  </a:lnTo>
                  <a:lnTo>
                    <a:pt x="1677" y="920"/>
                  </a:lnTo>
                  <a:lnTo>
                    <a:pt x="1677" y="920"/>
                  </a:lnTo>
                  <a:lnTo>
                    <a:pt x="1677" y="920"/>
                  </a:lnTo>
                  <a:lnTo>
                    <a:pt x="1678" y="915"/>
                  </a:lnTo>
                  <a:lnTo>
                    <a:pt x="1681" y="910"/>
                  </a:lnTo>
                  <a:lnTo>
                    <a:pt x="1683" y="907"/>
                  </a:lnTo>
                  <a:lnTo>
                    <a:pt x="1688" y="903"/>
                  </a:lnTo>
                  <a:lnTo>
                    <a:pt x="1698" y="893"/>
                  </a:lnTo>
                  <a:lnTo>
                    <a:pt x="1712" y="882"/>
                  </a:lnTo>
                  <a:lnTo>
                    <a:pt x="1712" y="882"/>
                  </a:lnTo>
                  <a:lnTo>
                    <a:pt x="1712" y="882"/>
                  </a:lnTo>
                  <a:lnTo>
                    <a:pt x="1720" y="872"/>
                  </a:lnTo>
                  <a:lnTo>
                    <a:pt x="1726" y="863"/>
                  </a:lnTo>
                  <a:lnTo>
                    <a:pt x="1731" y="854"/>
                  </a:lnTo>
                  <a:lnTo>
                    <a:pt x="1735" y="844"/>
                  </a:lnTo>
                  <a:lnTo>
                    <a:pt x="1742" y="823"/>
                  </a:lnTo>
                  <a:lnTo>
                    <a:pt x="1748" y="810"/>
                  </a:lnTo>
                  <a:lnTo>
                    <a:pt x="1755" y="797"/>
                  </a:lnTo>
                  <a:lnTo>
                    <a:pt x="1755" y="797"/>
                  </a:lnTo>
                  <a:lnTo>
                    <a:pt x="1755" y="797"/>
                  </a:lnTo>
                  <a:lnTo>
                    <a:pt x="1760" y="790"/>
                  </a:lnTo>
                  <a:lnTo>
                    <a:pt x="1765" y="785"/>
                  </a:lnTo>
                  <a:lnTo>
                    <a:pt x="1770" y="780"/>
                  </a:lnTo>
                  <a:lnTo>
                    <a:pt x="1775" y="778"/>
                  </a:lnTo>
                  <a:lnTo>
                    <a:pt x="1786" y="773"/>
                  </a:lnTo>
                  <a:lnTo>
                    <a:pt x="1797" y="771"/>
                  </a:lnTo>
                  <a:lnTo>
                    <a:pt x="1808" y="769"/>
                  </a:lnTo>
                  <a:lnTo>
                    <a:pt x="1818" y="766"/>
                  </a:lnTo>
                  <a:lnTo>
                    <a:pt x="1822" y="764"/>
                  </a:lnTo>
                  <a:lnTo>
                    <a:pt x="1826" y="762"/>
                  </a:lnTo>
                  <a:lnTo>
                    <a:pt x="1829" y="758"/>
                  </a:lnTo>
                  <a:lnTo>
                    <a:pt x="1833" y="753"/>
                  </a:lnTo>
                  <a:lnTo>
                    <a:pt x="1833" y="753"/>
                  </a:lnTo>
                  <a:lnTo>
                    <a:pt x="1833" y="753"/>
                  </a:lnTo>
                  <a:lnTo>
                    <a:pt x="1838" y="747"/>
                  </a:lnTo>
                  <a:lnTo>
                    <a:pt x="1844" y="742"/>
                  </a:lnTo>
                  <a:lnTo>
                    <a:pt x="1851" y="741"/>
                  </a:lnTo>
                  <a:lnTo>
                    <a:pt x="1858" y="739"/>
                  </a:lnTo>
                  <a:lnTo>
                    <a:pt x="1858" y="739"/>
                  </a:lnTo>
                  <a:lnTo>
                    <a:pt x="1858" y="739"/>
                  </a:lnTo>
                  <a:lnTo>
                    <a:pt x="1881" y="741"/>
                  </a:lnTo>
                  <a:lnTo>
                    <a:pt x="1881" y="741"/>
                  </a:lnTo>
                  <a:lnTo>
                    <a:pt x="1881" y="741"/>
                  </a:lnTo>
                  <a:lnTo>
                    <a:pt x="1887" y="741"/>
                  </a:lnTo>
                  <a:lnTo>
                    <a:pt x="1893" y="739"/>
                  </a:lnTo>
                  <a:lnTo>
                    <a:pt x="1899" y="737"/>
                  </a:lnTo>
                  <a:lnTo>
                    <a:pt x="1904" y="732"/>
                  </a:lnTo>
                  <a:lnTo>
                    <a:pt x="1904" y="732"/>
                  </a:lnTo>
                  <a:lnTo>
                    <a:pt x="1904" y="732"/>
                  </a:lnTo>
                  <a:lnTo>
                    <a:pt x="1908" y="729"/>
                  </a:lnTo>
                  <a:lnTo>
                    <a:pt x="1912" y="727"/>
                  </a:lnTo>
                  <a:lnTo>
                    <a:pt x="1921" y="724"/>
                  </a:lnTo>
                  <a:lnTo>
                    <a:pt x="1932" y="723"/>
                  </a:lnTo>
                  <a:lnTo>
                    <a:pt x="1943" y="722"/>
                  </a:lnTo>
                  <a:lnTo>
                    <a:pt x="1943" y="722"/>
                  </a:lnTo>
                  <a:lnTo>
                    <a:pt x="1943" y="722"/>
                  </a:lnTo>
                  <a:lnTo>
                    <a:pt x="1974" y="723"/>
                  </a:lnTo>
                  <a:lnTo>
                    <a:pt x="1974" y="723"/>
                  </a:lnTo>
                  <a:lnTo>
                    <a:pt x="1974" y="723"/>
                  </a:lnTo>
                  <a:lnTo>
                    <a:pt x="1984" y="723"/>
                  </a:lnTo>
                  <a:lnTo>
                    <a:pt x="1993" y="722"/>
                  </a:lnTo>
                  <a:lnTo>
                    <a:pt x="2001" y="719"/>
                  </a:lnTo>
                  <a:lnTo>
                    <a:pt x="2007" y="714"/>
                  </a:lnTo>
                  <a:lnTo>
                    <a:pt x="2007" y="714"/>
                  </a:lnTo>
                  <a:lnTo>
                    <a:pt x="2007" y="714"/>
                  </a:lnTo>
                  <a:lnTo>
                    <a:pt x="2011" y="712"/>
                  </a:lnTo>
                  <a:lnTo>
                    <a:pt x="2014" y="711"/>
                  </a:lnTo>
                  <a:lnTo>
                    <a:pt x="2018" y="709"/>
                  </a:lnTo>
                  <a:lnTo>
                    <a:pt x="2023" y="708"/>
                  </a:lnTo>
                  <a:lnTo>
                    <a:pt x="2023" y="708"/>
                  </a:lnTo>
                  <a:lnTo>
                    <a:pt x="2023" y="708"/>
                  </a:lnTo>
                  <a:lnTo>
                    <a:pt x="2032" y="709"/>
                  </a:lnTo>
                  <a:lnTo>
                    <a:pt x="2043" y="712"/>
                  </a:lnTo>
                  <a:lnTo>
                    <a:pt x="2054" y="714"/>
                  </a:lnTo>
                  <a:lnTo>
                    <a:pt x="2067" y="716"/>
                  </a:lnTo>
                  <a:lnTo>
                    <a:pt x="2067" y="716"/>
                  </a:lnTo>
                  <a:lnTo>
                    <a:pt x="2067" y="716"/>
                  </a:lnTo>
                  <a:lnTo>
                    <a:pt x="2074" y="716"/>
                  </a:lnTo>
                  <a:lnTo>
                    <a:pt x="2080" y="714"/>
                  </a:lnTo>
                  <a:lnTo>
                    <a:pt x="2088" y="712"/>
                  </a:lnTo>
                  <a:lnTo>
                    <a:pt x="2097" y="708"/>
                  </a:lnTo>
                  <a:lnTo>
                    <a:pt x="2097" y="708"/>
                  </a:lnTo>
                  <a:lnTo>
                    <a:pt x="2097" y="708"/>
                  </a:lnTo>
                  <a:lnTo>
                    <a:pt x="2105" y="703"/>
                  </a:lnTo>
                  <a:lnTo>
                    <a:pt x="2117" y="699"/>
                  </a:lnTo>
                  <a:lnTo>
                    <a:pt x="2127" y="697"/>
                  </a:lnTo>
                  <a:lnTo>
                    <a:pt x="2137" y="694"/>
                  </a:lnTo>
                  <a:lnTo>
                    <a:pt x="2158" y="692"/>
                  </a:lnTo>
                  <a:lnTo>
                    <a:pt x="2179" y="692"/>
                  </a:lnTo>
                  <a:lnTo>
                    <a:pt x="2179" y="692"/>
                  </a:lnTo>
                  <a:lnTo>
                    <a:pt x="2179" y="692"/>
                  </a:lnTo>
                  <a:lnTo>
                    <a:pt x="2222" y="692"/>
                  </a:lnTo>
                  <a:lnTo>
                    <a:pt x="2222" y="692"/>
                  </a:lnTo>
                  <a:lnTo>
                    <a:pt x="2222" y="692"/>
                  </a:lnTo>
                  <a:lnTo>
                    <a:pt x="2238" y="691"/>
                  </a:lnTo>
                  <a:lnTo>
                    <a:pt x="2259" y="686"/>
                  </a:lnTo>
                  <a:lnTo>
                    <a:pt x="2283" y="679"/>
                  </a:lnTo>
                  <a:lnTo>
                    <a:pt x="2309" y="671"/>
                  </a:lnTo>
                  <a:lnTo>
                    <a:pt x="2363" y="652"/>
                  </a:lnTo>
                  <a:lnTo>
                    <a:pt x="2405" y="636"/>
                  </a:lnTo>
                  <a:lnTo>
                    <a:pt x="2405" y="636"/>
                  </a:lnTo>
                  <a:lnTo>
                    <a:pt x="2405" y="636"/>
                  </a:lnTo>
                  <a:lnTo>
                    <a:pt x="2415" y="633"/>
                  </a:lnTo>
                  <a:lnTo>
                    <a:pt x="2425" y="631"/>
                  </a:lnTo>
                  <a:lnTo>
                    <a:pt x="2449" y="628"/>
                  </a:lnTo>
                  <a:lnTo>
                    <a:pt x="2474" y="626"/>
                  </a:lnTo>
                  <a:lnTo>
                    <a:pt x="2499" y="626"/>
                  </a:lnTo>
                  <a:lnTo>
                    <a:pt x="2522" y="624"/>
                  </a:lnTo>
                  <a:lnTo>
                    <a:pt x="2542" y="623"/>
                  </a:lnTo>
                  <a:lnTo>
                    <a:pt x="2559" y="621"/>
                  </a:lnTo>
                  <a:lnTo>
                    <a:pt x="2564" y="618"/>
                  </a:lnTo>
                  <a:lnTo>
                    <a:pt x="2567" y="616"/>
                  </a:lnTo>
                  <a:lnTo>
                    <a:pt x="2567" y="616"/>
                  </a:lnTo>
                  <a:lnTo>
                    <a:pt x="2567" y="616"/>
                  </a:lnTo>
                  <a:lnTo>
                    <a:pt x="2575" y="607"/>
                  </a:lnTo>
                  <a:lnTo>
                    <a:pt x="2581" y="596"/>
                  </a:lnTo>
                  <a:lnTo>
                    <a:pt x="2581" y="596"/>
                  </a:lnTo>
                  <a:lnTo>
                    <a:pt x="2581" y="596"/>
                  </a:lnTo>
                  <a:lnTo>
                    <a:pt x="2567" y="593"/>
                  </a:lnTo>
                  <a:lnTo>
                    <a:pt x="2551" y="591"/>
                  </a:lnTo>
                  <a:lnTo>
                    <a:pt x="2537" y="586"/>
                  </a:lnTo>
                  <a:lnTo>
                    <a:pt x="2524" y="581"/>
                  </a:lnTo>
                  <a:lnTo>
                    <a:pt x="2524" y="581"/>
                  </a:lnTo>
                  <a:lnTo>
                    <a:pt x="2524" y="580"/>
                  </a:lnTo>
                  <a:lnTo>
                    <a:pt x="2525" y="580"/>
                  </a:lnTo>
                  <a:lnTo>
                    <a:pt x="2525" y="580"/>
                  </a:lnTo>
                  <a:lnTo>
                    <a:pt x="2537" y="585"/>
                  </a:lnTo>
                  <a:lnTo>
                    <a:pt x="2552" y="590"/>
                  </a:lnTo>
                  <a:lnTo>
                    <a:pt x="2569" y="592"/>
                  </a:lnTo>
                  <a:lnTo>
                    <a:pt x="2582" y="593"/>
                  </a:lnTo>
                  <a:lnTo>
                    <a:pt x="2582" y="593"/>
                  </a:lnTo>
                  <a:lnTo>
                    <a:pt x="2582" y="593"/>
                  </a:lnTo>
                  <a:lnTo>
                    <a:pt x="2584" y="595"/>
                  </a:lnTo>
                  <a:lnTo>
                    <a:pt x="2584" y="595"/>
                  </a:lnTo>
                  <a:lnTo>
                    <a:pt x="2584" y="595"/>
                  </a:lnTo>
                  <a:lnTo>
                    <a:pt x="2584" y="595"/>
                  </a:lnTo>
                  <a:lnTo>
                    <a:pt x="2584" y="595"/>
                  </a:lnTo>
                  <a:lnTo>
                    <a:pt x="2584" y="595"/>
                  </a:lnTo>
                  <a:lnTo>
                    <a:pt x="2576" y="608"/>
                  </a:lnTo>
                  <a:lnTo>
                    <a:pt x="2569" y="617"/>
                  </a:lnTo>
                  <a:lnTo>
                    <a:pt x="2569" y="617"/>
                  </a:lnTo>
                  <a:lnTo>
                    <a:pt x="2569" y="617"/>
                  </a:lnTo>
                  <a:lnTo>
                    <a:pt x="2565" y="619"/>
                  </a:lnTo>
                  <a:lnTo>
                    <a:pt x="2559" y="622"/>
                  </a:lnTo>
                  <a:lnTo>
                    <a:pt x="2542" y="624"/>
                  </a:lnTo>
                  <a:lnTo>
                    <a:pt x="2522" y="627"/>
                  </a:lnTo>
                  <a:lnTo>
                    <a:pt x="2499" y="627"/>
                  </a:lnTo>
                  <a:lnTo>
                    <a:pt x="2474" y="628"/>
                  </a:lnTo>
                  <a:lnTo>
                    <a:pt x="2449" y="629"/>
                  </a:lnTo>
                  <a:lnTo>
                    <a:pt x="2426" y="632"/>
                  </a:lnTo>
                  <a:lnTo>
                    <a:pt x="2415" y="634"/>
                  </a:lnTo>
                  <a:lnTo>
                    <a:pt x="2406" y="637"/>
                  </a:lnTo>
                  <a:lnTo>
                    <a:pt x="2406" y="637"/>
                  </a:lnTo>
                  <a:lnTo>
                    <a:pt x="2406" y="637"/>
                  </a:lnTo>
                  <a:lnTo>
                    <a:pt x="2363" y="654"/>
                  </a:lnTo>
                  <a:lnTo>
                    <a:pt x="2310" y="672"/>
                  </a:lnTo>
                  <a:lnTo>
                    <a:pt x="2284" y="681"/>
                  </a:lnTo>
                  <a:lnTo>
                    <a:pt x="2259" y="687"/>
                  </a:lnTo>
                  <a:lnTo>
                    <a:pt x="2238" y="692"/>
                  </a:lnTo>
                  <a:lnTo>
                    <a:pt x="2222" y="693"/>
                  </a:lnTo>
                  <a:lnTo>
                    <a:pt x="2222" y="693"/>
                  </a:lnTo>
                  <a:lnTo>
                    <a:pt x="2222" y="693"/>
                  </a:lnTo>
                  <a:lnTo>
                    <a:pt x="2179" y="693"/>
                  </a:lnTo>
                  <a:lnTo>
                    <a:pt x="2179" y="693"/>
                  </a:lnTo>
                  <a:lnTo>
                    <a:pt x="2179" y="693"/>
                  </a:lnTo>
                  <a:lnTo>
                    <a:pt x="2158" y="693"/>
                  </a:lnTo>
                  <a:lnTo>
                    <a:pt x="2138" y="696"/>
                  </a:lnTo>
                  <a:lnTo>
                    <a:pt x="2127" y="698"/>
                  </a:lnTo>
                  <a:lnTo>
                    <a:pt x="2117" y="701"/>
                  </a:lnTo>
                  <a:lnTo>
                    <a:pt x="2107" y="704"/>
                  </a:lnTo>
                  <a:lnTo>
                    <a:pt x="2097" y="709"/>
                  </a:lnTo>
                  <a:lnTo>
                    <a:pt x="2097" y="709"/>
                  </a:lnTo>
                  <a:lnTo>
                    <a:pt x="2097" y="709"/>
                  </a:lnTo>
                  <a:lnTo>
                    <a:pt x="2089" y="713"/>
                  </a:lnTo>
                  <a:lnTo>
                    <a:pt x="2082" y="716"/>
                  </a:lnTo>
                  <a:lnTo>
                    <a:pt x="2074" y="717"/>
                  </a:lnTo>
                  <a:lnTo>
                    <a:pt x="2067" y="717"/>
                  </a:lnTo>
                  <a:lnTo>
                    <a:pt x="2067" y="717"/>
                  </a:lnTo>
                  <a:lnTo>
                    <a:pt x="2067" y="717"/>
                  </a:lnTo>
                  <a:lnTo>
                    <a:pt x="2054" y="716"/>
                  </a:lnTo>
                  <a:lnTo>
                    <a:pt x="2043" y="713"/>
                  </a:lnTo>
                  <a:lnTo>
                    <a:pt x="2032" y="711"/>
                  </a:lnTo>
                  <a:lnTo>
                    <a:pt x="2023" y="711"/>
                  </a:lnTo>
                  <a:lnTo>
                    <a:pt x="2023" y="711"/>
                  </a:lnTo>
                  <a:lnTo>
                    <a:pt x="2023" y="711"/>
                  </a:lnTo>
                  <a:lnTo>
                    <a:pt x="2018" y="711"/>
                  </a:lnTo>
                  <a:lnTo>
                    <a:pt x="2014" y="712"/>
                  </a:lnTo>
                  <a:lnTo>
                    <a:pt x="2012" y="713"/>
                  </a:lnTo>
                  <a:lnTo>
                    <a:pt x="2008" y="716"/>
                  </a:lnTo>
                  <a:lnTo>
                    <a:pt x="2008" y="716"/>
                  </a:lnTo>
                  <a:lnTo>
                    <a:pt x="2008" y="716"/>
                  </a:lnTo>
                  <a:lnTo>
                    <a:pt x="2002" y="721"/>
                  </a:lnTo>
                  <a:lnTo>
                    <a:pt x="1994" y="723"/>
                  </a:lnTo>
                  <a:lnTo>
                    <a:pt x="1984" y="724"/>
                  </a:lnTo>
                  <a:lnTo>
                    <a:pt x="1974" y="724"/>
                  </a:lnTo>
                  <a:lnTo>
                    <a:pt x="1974" y="724"/>
                  </a:lnTo>
                  <a:lnTo>
                    <a:pt x="1974" y="724"/>
                  </a:lnTo>
                  <a:lnTo>
                    <a:pt x="1943" y="723"/>
                  </a:lnTo>
                  <a:lnTo>
                    <a:pt x="1943" y="723"/>
                  </a:lnTo>
                  <a:lnTo>
                    <a:pt x="1943" y="723"/>
                  </a:lnTo>
                  <a:lnTo>
                    <a:pt x="1932" y="724"/>
                  </a:lnTo>
                  <a:lnTo>
                    <a:pt x="1922" y="726"/>
                  </a:lnTo>
                  <a:lnTo>
                    <a:pt x="1913" y="728"/>
                  </a:lnTo>
                  <a:lnTo>
                    <a:pt x="1906" y="733"/>
                  </a:lnTo>
                  <a:lnTo>
                    <a:pt x="1906" y="733"/>
                  </a:lnTo>
                  <a:lnTo>
                    <a:pt x="1906" y="733"/>
                  </a:lnTo>
                  <a:lnTo>
                    <a:pt x="1901" y="738"/>
                  </a:lnTo>
                  <a:lnTo>
                    <a:pt x="1893" y="741"/>
                  </a:lnTo>
                  <a:lnTo>
                    <a:pt x="1887" y="742"/>
                  </a:lnTo>
                  <a:lnTo>
                    <a:pt x="1881" y="742"/>
                  </a:lnTo>
                  <a:lnTo>
                    <a:pt x="1881" y="742"/>
                  </a:lnTo>
                  <a:lnTo>
                    <a:pt x="1881" y="742"/>
                  </a:lnTo>
                  <a:lnTo>
                    <a:pt x="1858" y="742"/>
                  </a:lnTo>
                  <a:lnTo>
                    <a:pt x="1858" y="742"/>
                  </a:lnTo>
                  <a:lnTo>
                    <a:pt x="1858" y="742"/>
                  </a:lnTo>
                  <a:lnTo>
                    <a:pt x="1852" y="742"/>
                  </a:lnTo>
                  <a:lnTo>
                    <a:pt x="1844" y="743"/>
                  </a:lnTo>
                  <a:lnTo>
                    <a:pt x="1839" y="748"/>
                  </a:lnTo>
                  <a:lnTo>
                    <a:pt x="1834" y="754"/>
                  </a:lnTo>
                  <a:lnTo>
                    <a:pt x="1834" y="754"/>
                  </a:lnTo>
                  <a:lnTo>
                    <a:pt x="1834" y="754"/>
                  </a:lnTo>
                  <a:lnTo>
                    <a:pt x="1831" y="759"/>
                  </a:lnTo>
                  <a:lnTo>
                    <a:pt x="1827" y="763"/>
                  </a:lnTo>
                  <a:lnTo>
                    <a:pt x="1823" y="766"/>
                  </a:lnTo>
                  <a:lnTo>
                    <a:pt x="1818" y="768"/>
                  </a:lnTo>
                  <a:lnTo>
                    <a:pt x="1808" y="771"/>
                  </a:lnTo>
                  <a:lnTo>
                    <a:pt x="1797" y="772"/>
                  </a:lnTo>
                  <a:lnTo>
                    <a:pt x="1786" y="774"/>
                  </a:lnTo>
                  <a:lnTo>
                    <a:pt x="1775" y="779"/>
                  </a:lnTo>
                  <a:lnTo>
                    <a:pt x="1770" y="782"/>
                  </a:lnTo>
                  <a:lnTo>
                    <a:pt x="1765" y="785"/>
                  </a:lnTo>
                  <a:lnTo>
                    <a:pt x="1761" y="790"/>
                  </a:lnTo>
                  <a:lnTo>
                    <a:pt x="1756" y="798"/>
                  </a:lnTo>
                  <a:lnTo>
                    <a:pt x="1756" y="798"/>
                  </a:lnTo>
                  <a:lnTo>
                    <a:pt x="1756" y="798"/>
                  </a:lnTo>
                  <a:lnTo>
                    <a:pt x="1750" y="810"/>
                  </a:lnTo>
                  <a:lnTo>
                    <a:pt x="1743" y="823"/>
                  </a:lnTo>
                  <a:lnTo>
                    <a:pt x="1736" y="844"/>
                  </a:lnTo>
                  <a:lnTo>
                    <a:pt x="1732" y="854"/>
                  </a:lnTo>
                  <a:lnTo>
                    <a:pt x="1727" y="864"/>
                  </a:lnTo>
                  <a:lnTo>
                    <a:pt x="1721" y="873"/>
                  </a:lnTo>
                  <a:lnTo>
                    <a:pt x="1712" y="883"/>
                  </a:lnTo>
                  <a:lnTo>
                    <a:pt x="1712" y="883"/>
                  </a:lnTo>
                  <a:lnTo>
                    <a:pt x="1712" y="883"/>
                  </a:lnTo>
                  <a:lnTo>
                    <a:pt x="1700" y="894"/>
                  </a:lnTo>
                  <a:lnTo>
                    <a:pt x="1688" y="904"/>
                  </a:lnTo>
                  <a:lnTo>
                    <a:pt x="1685" y="908"/>
                  </a:lnTo>
                  <a:lnTo>
                    <a:pt x="1682" y="912"/>
                  </a:lnTo>
                  <a:lnTo>
                    <a:pt x="1680" y="915"/>
                  </a:lnTo>
                  <a:lnTo>
                    <a:pt x="1680" y="920"/>
                  </a:lnTo>
                  <a:lnTo>
                    <a:pt x="1680" y="920"/>
                  </a:lnTo>
                  <a:lnTo>
                    <a:pt x="1680" y="920"/>
                  </a:lnTo>
                  <a:lnTo>
                    <a:pt x="1681" y="928"/>
                  </a:lnTo>
                  <a:lnTo>
                    <a:pt x="1686" y="937"/>
                  </a:lnTo>
                  <a:lnTo>
                    <a:pt x="1686" y="937"/>
                  </a:lnTo>
                  <a:lnTo>
                    <a:pt x="1686" y="937"/>
                  </a:lnTo>
                  <a:lnTo>
                    <a:pt x="1695" y="952"/>
                  </a:lnTo>
                  <a:lnTo>
                    <a:pt x="1701" y="966"/>
                  </a:lnTo>
                  <a:lnTo>
                    <a:pt x="1706" y="984"/>
                  </a:lnTo>
                  <a:lnTo>
                    <a:pt x="1707" y="993"/>
                  </a:lnTo>
                  <a:lnTo>
                    <a:pt x="1707" y="1001"/>
                  </a:lnTo>
                  <a:lnTo>
                    <a:pt x="1707" y="1001"/>
                  </a:lnTo>
                  <a:lnTo>
                    <a:pt x="1707" y="1001"/>
                  </a:lnTo>
                  <a:lnTo>
                    <a:pt x="1706" y="1019"/>
                  </a:lnTo>
                  <a:lnTo>
                    <a:pt x="1702" y="1039"/>
                  </a:lnTo>
                  <a:lnTo>
                    <a:pt x="1702" y="1039"/>
                  </a:lnTo>
                  <a:lnTo>
                    <a:pt x="1702" y="1039"/>
                  </a:lnTo>
                  <a:lnTo>
                    <a:pt x="1696" y="1054"/>
                  </a:lnTo>
                  <a:lnTo>
                    <a:pt x="1690" y="1068"/>
                  </a:lnTo>
                  <a:lnTo>
                    <a:pt x="1683" y="1080"/>
                  </a:lnTo>
                  <a:lnTo>
                    <a:pt x="1676" y="1091"/>
                  </a:lnTo>
                  <a:lnTo>
                    <a:pt x="1662" y="1108"/>
                  </a:lnTo>
                  <a:lnTo>
                    <a:pt x="1652" y="1118"/>
                  </a:lnTo>
                  <a:lnTo>
                    <a:pt x="1652" y="1118"/>
                  </a:lnTo>
                  <a:lnTo>
                    <a:pt x="1652" y="1118"/>
                  </a:lnTo>
                  <a:lnTo>
                    <a:pt x="1636" y="1131"/>
                  </a:lnTo>
                  <a:lnTo>
                    <a:pt x="1610" y="1150"/>
                  </a:lnTo>
                  <a:lnTo>
                    <a:pt x="1582" y="1169"/>
                  </a:lnTo>
                  <a:lnTo>
                    <a:pt x="1570" y="1175"/>
                  </a:lnTo>
                  <a:lnTo>
                    <a:pt x="1561" y="1179"/>
                  </a:lnTo>
                  <a:lnTo>
                    <a:pt x="1561" y="1179"/>
                  </a:lnTo>
                  <a:lnTo>
                    <a:pt x="1561" y="1179"/>
                  </a:lnTo>
                  <a:lnTo>
                    <a:pt x="1551" y="1181"/>
                  </a:lnTo>
                  <a:lnTo>
                    <a:pt x="1551" y="1181"/>
                  </a:lnTo>
                  <a:lnTo>
                    <a:pt x="1551" y="1181"/>
                  </a:lnTo>
                  <a:lnTo>
                    <a:pt x="1544" y="1180"/>
                  </a:lnTo>
                  <a:lnTo>
                    <a:pt x="1537" y="1176"/>
                  </a:lnTo>
                  <a:lnTo>
                    <a:pt x="1530" y="1171"/>
                  </a:lnTo>
                  <a:lnTo>
                    <a:pt x="1522" y="1164"/>
                  </a:lnTo>
                  <a:lnTo>
                    <a:pt x="1522" y="1164"/>
                  </a:lnTo>
                  <a:lnTo>
                    <a:pt x="1522" y="1164"/>
                  </a:lnTo>
                  <a:lnTo>
                    <a:pt x="1517" y="1160"/>
                  </a:lnTo>
                  <a:lnTo>
                    <a:pt x="1511" y="1160"/>
                  </a:lnTo>
                  <a:lnTo>
                    <a:pt x="1511" y="1160"/>
                  </a:lnTo>
                  <a:lnTo>
                    <a:pt x="1511" y="1160"/>
                  </a:lnTo>
                  <a:lnTo>
                    <a:pt x="1501" y="1160"/>
                  </a:lnTo>
                  <a:lnTo>
                    <a:pt x="1491" y="1164"/>
                  </a:lnTo>
                  <a:lnTo>
                    <a:pt x="1479" y="1167"/>
                  </a:lnTo>
                  <a:lnTo>
                    <a:pt x="1466" y="1174"/>
                  </a:lnTo>
                  <a:lnTo>
                    <a:pt x="1441" y="1186"/>
                  </a:lnTo>
                  <a:lnTo>
                    <a:pt x="1421" y="1200"/>
                  </a:lnTo>
                  <a:lnTo>
                    <a:pt x="1421" y="1200"/>
                  </a:lnTo>
                  <a:lnTo>
                    <a:pt x="1421" y="1200"/>
                  </a:lnTo>
                  <a:lnTo>
                    <a:pt x="1402" y="1211"/>
                  </a:lnTo>
                  <a:lnTo>
                    <a:pt x="1385" y="1221"/>
                  </a:lnTo>
                  <a:lnTo>
                    <a:pt x="1369" y="1227"/>
                  </a:lnTo>
                  <a:lnTo>
                    <a:pt x="1361" y="1229"/>
                  </a:lnTo>
                  <a:lnTo>
                    <a:pt x="1354" y="1230"/>
                  </a:lnTo>
                  <a:lnTo>
                    <a:pt x="1354" y="1230"/>
                  </a:lnTo>
                  <a:lnTo>
                    <a:pt x="1354" y="1230"/>
                  </a:lnTo>
                  <a:lnTo>
                    <a:pt x="1349" y="1230"/>
                  </a:lnTo>
                  <a:lnTo>
                    <a:pt x="1345" y="1227"/>
                  </a:lnTo>
                  <a:lnTo>
                    <a:pt x="1345" y="1227"/>
                  </a:lnTo>
                  <a:lnTo>
                    <a:pt x="1345" y="1227"/>
                  </a:lnTo>
                  <a:lnTo>
                    <a:pt x="1341" y="1227"/>
                  </a:lnTo>
                  <a:lnTo>
                    <a:pt x="1341" y="1227"/>
                  </a:lnTo>
                  <a:lnTo>
                    <a:pt x="1341" y="1227"/>
                  </a:lnTo>
                  <a:lnTo>
                    <a:pt x="1336" y="1229"/>
                  </a:lnTo>
                  <a:lnTo>
                    <a:pt x="1330" y="1232"/>
                  </a:lnTo>
                  <a:lnTo>
                    <a:pt x="1316" y="1246"/>
                  </a:lnTo>
                  <a:lnTo>
                    <a:pt x="1308" y="1252"/>
                  </a:lnTo>
                  <a:lnTo>
                    <a:pt x="1299" y="1259"/>
                  </a:lnTo>
                  <a:lnTo>
                    <a:pt x="1291" y="1264"/>
                  </a:lnTo>
                  <a:lnTo>
                    <a:pt x="1286" y="1265"/>
                  </a:lnTo>
                  <a:lnTo>
                    <a:pt x="1281" y="1265"/>
                  </a:lnTo>
                  <a:lnTo>
                    <a:pt x="1281" y="1265"/>
                  </a:lnTo>
                  <a:lnTo>
                    <a:pt x="1281" y="1265"/>
                  </a:lnTo>
                  <a:lnTo>
                    <a:pt x="1279" y="1265"/>
                  </a:lnTo>
                  <a:lnTo>
                    <a:pt x="1279" y="1265"/>
                  </a:lnTo>
                  <a:lnTo>
                    <a:pt x="1279" y="1265"/>
                  </a:lnTo>
                  <a:lnTo>
                    <a:pt x="1266" y="1262"/>
                  </a:lnTo>
                  <a:lnTo>
                    <a:pt x="1256" y="1259"/>
                  </a:lnTo>
                  <a:lnTo>
                    <a:pt x="1248" y="1256"/>
                  </a:lnTo>
                  <a:lnTo>
                    <a:pt x="1241" y="1255"/>
                  </a:lnTo>
                  <a:lnTo>
                    <a:pt x="1241" y="1255"/>
                  </a:lnTo>
                  <a:lnTo>
                    <a:pt x="1241" y="1255"/>
                  </a:lnTo>
                  <a:lnTo>
                    <a:pt x="1235" y="1256"/>
                  </a:lnTo>
                  <a:lnTo>
                    <a:pt x="1229" y="1261"/>
                  </a:lnTo>
                  <a:lnTo>
                    <a:pt x="1229" y="1261"/>
                  </a:lnTo>
                  <a:lnTo>
                    <a:pt x="1229" y="1261"/>
                  </a:lnTo>
                  <a:lnTo>
                    <a:pt x="1224" y="1265"/>
                  </a:lnTo>
                  <a:lnTo>
                    <a:pt x="1219" y="1269"/>
                  </a:lnTo>
                  <a:lnTo>
                    <a:pt x="1214" y="1270"/>
                  </a:lnTo>
                  <a:lnTo>
                    <a:pt x="1209" y="1271"/>
                  </a:lnTo>
                  <a:lnTo>
                    <a:pt x="1209" y="1271"/>
                  </a:lnTo>
                  <a:lnTo>
                    <a:pt x="1209" y="1271"/>
                  </a:lnTo>
                  <a:lnTo>
                    <a:pt x="1206" y="1271"/>
                  </a:lnTo>
                  <a:lnTo>
                    <a:pt x="1204" y="1270"/>
                  </a:lnTo>
                  <a:lnTo>
                    <a:pt x="1201" y="1267"/>
                  </a:lnTo>
                  <a:lnTo>
                    <a:pt x="1199" y="1265"/>
                  </a:lnTo>
                  <a:lnTo>
                    <a:pt x="1196" y="1257"/>
                  </a:lnTo>
                  <a:lnTo>
                    <a:pt x="1195" y="1246"/>
                  </a:lnTo>
                  <a:lnTo>
                    <a:pt x="1195" y="124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1905" y="2182"/>
              <a:ext cx="1026" cy="656"/>
            </a:xfrm>
            <a:custGeom>
              <a:avLst/>
              <a:gdLst>
                <a:gd name="T0" fmla="*/ 1788 w 2052"/>
                <a:gd name="T1" fmla="*/ 231 h 1312"/>
                <a:gd name="T2" fmla="*/ 1607 w 2052"/>
                <a:gd name="T3" fmla="*/ 130 h 1312"/>
                <a:gd name="T4" fmla="*/ 1490 w 2052"/>
                <a:gd name="T5" fmla="*/ 50 h 1312"/>
                <a:gd name="T6" fmla="*/ 1447 w 2052"/>
                <a:gd name="T7" fmla="*/ 86 h 1312"/>
                <a:gd name="T8" fmla="*/ 1389 w 2052"/>
                <a:gd name="T9" fmla="*/ 39 h 1312"/>
                <a:gd name="T10" fmla="*/ 1346 w 2052"/>
                <a:gd name="T11" fmla="*/ 2 h 1312"/>
                <a:gd name="T12" fmla="*/ 1237 w 2052"/>
                <a:gd name="T13" fmla="*/ 64 h 1312"/>
                <a:gd name="T14" fmla="*/ 1168 w 2052"/>
                <a:gd name="T15" fmla="*/ 149 h 1312"/>
                <a:gd name="T16" fmla="*/ 1097 w 2052"/>
                <a:gd name="T17" fmla="*/ 184 h 1312"/>
                <a:gd name="T18" fmla="*/ 1055 w 2052"/>
                <a:gd name="T19" fmla="*/ 215 h 1312"/>
                <a:gd name="T20" fmla="*/ 927 w 2052"/>
                <a:gd name="T21" fmla="*/ 250 h 1312"/>
                <a:gd name="T22" fmla="*/ 862 w 2052"/>
                <a:gd name="T23" fmla="*/ 326 h 1312"/>
                <a:gd name="T24" fmla="*/ 817 w 2052"/>
                <a:gd name="T25" fmla="*/ 344 h 1312"/>
                <a:gd name="T26" fmla="*/ 801 w 2052"/>
                <a:gd name="T27" fmla="*/ 361 h 1312"/>
                <a:gd name="T28" fmla="*/ 806 w 2052"/>
                <a:gd name="T29" fmla="*/ 406 h 1312"/>
                <a:gd name="T30" fmla="*/ 711 w 2052"/>
                <a:gd name="T31" fmla="*/ 389 h 1312"/>
                <a:gd name="T32" fmla="*/ 603 w 2052"/>
                <a:gd name="T33" fmla="*/ 350 h 1312"/>
                <a:gd name="T34" fmla="*/ 619 w 2052"/>
                <a:gd name="T35" fmla="*/ 384 h 1312"/>
                <a:gd name="T36" fmla="*/ 631 w 2052"/>
                <a:gd name="T37" fmla="*/ 410 h 1312"/>
                <a:gd name="T38" fmla="*/ 611 w 2052"/>
                <a:gd name="T39" fmla="*/ 491 h 1312"/>
                <a:gd name="T40" fmla="*/ 554 w 2052"/>
                <a:gd name="T41" fmla="*/ 446 h 1312"/>
                <a:gd name="T42" fmla="*/ 515 w 2052"/>
                <a:gd name="T43" fmla="*/ 448 h 1312"/>
                <a:gd name="T44" fmla="*/ 510 w 2052"/>
                <a:gd name="T45" fmla="*/ 556 h 1312"/>
                <a:gd name="T46" fmla="*/ 580 w 2052"/>
                <a:gd name="T47" fmla="*/ 707 h 1312"/>
                <a:gd name="T48" fmla="*/ 745 w 2052"/>
                <a:gd name="T49" fmla="*/ 857 h 1312"/>
                <a:gd name="T50" fmla="*/ 648 w 2052"/>
                <a:gd name="T51" fmla="*/ 908 h 1312"/>
                <a:gd name="T52" fmla="*/ 438 w 2052"/>
                <a:gd name="T53" fmla="*/ 940 h 1312"/>
                <a:gd name="T54" fmla="*/ 318 w 2052"/>
                <a:gd name="T55" fmla="*/ 918 h 1312"/>
                <a:gd name="T56" fmla="*/ 242 w 2052"/>
                <a:gd name="T57" fmla="*/ 910 h 1312"/>
                <a:gd name="T58" fmla="*/ 142 w 2052"/>
                <a:gd name="T59" fmla="*/ 955 h 1312"/>
                <a:gd name="T60" fmla="*/ 46 w 2052"/>
                <a:gd name="T61" fmla="*/ 999 h 1312"/>
                <a:gd name="T62" fmla="*/ 47 w 2052"/>
                <a:gd name="T63" fmla="*/ 1146 h 1312"/>
                <a:gd name="T64" fmla="*/ 121 w 2052"/>
                <a:gd name="T65" fmla="*/ 1167 h 1312"/>
                <a:gd name="T66" fmla="*/ 146 w 2052"/>
                <a:gd name="T67" fmla="*/ 1260 h 1312"/>
                <a:gd name="T68" fmla="*/ 177 w 2052"/>
                <a:gd name="T69" fmla="*/ 1275 h 1312"/>
                <a:gd name="T70" fmla="*/ 226 w 2052"/>
                <a:gd name="T71" fmla="*/ 1266 h 1312"/>
                <a:gd name="T72" fmla="*/ 289 w 2052"/>
                <a:gd name="T73" fmla="*/ 1246 h 1312"/>
                <a:gd name="T74" fmla="*/ 420 w 2052"/>
                <a:gd name="T75" fmla="*/ 1312 h 1312"/>
                <a:gd name="T76" fmla="*/ 480 w 2052"/>
                <a:gd name="T77" fmla="*/ 1249 h 1312"/>
                <a:gd name="T78" fmla="*/ 609 w 2052"/>
                <a:gd name="T79" fmla="*/ 1195 h 1312"/>
                <a:gd name="T80" fmla="*/ 874 w 2052"/>
                <a:gd name="T81" fmla="*/ 1170 h 1312"/>
                <a:gd name="T82" fmla="*/ 1026 w 2052"/>
                <a:gd name="T83" fmla="*/ 1134 h 1312"/>
                <a:gd name="T84" fmla="*/ 1132 w 2052"/>
                <a:gd name="T85" fmla="*/ 1100 h 1312"/>
                <a:gd name="T86" fmla="*/ 1208 w 2052"/>
                <a:gd name="T87" fmla="*/ 1078 h 1312"/>
                <a:gd name="T88" fmla="*/ 1284 w 2052"/>
                <a:gd name="T89" fmla="*/ 1043 h 1312"/>
                <a:gd name="T90" fmla="*/ 1318 w 2052"/>
                <a:gd name="T91" fmla="*/ 948 h 1312"/>
                <a:gd name="T92" fmla="*/ 1321 w 2052"/>
                <a:gd name="T93" fmla="*/ 837 h 1312"/>
                <a:gd name="T94" fmla="*/ 1414 w 2052"/>
                <a:gd name="T95" fmla="*/ 727 h 1312"/>
                <a:gd name="T96" fmla="*/ 1459 w 2052"/>
                <a:gd name="T97" fmla="*/ 647 h 1312"/>
                <a:gd name="T98" fmla="*/ 1569 w 2052"/>
                <a:gd name="T99" fmla="*/ 601 h 1312"/>
                <a:gd name="T100" fmla="*/ 1650 w 2052"/>
                <a:gd name="T101" fmla="*/ 599 h 1312"/>
                <a:gd name="T102" fmla="*/ 1790 w 2052"/>
                <a:gd name="T103" fmla="*/ 522 h 1312"/>
                <a:gd name="T104" fmla="*/ 1909 w 2052"/>
                <a:gd name="T105" fmla="*/ 430 h 1312"/>
                <a:gd name="T106" fmla="*/ 1996 w 2052"/>
                <a:gd name="T107" fmla="*/ 417 h 1312"/>
                <a:gd name="T108" fmla="*/ 2050 w 2052"/>
                <a:gd name="T109" fmla="*/ 400 h 1312"/>
                <a:gd name="T110" fmla="*/ 2002 w 2052"/>
                <a:gd name="T111" fmla="*/ 319 h 1312"/>
                <a:gd name="T112" fmla="*/ 1969 w 2052"/>
                <a:gd name="T113" fmla="*/ 312 h 1312"/>
                <a:gd name="T114" fmla="*/ 1885 w 2052"/>
                <a:gd name="T115" fmla="*/ 312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52" h="1312">
                  <a:moveTo>
                    <a:pt x="1885" y="312"/>
                  </a:moveTo>
                  <a:lnTo>
                    <a:pt x="1885" y="312"/>
                  </a:lnTo>
                  <a:lnTo>
                    <a:pt x="1874" y="304"/>
                  </a:lnTo>
                  <a:lnTo>
                    <a:pt x="1863" y="294"/>
                  </a:lnTo>
                  <a:lnTo>
                    <a:pt x="1839" y="270"/>
                  </a:lnTo>
                  <a:lnTo>
                    <a:pt x="1826" y="259"/>
                  </a:lnTo>
                  <a:lnTo>
                    <a:pt x="1814" y="249"/>
                  </a:lnTo>
                  <a:lnTo>
                    <a:pt x="1801" y="239"/>
                  </a:lnTo>
                  <a:lnTo>
                    <a:pt x="1788" y="231"/>
                  </a:lnTo>
                  <a:lnTo>
                    <a:pt x="1788" y="231"/>
                  </a:lnTo>
                  <a:lnTo>
                    <a:pt x="1723" y="198"/>
                  </a:lnTo>
                  <a:lnTo>
                    <a:pt x="1690" y="180"/>
                  </a:lnTo>
                  <a:lnTo>
                    <a:pt x="1678" y="173"/>
                  </a:lnTo>
                  <a:lnTo>
                    <a:pt x="1670" y="165"/>
                  </a:lnTo>
                  <a:lnTo>
                    <a:pt x="1670" y="165"/>
                  </a:lnTo>
                  <a:lnTo>
                    <a:pt x="1660" y="158"/>
                  </a:lnTo>
                  <a:lnTo>
                    <a:pt x="1645" y="149"/>
                  </a:lnTo>
                  <a:lnTo>
                    <a:pt x="1607" y="130"/>
                  </a:lnTo>
                  <a:lnTo>
                    <a:pt x="1572" y="114"/>
                  </a:lnTo>
                  <a:lnTo>
                    <a:pt x="1555" y="106"/>
                  </a:lnTo>
                  <a:lnTo>
                    <a:pt x="1555" y="106"/>
                  </a:lnTo>
                  <a:lnTo>
                    <a:pt x="1500" y="51"/>
                  </a:lnTo>
                  <a:lnTo>
                    <a:pt x="1500" y="51"/>
                  </a:lnTo>
                  <a:lnTo>
                    <a:pt x="1498" y="49"/>
                  </a:lnTo>
                  <a:lnTo>
                    <a:pt x="1495" y="49"/>
                  </a:lnTo>
                  <a:lnTo>
                    <a:pt x="1493" y="49"/>
                  </a:lnTo>
                  <a:lnTo>
                    <a:pt x="1490" y="50"/>
                  </a:lnTo>
                  <a:lnTo>
                    <a:pt x="1487" y="55"/>
                  </a:lnTo>
                  <a:lnTo>
                    <a:pt x="1482" y="63"/>
                  </a:lnTo>
                  <a:lnTo>
                    <a:pt x="1476" y="71"/>
                  </a:lnTo>
                  <a:lnTo>
                    <a:pt x="1468" y="79"/>
                  </a:lnTo>
                  <a:lnTo>
                    <a:pt x="1463" y="81"/>
                  </a:lnTo>
                  <a:lnTo>
                    <a:pt x="1458" y="84"/>
                  </a:lnTo>
                  <a:lnTo>
                    <a:pt x="1453" y="85"/>
                  </a:lnTo>
                  <a:lnTo>
                    <a:pt x="1447" y="86"/>
                  </a:lnTo>
                  <a:lnTo>
                    <a:pt x="1447" y="86"/>
                  </a:lnTo>
                  <a:lnTo>
                    <a:pt x="1434" y="85"/>
                  </a:lnTo>
                  <a:lnTo>
                    <a:pt x="1424" y="83"/>
                  </a:lnTo>
                  <a:lnTo>
                    <a:pt x="1416" y="79"/>
                  </a:lnTo>
                  <a:lnTo>
                    <a:pt x="1409" y="75"/>
                  </a:lnTo>
                  <a:lnTo>
                    <a:pt x="1404" y="69"/>
                  </a:lnTo>
                  <a:lnTo>
                    <a:pt x="1399" y="63"/>
                  </a:lnTo>
                  <a:lnTo>
                    <a:pt x="1393" y="47"/>
                  </a:lnTo>
                  <a:lnTo>
                    <a:pt x="1393" y="47"/>
                  </a:lnTo>
                  <a:lnTo>
                    <a:pt x="1389" y="39"/>
                  </a:lnTo>
                  <a:lnTo>
                    <a:pt x="1388" y="30"/>
                  </a:lnTo>
                  <a:lnTo>
                    <a:pt x="1387" y="23"/>
                  </a:lnTo>
                  <a:lnTo>
                    <a:pt x="1384" y="15"/>
                  </a:lnTo>
                  <a:lnTo>
                    <a:pt x="1381" y="9"/>
                  </a:lnTo>
                  <a:lnTo>
                    <a:pt x="1374" y="4"/>
                  </a:lnTo>
                  <a:lnTo>
                    <a:pt x="1366" y="2"/>
                  </a:lnTo>
                  <a:lnTo>
                    <a:pt x="1353" y="0"/>
                  </a:lnTo>
                  <a:lnTo>
                    <a:pt x="1353" y="0"/>
                  </a:lnTo>
                  <a:lnTo>
                    <a:pt x="1346" y="2"/>
                  </a:lnTo>
                  <a:lnTo>
                    <a:pt x="1338" y="3"/>
                  </a:lnTo>
                  <a:lnTo>
                    <a:pt x="1331" y="5"/>
                  </a:lnTo>
                  <a:lnTo>
                    <a:pt x="1323" y="9"/>
                  </a:lnTo>
                  <a:lnTo>
                    <a:pt x="1307" y="18"/>
                  </a:lnTo>
                  <a:lnTo>
                    <a:pt x="1291" y="28"/>
                  </a:lnTo>
                  <a:lnTo>
                    <a:pt x="1262" y="49"/>
                  </a:lnTo>
                  <a:lnTo>
                    <a:pt x="1248" y="58"/>
                  </a:lnTo>
                  <a:lnTo>
                    <a:pt x="1237" y="64"/>
                  </a:lnTo>
                  <a:lnTo>
                    <a:pt x="1237" y="64"/>
                  </a:lnTo>
                  <a:lnTo>
                    <a:pt x="1227" y="68"/>
                  </a:lnTo>
                  <a:lnTo>
                    <a:pt x="1218" y="75"/>
                  </a:lnTo>
                  <a:lnTo>
                    <a:pt x="1211" y="83"/>
                  </a:lnTo>
                  <a:lnTo>
                    <a:pt x="1203" y="91"/>
                  </a:lnTo>
                  <a:lnTo>
                    <a:pt x="1191" y="114"/>
                  </a:lnTo>
                  <a:lnTo>
                    <a:pt x="1177" y="139"/>
                  </a:lnTo>
                  <a:lnTo>
                    <a:pt x="1177" y="139"/>
                  </a:lnTo>
                  <a:lnTo>
                    <a:pt x="1173" y="144"/>
                  </a:lnTo>
                  <a:lnTo>
                    <a:pt x="1168" y="149"/>
                  </a:lnTo>
                  <a:lnTo>
                    <a:pt x="1165" y="153"/>
                  </a:lnTo>
                  <a:lnTo>
                    <a:pt x="1160" y="156"/>
                  </a:lnTo>
                  <a:lnTo>
                    <a:pt x="1151" y="160"/>
                  </a:lnTo>
                  <a:lnTo>
                    <a:pt x="1141" y="163"/>
                  </a:lnTo>
                  <a:lnTo>
                    <a:pt x="1130" y="165"/>
                  </a:lnTo>
                  <a:lnTo>
                    <a:pt x="1118" y="169"/>
                  </a:lnTo>
                  <a:lnTo>
                    <a:pt x="1108" y="175"/>
                  </a:lnTo>
                  <a:lnTo>
                    <a:pt x="1102" y="179"/>
                  </a:lnTo>
                  <a:lnTo>
                    <a:pt x="1097" y="184"/>
                  </a:lnTo>
                  <a:lnTo>
                    <a:pt x="1097" y="184"/>
                  </a:lnTo>
                  <a:lnTo>
                    <a:pt x="1088" y="190"/>
                  </a:lnTo>
                  <a:lnTo>
                    <a:pt x="1078" y="195"/>
                  </a:lnTo>
                  <a:lnTo>
                    <a:pt x="1068" y="199"/>
                  </a:lnTo>
                  <a:lnTo>
                    <a:pt x="1057" y="201"/>
                  </a:lnTo>
                  <a:lnTo>
                    <a:pt x="1057" y="201"/>
                  </a:lnTo>
                  <a:lnTo>
                    <a:pt x="1058" y="206"/>
                  </a:lnTo>
                  <a:lnTo>
                    <a:pt x="1057" y="211"/>
                  </a:lnTo>
                  <a:lnTo>
                    <a:pt x="1055" y="215"/>
                  </a:lnTo>
                  <a:lnTo>
                    <a:pt x="1055" y="215"/>
                  </a:lnTo>
                  <a:lnTo>
                    <a:pt x="1043" y="216"/>
                  </a:lnTo>
                  <a:lnTo>
                    <a:pt x="1027" y="218"/>
                  </a:lnTo>
                  <a:lnTo>
                    <a:pt x="1007" y="220"/>
                  </a:lnTo>
                  <a:lnTo>
                    <a:pt x="984" y="225"/>
                  </a:lnTo>
                  <a:lnTo>
                    <a:pt x="960" y="232"/>
                  </a:lnTo>
                  <a:lnTo>
                    <a:pt x="949" y="237"/>
                  </a:lnTo>
                  <a:lnTo>
                    <a:pt x="937" y="244"/>
                  </a:lnTo>
                  <a:lnTo>
                    <a:pt x="927" y="250"/>
                  </a:lnTo>
                  <a:lnTo>
                    <a:pt x="917" y="257"/>
                  </a:lnTo>
                  <a:lnTo>
                    <a:pt x="909" y="265"/>
                  </a:lnTo>
                  <a:lnTo>
                    <a:pt x="901" y="274"/>
                  </a:lnTo>
                  <a:lnTo>
                    <a:pt x="901" y="274"/>
                  </a:lnTo>
                  <a:lnTo>
                    <a:pt x="887" y="291"/>
                  </a:lnTo>
                  <a:lnTo>
                    <a:pt x="876" y="305"/>
                  </a:lnTo>
                  <a:lnTo>
                    <a:pt x="871" y="311"/>
                  </a:lnTo>
                  <a:lnTo>
                    <a:pt x="866" y="319"/>
                  </a:lnTo>
                  <a:lnTo>
                    <a:pt x="862" y="326"/>
                  </a:lnTo>
                  <a:lnTo>
                    <a:pt x="857" y="336"/>
                  </a:lnTo>
                  <a:lnTo>
                    <a:pt x="857" y="336"/>
                  </a:lnTo>
                  <a:lnTo>
                    <a:pt x="856" y="341"/>
                  </a:lnTo>
                  <a:lnTo>
                    <a:pt x="854" y="345"/>
                  </a:lnTo>
                  <a:lnTo>
                    <a:pt x="851" y="346"/>
                  </a:lnTo>
                  <a:lnTo>
                    <a:pt x="847" y="349"/>
                  </a:lnTo>
                  <a:lnTo>
                    <a:pt x="841" y="349"/>
                  </a:lnTo>
                  <a:lnTo>
                    <a:pt x="834" y="347"/>
                  </a:lnTo>
                  <a:lnTo>
                    <a:pt x="817" y="344"/>
                  </a:lnTo>
                  <a:lnTo>
                    <a:pt x="810" y="342"/>
                  </a:lnTo>
                  <a:lnTo>
                    <a:pt x="806" y="344"/>
                  </a:lnTo>
                  <a:lnTo>
                    <a:pt x="802" y="345"/>
                  </a:lnTo>
                  <a:lnTo>
                    <a:pt x="802" y="345"/>
                  </a:lnTo>
                  <a:lnTo>
                    <a:pt x="800" y="347"/>
                  </a:lnTo>
                  <a:lnTo>
                    <a:pt x="799" y="350"/>
                  </a:lnTo>
                  <a:lnTo>
                    <a:pt x="799" y="352"/>
                  </a:lnTo>
                  <a:lnTo>
                    <a:pt x="799" y="355"/>
                  </a:lnTo>
                  <a:lnTo>
                    <a:pt x="801" y="361"/>
                  </a:lnTo>
                  <a:lnTo>
                    <a:pt x="805" y="367"/>
                  </a:lnTo>
                  <a:lnTo>
                    <a:pt x="815" y="381"/>
                  </a:lnTo>
                  <a:lnTo>
                    <a:pt x="819" y="389"/>
                  </a:lnTo>
                  <a:lnTo>
                    <a:pt x="820" y="396"/>
                  </a:lnTo>
                  <a:lnTo>
                    <a:pt x="820" y="396"/>
                  </a:lnTo>
                  <a:lnTo>
                    <a:pt x="819" y="400"/>
                  </a:lnTo>
                  <a:lnTo>
                    <a:pt x="816" y="402"/>
                  </a:lnTo>
                  <a:lnTo>
                    <a:pt x="812" y="405"/>
                  </a:lnTo>
                  <a:lnTo>
                    <a:pt x="806" y="406"/>
                  </a:lnTo>
                  <a:lnTo>
                    <a:pt x="793" y="409"/>
                  </a:lnTo>
                  <a:lnTo>
                    <a:pt x="775" y="409"/>
                  </a:lnTo>
                  <a:lnTo>
                    <a:pt x="756" y="407"/>
                  </a:lnTo>
                  <a:lnTo>
                    <a:pt x="739" y="402"/>
                  </a:lnTo>
                  <a:lnTo>
                    <a:pt x="730" y="400"/>
                  </a:lnTo>
                  <a:lnTo>
                    <a:pt x="723" y="396"/>
                  </a:lnTo>
                  <a:lnTo>
                    <a:pt x="716" y="392"/>
                  </a:lnTo>
                  <a:lnTo>
                    <a:pt x="711" y="389"/>
                  </a:lnTo>
                  <a:lnTo>
                    <a:pt x="711" y="389"/>
                  </a:lnTo>
                  <a:lnTo>
                    <a:pt x="699" y="379"/>
                  </a:lnTo>
                  <a:lnTo>
                    <a:pt x="684" y="369"/>
                  </a:lnTo>
                  <a:lnTo>
                    <a:pt x="665" y="360"/>
                  </a:lnTo>
                  <a:lnTo>
                    <a:pt x="646" y="352"/>
                  </a:lnTo>
                  <a:lnTo>
                    <a:pt x="629" y="347"/>
                  </a:lnTo>
                  <a:lnTo>
                    <a:pt x="621" y="346"/>
                  </a:lnTo>
                  <a:lnTo>
                    <a:pt x="614" y="346"/>
                  </a:lnTo>
                  <a:lnTo>
                    <a:pt x="608" y="347"/>
                  </a:lnTo>
                  <a:lnTo>
                    <a:pt x="603" y="350"/>
                  </a:lnTo>
                  <a:lnTo>
                    <a:pt x="599" y="354"/>
                  </a:lnTo>
                  <a:lnTo>
                    <a:pt x="598" y="359"/>
                  </a:lnTo>
                  <a:lnTo>
                    <a:pt x="598" y="359"/>
                  </a:lnTo>
                  <a:lnTo>
                    <a:pt x="596" y="364"/>
                  </a:lnTo>
                  <a:lnTo>
                    <a:pt x="598" y="367"/>
                  </a:lnTo>
                  <a:lnTo>
                    <a:pt x="600" y="371"/>
                  </a:lnTo>
                  <a:lnTo>
                    <a:pt x="603" y="375"/>
                  </a:lnTo>
                  <a:lnTo>
                    <a:pt x="610" y="380"/>
                  </a:lnTo>
                  <a:lnTo>
                    <a:pt x="619" y="384"/>
                  </a:lnTo>
                  <a:lnTo>
                    <a:pt x="635" y="389"/>
                  </a:lnTo>
                  <a:lnTo>
                    <a:pt x="638" y="390"/>
                  </a:lnTo>
                  <a:lnTo>
                    <a:pt x="638" y="391"/>
                  </a:lnTo>
                  <a:lnTo>
                    <a:pt x="638" y="392"/>
                  </a:lnTo>
                  <a:lnTo>
                    <a:pt x="636" y="395"/>
                  </a:lnTo>
                  <a:lnTo>
                    <a:pt x="636" y="395"/>
                  </a:lnTo>
                  <a:lnTo>
                    <a:pt x="635" y="397"/>
                  </a:lnTo>
                  <a:lnTo>
                    <a:pt x="633" y="401"/>
                  </a:lnTo>
                  <a:lnTo>
                    <a:pt x="631" y="410"/>
                  </a:lnTo>
                  <a:lnTo>
                    <a:pt x="630" y="420"/>
                  </a:lnTo>
                  <a:lnTo>
                    <a:pt x="630" y="432"/>
                  </a:lnTo>
                  <a:lnTo>
                    <a:pt x="630" y="456"/>
                  </a:lnTo>
                  <a:lnTo>
                    <a:pt x="629" y="467"/>
                  </a:lnTo>
                  <a:lnTo>
                    <a:pt x="626" y="477"/>
                  </a:lnTo>
                  <a:lnTo>
                    <a:pt x="626" y="477"/>
                  </a:lnTo>
                  <a:lnTo>
                    <a:pt x="621" y="485"/>
                  </a:lnTo>
                  <a:lnTo>
                    <a:pt x="616" y="488"/>
                  </a:lnTo>
                  <a:lnTo>
                    <a:pt x="611" y="491"/>
                  </a:lnTo>
                  <a:lnTo>
                    <a:pt x="605" y="491"/>
                  </a:lnTo>
                  <a:lnTo>
                    <a:pt x="598" y="488"/>
                  </a:lnTo>
                  <a:lnTo>
                    <a:pt x="590" y="485"/>
                  </a:lnTo>
                  <a:lnTo>
                    <a:pt x="583" y="478"/>
                  </a:lnTo>
                  <a:lnTo>
                    <a:pt x="574" y="471"/>
                  </a:lnTo>
                  <a:lnTo>
                    <a:pt x="574" y="471"/>
                  </a:lnTo>
                  <a:lnTo>
                    <a:pt x="566" y="463"/>
                  </a:lnTo>
                  <a:lnTo>
                    <a:pt x="562" y="456"/>
                  </a:lnTo>
                  <a:lnTo>
                    <a:pt x="554" y="446"/>
                  </a:lnTo>
                  <a:lnTo>
                    <a:pt x="550" y="442"/>
                  </a:lnTo>
                  <a:lnTo>
                    <a:pt x="545" y="440"/>
                  </a:lnTo>
                  <a:lnTo>
                    <a:pt x="540" y="438"/>
                  </a:lnTo>
                  <a:lnTo>
                    <a:pt x="533" y="438"/>
                  </a:lnTo>
                  <a:lnTo>
                    <a:pt x="533" y="438"/>
                  </a:lnTo>
                  <a:lnTo>
                    <a:pt x="528" y="438"/>
                  </a:lnTo>
                  <a:lnTo>
                    <a:pt x="524" y="441"/>
                  </a:lnTo>
                  <a:lnTo>
                    <a:pt x="520" y="445"/>
                  </a:lnTo>
                  <a:lnTo>
                    <a:pt x="515" y="448"/>
                  </a:lnTo>
                  <a:lnTo>
                    <a:pt x="507" y="460"/>
                  </a:lnTo>
                  <a:lnTo>
                    <a:pt x="498" y="475"/>
                  </a:lnTo>
                  <a:lnTo>
                    <a:pt x="480" y="505"/>
                  </a:lnTo>
                  <a:lnTo>
                    <a:pt x="473" y="518"/>
                  </a:lnTo>
                  <a:lnTo>
                    <a:pt x="465" y="531"/>
                  </a:lnTo>
                  <a:lnTo>
                    <a:pt x="465" y="531"/>
                  </a:lnTo>
                  <a:lnTo>
                    <a:pt x="488" y="541"/>
                  </a:lnTo>
                  <a:lnTo>
                    <a:pt x="499" y="548"/>
                  </a:lnTo>
                  <a:lnTo>
                    <a:pt x="510" y="556"/>
                  </a:lnTo>
                  <a:lnTo>
                    <a:pt x="522" y="565"/>
                  </a:lnTo>
                  <a:lnTo>
                    <a:pt x="532" y="575"/>
                  </a:lnTo>
                  <a:lnTo>
                    <a:pt x="539" y="585"/>
                  </a:lnTo>
                  <a:lnTo>
                    <a:pt x="545" y="597"/>
                  </a:lnTo>
                  <a:lnTo>
                    <a:pt x="545" y="597"/>
                  </a:lnTo>
                  <a:lnTo>
                    <a:pt x="554" y="617"/>
                  </a:lnTo>
                  <a:lnTo>
                    <a:pt x="560" y="637"/>
                  </a:lnTo>
                  <a:lnTo>
                    <a:pt x="573" y="677"/>
                  </a:lnTo>
                  <a:lnTo>
                    <a:pt x="580" y="707"/>
                  </a:lnTo>
                  <a:lnTo>
                    <a:pt x="583" y="719"/>
                  </a:lnTo>
                  <a:lnTo>
                    <a:pt x="583" y="719"/>
                  </a:lnTo>
                  <a:lnTo>
                    <a:pt x="609" y="739"/>
                  </a:lnTo>
                  <a:lnTo>
                    <a:pt x="665" y="783"/>
                  </a:lnTo>
                  <a:lnTo>
                    <a:pt x="695" y="808"/>
                  </a:lnTo>
                  <a:lnTo>
                    <a:pt x="721" y="830"/>
                  </a:lnTo>
                  <a:lnTo>
                    <a:pt x="731" y="840"/>
                  </a:lnTo>
                  <a:lnTo>
                    <a:pt x="740" y="850"/>
                  </a:lnTo>
                  <a:lnTo>
                    <a:pt x="745" y="857"/>
                  </a:lnTo>
                  <a:lnTo>
                    <a:pt x="746" y="862"/>
                  </a:lnTo>
                  <a:lnTo>
                    <a:pt x="746" y="862"/>
                  </a:lnTo>
                  <a:lnTo>
                    <a:pt x="746" y="864"/>
                  </a:lnTo>
                  <a:lnTo>
                    <a:pt x="745" y="867"/>
                  </a:lnTo>
                  <a:lnTo>
                    <a:pt x="739" y="872"/>
                  </a:lnTo>
                  <a:lnTo>
                    <a:pt x="730" y="877"/>
                  </a:lnTo>
                  <a:lnTo>
                    <a:pt x="718" y="883"/>
                  </a:lnTo>
                  <a:lnTo>
                    <a:pt x="686" y="895"/>
                  </a:lnTo>
                  <a:lnTo>
                    <a:pt x="648" y="908"/>
                  </a:lnTo>
                  <a:lnTo>
                    <a:pt x="608" y="920"/>
                  </a:lnTo>
                  <a:lnTo>
                    <a:pt x="568" y="932"/>
                  </a:lnTo>
                  <a:lnTo>
                    <a:pt x="532" y="939"/>
                  </a:lnTo>
                  <a:lnTo>
                    <a:pt x="504" y="944"/>
                  </a:lnTo>
                  <a:lnTo>
                    <a:pt x="504" y="944"/>
                  </a:lnTo>
                  <a:lnTo>
                    <a:pt x="493" y="945"/>
                  </a:lnTo>
                  <a:lnTo>
                    <a:pt x="480" y="945"/>
                  </a:lnTo>
                  <a:lnTo>
                    <a:pt x="459" y="944"/>
                  </a:lnTo>
                  <a:lnTo>
                    <a:pt x="438" y="940"/>
                  </a:lnTo>
                  <a:lnTo>
                    <a:pt x="419" y="935"/>
                  </a:lnTo>
                  <a:lnTo>
                    <a:pt x="404" y="930"/>
                  </a:lnTo>
                  <a:lnTo>
                    <a:pt x="392" y="925"/>
                  </a:lnTo>
                  <a:lnTo>
                    <a:pt x="380" y="920"/>
                  </a:lnTo>
                  <a:lnTo>
                    <a:pt x="380" y="920"/>
                  </a:lnTo>
                  <a:lnTo>
                    <a:pt x="373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18" y="918"/>
                  </a:lnTo>
                  <a:lnTo>
                    <a:pt x="299" y="914"/>
                  </a:lnTo>
                  <a:lnTo>
                    <a:pt x="281" y="908"/>
                  </a:lnTo>
                  <a:lnTo>
                    <a:pt x="281" y="908"/>
                  </a:lnTo>
                  <a:lnTo>
                    <a:pt x="272" y="905"/>
                  </a:lnTo>
                  <a:lnTo>
                    <a:pt x="264" y="904"/>
                  </a:lnTo>
                  <a:lnTo>
                    <a:pt x="257" y="904"/>
                  </a:lnTo>
                  <a:lnTo>
                    <a:pt x="252" y="905"/>
                  </a:lnTo>
                  <a:lnTo>
                    <a:pt x="247" y="908"/>
                  </a:lnTo>
                  <a:lnTo>
                    <a:pt x="242" y="910"/>
                  </a:lnTo>
                  <a:lnTo>
                    <a:pt x="233" y="918"/>
                  </a:lnTo>
                  <a:lnTo>
                    <a:pt x="223" y="927"/>
                  </a:lnTo>
                  <a:lnTo>
                    <a:pt x="209" y="935"/>
                  </a:lnTo>
                  <a:lnTo>
                    <a:pt x="202" y="940"/>
                  </a:lnTo>
                  <a:lnTo>
                    <a:pt x="192" y="944"/>
                  </a:lnTo>
                  <a:lnTo>
                    <a:pt x="181" y="948"/>
                  </a:lnTo>
                  <a:lnTo>
                    <a:pt x="167" y="952"/>
                  </a:lnTo>
                  <a:lnTo>
                    <a:pt x="167" y="952"/>
                  </a:lnTo>
                  <a:lnTo>
                    <a:pt x="142" y="955"/>
                  </a:lnTo>
                  <a:lnTo>
                    <a:pt x="122" y="959"/>
                  </a:lnTo>
                  <a:lnTo>
                    <a:pt x="95" y="963"/>
                  </a:lnTo>
                  <a:lnTo>
                    <a:pt x="85" y="965"/>
                  </a:lnTo>
                  <a:lnTo>
                    <a:pt x="76" y="969"/>
                  </a:lnTo>
                  <a:lnTo>
                    <a:pt x="67" y="974"/>
                  </a:lnTo>
                  <a:lnTo>
                    <a:pt x="58" y="981"/>
                  </a:lnTo>
                  <a:lnTo>
                    <a:pt x="58" y="981"/>
                  </a:lnTo>
                  <a:lnTo>
                    <a:pt x="53" y="989"/>
                  </a:lnTo>
                  <a:lnTo>
                    <a:pt x="46" y="999"/>
                  </a:lnTo>
                  <a:lnTo>
                    <a:pt x="31" y="1024"/>
                  </a:lnTo>
                  <a:lnTo>
                    <a:pt x="15" y="1055"/>
                  </a:lnTo>
                  <a:lnTo>
                    <a:pt x="0" y="1086"/>
                  </a:lnTo>
                  <a:lnTo>
                    <a:pt x="0" y="1086"/>
                  </a:lnTo>
                  <a:lnTo>
                    <a:pt x="7" y="1094"/>
                  </a:lnTo>
                  <a:lnTo>
                    <a:pt x="16" y="1104"/>
                  </a:lnTo>
                  <a:lnTo>
                    <a:pt x="36" y="1130"/>
                  </a:lnTo>
                  <a:lnTo>
                    <a:pt x="36" y="1130"/>
                  </a:lnTo>
                  <a:lnTo>
                    <a:pt x="47" y="1146"/>
                  </a:lnTo>
                  <a:lnTo>
                    <a:pt x="57" y="1155"/>
                  </a:lnTo>
                  <a:lnTo>
                    <a:pt x="66" y="1160"/>
                  </a:lnTo>
                  <a:lnTo>
                    <a:pt x="73" y="1162"/>
                  </a:lnTo>
                  <a:lnTo>
                    <a:pt x="81" y="1162"/>
                  </a:lnTo>
                  <a:lnTo>
                    <a:pt x="90" y="1162"/>
                  </a:lnTo>
                  <a:lnTo>
                    <a:pt x="101" y="1162"/>
                  </a:lnTo>
                  <a:lnTo>
                    <a:pt x="113" y="1165"/>
                  </a:lnTo>
                  <a:lnTo>
                    <a:pt x="113" y="1165"/>
                  </a:lnTo>
                  <a:lnTo>
                    <a:pt x="121" y="1167"/>
                  </a:lnTo>
                  <a:lnTo>
                    <a:pt x="126" y="1171"/>
                  </a:lnTo>
                  <a:lnTo>
                    <a:pt x="129" y="1175"/>
                  </a:lnTo>
                  <a:lnTo>
                    <a:pt x="133" y="1180"/>
                  </a:lnTo>
                  <a:lnTo>
                    <a:pt x="136" y="1186"/>
                  </a:lnTo>
                  <a:lnTo>
                    <a:pt x="138" y="1192"/>
                  </a:lnTo>
                  <a:lnTo>
                    <a:pt x="139" y="1206"/>
                  </a:lnTo>
                  <a:lnTo>
                    <a:pt x="142" y="1237"/>
                  </a:lnTo>
                  <a:lnTo>
                    <a:pt x="144" y="1252"/>
                  </a:lnTo>
                  <a:lnTo>
                    <a:pt x="146" y="1260"/>
                  </a:lnTo>
                  <a:lnTo>
                    <a:pt x="148" y="1267"/>
                  </a:lnTo>
                  <a:lnTo>
                    <a:pt x="148" y="1267"/>
                  </a:lnTo>
                  <a:lnTo>
                    <a:pt x="152" y="1272"/>
                  </a:lnTo>
                  <a:lnTo>
                    <a:pt x="154" y="1276"/>
                  </a:lnTo>
                  <a:lnTo>
                    <a:pt x="158" y="1279"/>
                  </a:lnTo>
                  <a:lnTo>
                    <a:pt x="162" y="1280"/>
                  </a:lnTo>
                  <a:lnTo>
                    <a:pt x="166" y="1280"/>
                  </a:lnTo>
                  <a:lnTo>
                    <a:pt x="169" y="1279"/>
                  </a:lnTo>
                  <a:lnTo>
                    <a:pt x="177" y="1275"/>
                  </a:lnTo>
                  <a:lnTo>
                    <a:pt x="186" y="1269"/>
                  </a:lnTo>
                  <a:lnTo>
                    <a:pt x="194" y="1265"/>
                  </a:lnTo>
                  <a:lnTo>
                    <a:pt x="199" y="1262"/>
                  </a:lnTo>
                  <a:lnTo>
                    <a:pt x="204" y="1262"/>
                  </a:lnTo>
                  <a:lnTo>
                    <a:pt x="211" y="1262"/>
                  </a:lnTo>
                  <a:lnTo>
                    <a:pt x="216" y="1264"/>
                  </a:lnTo>
                  <a:lnTo>
                    <a:pt x="216" y="1264"/>
                  </a:lnTo>
                  <a:lnTo>
                    <a:pt x="221" y="1266"/>
                  </a:lnTo>
                  <a:lnTo>
                    <a:pt x="226" y="1266"/>
                  </a:lnTo>
                  <a:lnTo>
                    <a:pt x="234" y="1266"/>
                  </a:lnTo>
                  <a:lnTo>
                    <a:pt x="242" y="1264"/>
                  </a:lnTo>
                  <a:lnTo>
                    <a:pt x="248" y="1259"/>
                  </a:lnTo>
                  <a:lnTo>
                    <a:pt x="256" y="1254"/>
                  </a:lnTo>
                  <a:lnTo>
                    <a:pt x="263" y="1250"/>
                  </a:lnTo>
                  <a:lnTo>
                    <a:pt x="272" y="1246"/>
                  </a:lnTo>
                  <a:lnTo>
                    <a:pt x="283" y="1245"/>
                  </a:lnTo>
                  <a:lnTo>
                    <a:pt x="283" y="1245"/>
                  </a:lnTo>
                  <a:lnTo>
                    <a:pt x="289" y="1246"/>
                  </a:lnTo>
                  <a:lnTo>
                    <a:pt x="297" y="1247"/>
                  </a:lnTo>
                  <a:lnTo>
                    <a:pt x="313" y="1256"/>
                  </a:lnTo>
                  <a:lnTo>
                    <a:pt x="332" y="1266"/>
                  </a:lnTo>
                  <a:lnTo>
                    <a:pt x="350" y="1279"/>
                  </a:lnTo>
                  <a:lnTo>
                    <a:pt x="370" y="1291"/>
                  </a:lnTo>
                  <a:lnTo>
                    <a:pt x="389" y="1302"/>
                  </a:lnTo>
                  <a:lnTo>
                    <a:pt x="407" y="1310"/>
                  </a:lnTo>
                  <a:lnTo>
                    <a:pt x="414" y="1312"/>
                  </a:lnTo>
                  <a:lnTo>
                    <a:pt x="420" y="1312"/>
                  </a:lnTo>
                  <a:lnTo>
                    <a:pt x="420" y="1312"/>
                  </a:lnTo>
                  <a:lnTo>
                    <a:pt x="427" y="1312"/>
                  </a:lnTo>
                  <a:lnTo>
                    <a:pt x="432" y="1310"/>
                  </a:lnTo>
                  <a:lnTo>
                    <a:pt x="437" y="1306"/>
                  </a:lnTo>
                  <a:lnTo>
                    <a:pt x="442" y="1301"/>
                  </a:lnTo>
                  <a:lnTo>
                    <a:pt x="452" y="1289"/>
                  </a:lnTo>
                  <a:lnTo>
                    <a:pt x="462" y="1274"/>
                  </a:lnTo>
                  <a:lnTo>
                    <a:pt x="474" y="1257"/>
                  </a:lnTo>
                  <a:lnTo>
                    <a:pt x="480" y="1249"/>
                  </a:lnTo>
                  <a:lnTo>
                    <a:pt x="489" y="1241"/>
                  </a:lnTo>
                  <a:lnTo>
                    <a:pt x="498" y="1234"/>
                  </a:lnTo>
                  <a:lnTo>
                    <a:pt x="508" y="1226"/>
                  </a:lnTo>
                  <a:lnTo>
                    <a:pt x="519" y="1220"/>
                  </a:lnTo>
                  <a:lnTo>
                    <a:pt x="532" y="1215"/>
                  </a:lnTo>
                  <a:lnTo>
                    <a:pt x="532" y="1215"/>
                  </a:lnTo>
                  <a:lnTo>
                    <a:pt x="558" y="1206"/>
                  </a:lnTo>
                  <a:lnTo>
                    <a:pt x="584" y="1200"/>
                  </a:lnTo>
                  <a:lnTo>
                    <a:pt x="609" y="1195"/>
                  </a:lnTo>
                  <a:lnTo>
                    <a:pt x="635" y="1191"/>
                  </a:lnTo>
                  <a:lnTo>
                    <a:pt x="659" y="1189"/>
                  </a:lnTo>
                  <a:lnTo>
                    <a:pt x="683" y="1187"/>
                  </a:lnTo>
                  <a:lnTo>
                    <a:pt x="728" y="1187"/>
                  </a:lnTo>
                  <a:lnTo>
                    <a:pt x="728" y="1187"/>
                  </a:lnTo>
                  <a:lnTo>
                    <a:pt x="750" y="1186"/>
                  </a:lnTo>
                  <a:lnTo>
                    <a:pt x="774" y="1184"/>
                  </a:lnTo>
                  <a:lnTo>
                    <a:pt x="824" y="1177"/>
                  </a:lnTo>
                  <a:lnTo>
                    <a:pt x="874" y="1170"/>
                  </a:lnTo>
                  <a:lnTo>
                    <a:pt x="897" y="1167"/>
                  </a:lnTo>
                  <a:lnTo>
                    <a:pt x="921" y="1167"/>
                  </a:lnTo>
                  <a:lnTo>
                    <a:pt x="921" y="1167"/>
                  </a:lnTo>
                  <a:lnTo>
                    <a:pt x="942" y="1166"/>
                  </a:lnTo>
                  <a:lnTo>
                    <a:pt x="961" y="1162"/>
                  </a:lnTo>
                  <a:lnTo>
                    <a:pt x="979" y="1157"/>
                  </a:lnTo>
                  <a:lnTo>
                    <a:pt x="994" y="1151"/>
                  </a:lnTo>
                  <a:lnTo>
                    <a:pt x="1010" y="1142"/>
                  </a:lnTo>
                  <a:lnTo>
                    <a:pt x="1026" y="1134"/>
                  </a:lnTo>
                  <a:lnTo>
                    <a:pt x="1060" y="1111"/>
                  </a:lnTo>
                  <a:lnTo>
                    <a:pt x="1060" y="1111"/>
                  </a:lnTo>
                  <a:lnTo>
                    <a:pt x="1070" y="1106"/>
                  </a:lnTo>
                  <a:lnTo>
                    <a:pt x="1078" y="1103"/>
                  </a:lnTo>
                  <a:lnTo>
                    <a:pt x="1088" y="1100"/>
                  </a:lnTo>
                  <a:lnTo>
                    <a:pt x="1097" y="1098"/>
                  </a:lnTo>
                  <a:lnTo>
                    <a:pt x="1107" y="1098"/>
                  </a:lnTo>
                  <a:lnTo>
                    <a:pt x="1116" y="1098"/>
                  </a:lnTo>
                  <a:lnTo>
                    <a:pt x="1132" y="1100"/>
                  </a:lnTo>
                  <a:lnTo>
                    <a:pt x="1146" y="1105"/>
                  </a:lnTo>
                  <a:lnTo>
                    <a:pt x="1157" y="1109"/>
                  </a:lnTo>
                  <a:lnTo>
                    <a:pt x="1167" y="1114"/>
                  </a:lnTo>
                  <a:lnTo>
                    <a:pt x="1167" y="1114"/>
                  </a:lnTo>
                  <a:lnTo>
                    <a:pt x="1171" y="1109"/>
                  </a:lnTo>
                  <a:lnTo>
                    <a:pt x="1176" y="1101"/>
                  </a:lnTo>
                  <a:lnTo>
                    <a:pt x="1185" y="1094"/>
                  </a:lnTo>
                  <a:lnTo>
                    <a:pt x="1195" y="1086"/>
                  </a:lnTo>
                  <a:lnTo>
                    <a:pt x="1208" y="1078"/>
                  </a:lnTo>
                  <a:lnTo>
                    <a:pt x="1225" y="1071"/>
                  </a:lnTo>
                  <a:lnTo>
                    <a:pt x="1243" y="1065"/>
                  </a:lnTo>
                  <a:lnTo>
                    <a:pt x="1243" y="1065"/>
                  </a:lnTo>
                  <a:lnTo>
                    <a:pt x="1253" y="1063"/>
                  </a:lnTo>
                  <a:lnTo>
                    <a:pt x="1261" y="1060"/>
                  </a:lnTo>
                  <a:lnTo>
                    <a:pt x="1268" y="1056"/>
                  </a:lnTo>
                  <a:lnTo>
                    <a:pt x="1274" y="1053"/>
                  </a:lnTo>
                  <a:lnTo>
                    <a:pt x="1279" y="1048"/>
                  </a:lnTo>
                  <a:lnTo>
                    <a:pt x="1284" y="1043"/>
                  </a:lnTo>
                  <a:lnTo>
                    <a:pt x="1291" y="1031"/>
                  </a:lnTo>
                  <a:lnTo>
                    <a:pt x="1297" y="1019"/>
                  </a:lnTo>
                  <a:lnTo>
                    <a:pt x="1301" y="1005"/>
                  </a:lnTo>
                  <a:lnTo>
                    <a:pt x="1306" y="990"/>
                  </a:lnTo>
                  <a:lnTo>
                    <a:pt x="1313" y="974"/>
                  </a:lnTo>
                  <a:lnTo>
                    <a:pt x="1313" y="974"/>
                  </a:lnTo>
                  <a:lnTo>
                    <a:pt x="1316" y="966"/>
                  </a:lnTo>
                  <a:lnTo>
                    <a:pt x="1318" y="958"/>
                  </a:lnTo>
                  <a:lnTo>
                    <a:pt x="1318" y="948"/>
                  </a:lnTo>
                  <a:lnTo>
                    <a:pt x="1319" y="938"/>
                  </a:lnTo>
                  <a:lnTo>
                    <a:pt x="1318" y="918"/>
                  </a:lnTo>
                  <a:lnTo>
                    <a:pt x="1316" y="898"/>
                  </a:lnTo>
                  <a:lnTo>
                    <a:pt x="1313" y="879"/>
                  </a:lnTo>
                  <a:lnTo>
                    <a:pt x="1312" y="862"/>
                  </a:lnTo>
                  <a:lnTo>
                    <a:pt x="1313" y="854"/>
                  </a:lnTo>
                  <a:lnTo>
                    <a:pt x="1314" y="847"/>
                  </a:lnTo>
                  <a:lnTo>
                    <a:pt x="1317" y="842"/>
                  </a:lnTo>
                  <a:lnTo>
                    <a:pt x="1321" y="837"/>
                  </a:lnTo>
                  <a:lnTo>
                    <a:pt x="1321" y="837"/>
                  </a:lnTo>
                  <a:lnTo>
                    <a:pt x="1341" y="817"/>
                  </a:lnTo>
                  <a:lnTo>
                    <a:pt x="1366" y="793"/>
                  </a:lnTo>
                  <a:lnTo>
                    <a:pt x="1377" y="780"/>
                  </a:lnTo>
                  <a:lnTo>
                    <a:pt x="1388" y="767"/>
                  </a:lnTo>
                  <a:lnTo>
                    <a:pt x="1399" y="754"/>
                  </a:lnTo>
                  <a:lnTo>
                    <a:pt x="1408" y="741"/>
                  </a:lnTo>
                  <a:lnTo>
                    <a:pt x="1408" y="741"/>
                  </a:lnTo>
                  <a:lnTo>
                    <a:pt x="1414" y="727"/>
                  </a:lnTo>
                  <a:lnTo>
                    <a:pt x="1418" y="711"/>
                  </a:lnTo>
                  <a:lnTo>
                    <a:pt x="1423" y="696"/>
                  </a:lnTo>
                  <a:lnTo>
                    <a:pt x="1427" y="681"/>
                  </a:lnTo>
                  <a:lnTo>
                    <a:pt x="1433" y="667"/>
                  </a:lnTo>
                  <a:lnTo>
                    <a:pt x="1437" y="662"/>
                  </a:lnTo>
                  <a:lnTo>
                    <a:pt x="1441" y="657"/>
                  </a:lnTo>
                  <a:lnTo>
                    <a:pt x="1446" y="652"/>
                  </a:lnTo>
                  <a:lnTo>
                    <a:pt x="1452" y="649"/>
                  </a:lnTo>
                  <a:lnTo>
                    <a:pt x="1459" y="647"/>
                  </a:lnTo>
                  <a:lnTo>
                    <a:pt x="1468" y="647"/>
                  </a:lnTo>
                  <a:lnTo>
                    <a:pt x="1468" y="647"/>
                  </a:lnTo>
                  <a:lnTo>
                    <a:pt x="1477" y="647"/>
                  </a:lnTo>
                  <a:lnTo>
                    <a:pt x="1484" y="646"/>
                  </a:lnTo>
                  <a:lnTo>
                    <a:pt x="1500" y="641"/>
                  </a:lnTo>
                  <a:lnTo>
                    <a:pt x="1514" y="636"/>
                  </a:lnTo>
                  <a:lnTo>
                    <a:pt x="1528" y="628"/>
                  </a:lnTo>
                  <a:lnTo>
                    <a:pt x="1554" y="609"/>
                  </a:lnTo>
                  <a:lnTo>
                    <a:pt x="1569" y="601"/>
                  </a:lnTo>
                  <a:lnTo>
                    <a:pt x="1584" y="592"/>
                  </a:lnTo>
                  <a:lnTo>
                    <a:pt x="1584" y="592"/>
                  </a:lnTo>
                  <a:lnTo>
                    <a:pt x="1592" y="588"/>
                  </a:lnTo>
                  <a:lnTo>
                    <a:pt x="1599" y="587"/>
                  </a:lnTo>
                  <a:lnTo>
                    <a:pt x="1605" y="586"/>
                  </a:lnTo>
                  <a:lnTo>
                    <a:pt x="1612" y="585"/>
                  </a:lnTo>
                  <a:lnTo>
                    <a:pt x="1623" y="587"/>
                  </a:lnTo>
                  <a:lnTo>
                    <a:pt x="1633" y="591"/>
                  </a:lnTo>
                  <a:lnTo>
                    <a:pt x="1650" y="599"/>
                  </a:lnTo>
                  <a:lnTo>
                    <a:pt x="1659" y="603"/>
                  </a:lnTo>
                  <a:lnTo>
                    <a:pt x="1668" y="604"/>
                  </a:lnTo>
                  <a:lnTo>
                    <a:pt x="1668" y="604"/>
                  </a:lnTo>
                  <a:lnTo>
                    <a:pt x="1673" y="604"/>
                  </a:lnTo>
                  <a:lnTo>
                    <a:pt x="1679" y="601"/>
                  </a:lnTo>
                  <a:lnTo>
                    <a:pt x="1697" y="592"/>
                  </a:lnTo>
                  <a:lnTo>
                    <a:pt x="1718" y="577"/>
                  </a:lnTo>
                  <a:lnTo>
                    <a:pt x="1740" y="560"/>
                  </a:lnTo>
                  <a:lnTo>
                    <a:pt x="1790" y="522"/>
                  </a:lnTo>
                  <a:lnTo>
                    <a:pt x="1815" y="505"/>
                  </a:lnTo>
                  <a:lnTo>
                    <a:pt x="1838" y="491"/>
                  </a:lnTo>
                  <a:lnTo>
                    <a:pt x="1838" y="491"/>
                  </a:lnTo>
                  <a:lnTo>
                    <a:pt x="1856" y="480"/>
                  </a:lnTo>
                  <a:lnTo>
                    <a:pt x="1870" y="470"/>
                  </a:lnTo>
                  <a:lnTo>
                    <a:pt x="1881" y="461"/>
                  </a:lnTo>
                  <a:lnTo>
                    <a:pt x="1890" y="452"/>
                  </a:lnTo>
                  <a:lnTo>
                    <a:pt x="1903" y="437"/>
                  </a:lnTo>
                  <a:lnTo>
                    <a:pt x="1909" y="430"/>
                  </a:lnTo>
                  <a:lnTo>
                    <a:pt x="1916" y="421"/>
                  </a:lnTo>
                  <a:lnTo>
                    <a:pt x="1916" y="421"/>
                  </a:lnTo>
                  <a:lnTo>
                    <a:pt x="1921" y="417"/>
                  </a:lnTo>
                  <a:lnTo>
                    <a:pt x="1926" y="415"/>
                  </a:lnTo>
                  <a:lnTo>
                    <a:pt x="1931" y="413"/>
                  </a:lnTo>
                  <a:lnTo>
                    <a:pt x="1938" y="412"/>
                  </a:lnTo>
                  <a:lnTo>
                    <a:pt x="1951" y="411"/>
                  </a:lnTo>
                  <a:lnTo>
                    <a:pt x="1966" y="413"/>
                  </a:lnTo>
                  <a:lnTo>
                    <a:pt x="1996" y="417"/>
                  </a:lnTo>
                  <a:lnTo>
                    <a:pt x="2010" y="418"/>
                  </a:lnTo>
                  <a:lnTo>
                    <a:pt x="2024" y="417"/>
                  </a:lnTo>
                  <a:lnTo>
                    <a:pt x="2024" y="417"/>
                  </a:lnTo>
                  <a:lnTo>
                    <a:pt x="2042" y="413"/>
                  </a:lnTo>
                  <a:lnTo>
                    <a:pt x="2049" y="411"/>
                  </a:lnTo>
                  <a:lnTo>
                    <a:pt x="2051" y="409"/>
                  </a:lnTo>
                  <a:lnTo>
                    <a:pt x="2052" y="406"/>
                  </a:lnTo>
                  <a:lnTo>
                    <a:pt x="2052" y="404"/>
                  </a:lnTo>
                  <a:lnTo>
                    <a:pt x="2050" y="400"/>
                  </a:lnTo>
                  <a:lnTo>
                    <a:pt x="2046" y="396"/>
                  </a:lnTo>
                  <a:lnTo>
                    <a:pt x="2046" y="396"/>
                  </a:lnTo>
                  <a:lnTo>
                    <a:pt x="2040" y="390"/>
                  </a:lnTo>
                  <a:lnTo>
                    <a:pt x="2032" y="379"/>
                  </a:lnTo>
                  <a:lnTo>
                    <a:pt x="2025" y="366"/>
                  </a:lnTo>
                  <a:lnTo>
                    <a:pt x="2016" y="352"/>
                  </a:lnTo>
                  <a:lnTo>
                    <a:pt x="2009" y="337"/>
                  </a:lnTo>
                  <a:lnTo>
                    <a:pt x="2004" y="325"/>
                  </a:lnTo>
                  <a:lnTo>
                    <a:pt x="2002" y="319"/>
                  </a:lnTo>
                  <a:lnTo>
                    <a:pt x="2001" y="314"/>
                  </a:lnTo>
                  <a:lnTo>
                    <a:pt x="2002" y="310"/>
                  </a:lnTo>
                  <a:lnTo>
                    <a:pt x="2004" y="307"/>
                  </a:lnTo>
                  <a:lnTo>
                    <a:pt x="2004" y="307"/>
                  </a:lnTo>
                  <a:lnTo>
                    <a:pt x="1997" y="304"/>
                  </a:lnTo>
                  <a:lnTo>
                    <a:pt x="1991" y="304"/>
                  </a:lnTo>
                  <a:lnTo>
                    <a:pt x="1986" y="304"/>
                  </a:lnTo>
                  <a:lnTo>
                    <a:pt x="1980" y="306"/>
                  </a:lnTo>
                  <a:lnTo>
                    <a:pt x="1969" y="312"/>
                  </a:lnTo>
                  <a:lnTo>
                    <a:pt x="1956" y="320"/>
                  </a:lnTo>
                  <a:lnTo>
                    <a:pt x="1949" y="322"/>
                  </a:lnTo>
                  <a:lnTo>
                    <a:pt x="1943" y="326"/>
                  </a:lnTo>
                  <a:lnTo>
                    <a:pt x="1935" y="327"/>
                  </a:lnTo>
                  <a:lnTo>
                    <a:pt x="1926" y="329"/>
                  </a:lnTo>
                  <a:lnTo>
                    <a:pt x="1918" y="327"/>
                  </a:lnTo>
                  <a:lnTo>
                    <a:pt x="1908" y="325"/>
                  </a:lnTo>
                  <a:lnTo>
                    <a:pt x="1898" y="320"/>
                  </a:lnTo>
                  <a:lnTo>
                    <a:pt x="1885" y="312"/>
                  </a:lnTo>
                  <a:lnTo>
                    <a:pt x="1885" y="31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1904" y="2182"/>
              <a:ext cx="1028" cy="657"/>
            </a:xfrm>
            <a:custGeom>
              <a:avLst/>
              <a:gdLst>
                <a:gd name="T0" fmla="*/ 196 w 2056"/>
                <a:gd name="T1" fmla="*/ 1266 h 1314"/>
                <a:gd name="T2" fmla="*/ 128 w 2056"/>
                <a:gd name="T3" fmla="*/ 1171 h 1314"/>
                <a:gd name="T4" fmla="*/ 9 w 2056"/>
                <a:gd name="T5" fmla="*/ 1095 h 1314"/>
                <a:gd name="T6" fmla="*/ 169 w 2056"/>
                <a:gd name="T7" fmla="*/ 950 h 1314"/>
                <a:gd name="T8" fmla="*/ 362 w 2056"/>
                <a:gd name="T9" fmla="*/ 920 h 1314"/>
                <a:gd name="T10" fmla="*/ 534 w 2056"/>
                <a:gd name="T11" fmla="*/ 939 h 1314"/>
                <a:gd name="T12" fmla="*/ 666 w 2056"/>
                <a:gd name="T13" fmla="*/ 783 h 1314"/>
                <a:gd name="T14" fmla="*/ 467 w 2056"/>
                <a:gd name="T15" fmla="*/ 531 h 1314"/>
                <a:gd name="T16" fmla="*/ 556 w 2056"/>
                <a:gd name="T17" fmla="*/ 446 h 1314"/>
                <a:gd name="T18" fmla="*/ 632 w 2056"/>
                <a:gd name="T19" fmla="*/ 443 h 1314"/>
                <a:gd name="T20" fmla="*/ 605 w 2056"/>
                <a:gd name="T21" fmla="*/ 376 h 1314"/>
                <a:gd name="T22" fmla="*/ 695 w 2056"/>
                <a:gd name="T23" fmla="*/ 374 h 1314"/>
                <a:gd name="T24" fmla="*/ 821 w 2056"/>
                <a:gd name="T25" fmla="*/ 396 h 1314"/>
                <a:gd name="T26" fmla="*/ 844 w 2056"/>
                <a:gd name="T27" fmla="*/ 349 h 1314"/>
                <a:gd name="T28" fmla="*/ 951 w 2056"/>
                <a:gd name="T29" fmla="*/ 237 h 1314"/>
                <a:gd name="T30" fmla="*/ 1059 w 2056"/>
                <a:gd name="T31" fmla="*/ 201 h 1314"/>
                <a:gd name="T32" fmla="*/ 1192 w 2056"/>
                <a:gd name="T33" fmla="*/ 113 h 1314"/>
                <a:gd name="T34" fmla="*/ 1383 w 2056"/>
                <a:gd name="T35" fmla="*/ 9 h 1314"/>
                <a:gd name="T36" fmla="*/ 1480 w 2056"/>
                <a:gd name="T37" fmla="*/ 66 h 1314"/>
                <a:gd name="T38" fmla="*/ 1672 w 2056"/>
                <a:gd name="T39" fmla="*/ 165 h 1314"/>
                <a:gd name="T40" fmla="*/ 1865 w 2056"/>
                <a:gd name="T41" fmla="*/ 294 h 1314"/>
                <a:gd name="T42" fmla="*/ 1502 w 2056"/>
                <a:gd name="T43" fmla="*/ 51 h 1314"/>
                <a:gd name="T44" fmla="*/ 1405 w 2056"/>
                <a:gd name="T45" fmla="*/ 69 h 1314"/>
                <a:gd name="T46" fmla="*/ 1264 w 2056"/>
                <a:gd name="T47" fmla="*/ 50 h 1314"/>
                <a:gd name="T48" fmla="*/ 1110 w 2056"/>
                <a:gd name="T49" fmla="*/ 175 h 1314"/>
                <a:gd name="T50" fmla="*/ 1029 w 2056"/>
                <a:gd name="T51" fmla="*/ 218 h 1314"/>
                <a:gd name="T52" fmla="*/ 854 w 2056"/>
                <a:gd name="T53" fmla="*/ 347 h 1314"/>
                <a:gd name="T54" fmla="*/ 812 w 2056"/>
                <a:gd name="T55" fmla="*/ 372 h 1314"/>
                <a:gd name="T56" fmla="*/ 712 w 2056"/>
                <a:gd name="T57" fmla="*/ 389 h 1314"/>
                <a:gd name="T58" fmla="*/ 601 w 2056"/>
                <a:gd name="T59" fmla="*/ 370 h 1314"/>
                <a:gd name="T60" fmla="*/ 633 w 2056"/>
                <a:gd name="T61" fmla="*/ 425 h 1314"/>
                <a:gd name="T62" fmla="*/ 568 w 2056"/>
                <a:gd name="T63" fmla="*/ 463 h 1314"/>
                <a:gd name="T64" fmla="*/ 514 w 2056"/>
                <a:gd name="T65" fmla="*/ 556 h 1314"/>
                <a:gd name="T66" fmla="*/ 742 w 2056"/>
                <a:gd name="T67" fmla="*/ 849 h 1314"/>
                <a:gd name="T68" fmla="*/ 486 w 2056"/>
                <a:gd name="T69" fmla="*/ 947 h 1314"/>
                <a:gd name="T70" fmla="*/ 263 w 2056"/>
                <a:gd name="T71" fmla="*/ 905 h 1314"/>
                <a:gd name="T72" fmla="*/ 62 w 2056"/>
                <a:gd name="T73" fmla="*/ 983 h 1314"/>
                <a:gd name="T74" fmla="*/ 79 w 2056"/>
                <a:gd name="T75" fmla="*/ 1161 h 1314"/>
                <a:gd name="T76" fmla="*/ 154 w 2056"/>
                <a:gd name="T77" fmla="*/ 1272 h 1314"/>
                <a:gd name="T78" fmla="*/ 230 w 2056"/>
                <a:gd name="T79" fmla="*/ 1266 h 1314"/>
                <a:gd name="T80" fmla="*/ 422 w 2056"/>
                <a:gd name="T81" fmla="*/ 1312 h 1314"/>
                <a:gd name="T82" fmla="*/ 685 w 2056"/>
                <a:gd name="T83" fmla="*/ 1187 h 1314"/>
                <a:gd name="T84" fmla="*/ 1073 w 2056"/>
                <a:gd name="T85" fmla="*/ 1104 h 1314"/>
                <a:gd name="T86" fmla="*/ 1245 w 2056"/>
                <a:gd name="T87" fmla="*/ 1065 h 1314"/>
                <a:gd name="T88" fmla="*/ 1316 w 2056"/>
                <a:gd name="T89" fmla="*/ 900 h 1314"/>
                <a:gd name="T90" fmla="*/ 1424 w 2056"/>
                <a:gd name="T91" fmla="*/ 696 h 1314"/>
                <a:gd name="T92" fmla="*/ 1594 w 2056"/>
                <a:gd name="T93" fmla="*/ 588 h 1314"/>
                <a:gd name="T94" fmla="*/ 1817 w 2056"/>
                <a:gd name="T95" fmla="*/ 503 h 1314"/>
                <a:gd name="T96" fmla="*/ 1998 w 2056"/>
                <a:gd name="T97" fmla="*/ 417 h 1314"/>
                <a:gd name="T98" fmla="*/ 2008 w 2056"/>
                <a:gd name="T99" fmla="*/ 335 h 1314"/>
                <a:gd name="T100" fmla="*/ 1928 w 2056"/>
                <a:gd name="T101" fmla="*/ 329 h 1314"/>
                <a:gd name="T102" fmla="*/ 1993 w 2056"/>
                <a:gd name="T103" fmla="*/ 302 h 1314"/>
                <a:gd name="T104" fmla="*/ 2037 w 2056"/>
                <a:gd name="T105" fmla="*/ 381 h 1314"/>
                <a:gd name="T106" fmla="*/ 1964 w 2056"/>
                <a:gd name="T107" fmla="*/ 413 h 1314"/>
                <a:gd name="T108" fmla="*/ 1743 w 2056"/>
                <a:gd name="T109" fmla="*/ 560 h 1314"/>
                <a:gd name="T110" fmla="*/ 1586 w 2056"/>
                <a:gd name="T111" fmla="*/ 593 h 1314"/>
                <a:gd name="T112" fmla="*/ 1416 w 2056"/>
                <a:gd name="T113" fmla="*/ 727 h 1314"/>
                <a:gd name="T114" fmla="*/ 1321 w 2056"/>
                <a:gd name="T115" fmla="*/ 939 h 1314"/>
                <a:gd name="T116" fmla="*/ 1245 w 2056"/>
                <a:gd name="T117" fmla="*/ 1066 h 1314"/>
                <a:gd name="T118" fmla="*/ 1132 w 2056"/>
                <a:gd name="T119" fmla="*/ 1101 h 1314"/>
                <a:gd name="T120" fmla="*/ 876 w 2056"/>
                <a:gd name="T121" fmla="*/ 1171 h 1314"/>
                <a:gd name="T122" fmla="*/ 476 w 2056"/>
                <a:gd name="T123" fmla="*/ 1257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56" h="1314">
                  <a:moveTo>
                    <a:pt x="285" y="1246"/>
                  </a:moveTo>
                  <a:lnTo>
                    <a:pt x="285" y="1246"/>
                  </a:lnTo>
                  <a:lnTo>
                    <a:pt x="275" y="1246"/>
                  </a:lnTo>
                  <a:lnTo>
                    <a:pt x="268" y="1249"/>
                  </a:lnTo>
                  <a:lnTo>
                    <a:pt x="261" y="1252"/>
                  </a:lnTo>
                  <a:lnTo>
                    <a:pt x="255" y="1256"/>
                  </a:lnTo>
                  <a:lnTo>
                    <a:pt x="244" y="1264"/>
                  </a:lnTo>
                  <a:lnTo>
                    <a:pt x="238" y="1266"/>
                  </a:lnTo>
                  <a:lnTo>
                    <a:pt x="230" y="1267"/>
                  </a:lnTo>
                  <a:lnTo>
                    <a:pt x="230" y="1267"/>
                  </a:lnTo>
                  <a:lnTo>
                    <a:pt x="230" y="1267"/>
                  </a:lnTo>
                  <a:lnTo>
                    <a:pt x="224" y="1267"/>
                  </a:lnTo>
                  <a:lnTo>
                    <a:pt x="218" y="1265"/>
                  </a:lnTo>
                  <a:lnTo>
                    <a:pt x="218" y="1265"/>
                  </a:lnTo>
                  <a:lnTo>
                    <a:pt x="218" y="1265"/>
                  </a:lnTo>
                  <a:lnTo>
                    <a:pt x="213" y="1264"/>
                  </a:lnTo>
                  <a:lnTo>
                    <a:pt x="208" y="1262"/>
                  </a:lnTo>
                  <a:lnTo>
                    <a:pt x="208" y="1262"/>
                  </a:lnTo>
                  <a:lnTo>
                    <a:pt x="208" y="1262"/>
                  </a:lnTo>
                  <a:lnTo>
                    <a:pt x="201" y="1264"/>
                  </a:lnTo>
                  <a:lnTo>
                    <a:pt x="196" y="1266"/>
                  </a:lnTo>
                  <a:lnTo>
                    <a:pt x="185" y="1271"/>
                  </a:lnTo>
                  <a:lnTo>
                    <a:pt x="174" y="1277"/>
                  </a:lnTo>
                  <a:lnTo>
                    <a:pt x="169" y="1280"/>
                  </a:lnTo>
                  <a:lnTo>
                    <a:pt x="165" y="1281"/>
                  </a:lnTo>
                  <a:lnTo>
                    <a:pt x="165" y="1281"/>
                  </a:lnTo>
                  <a:lnTo>
                    <a:pt x="165" y="1281"/>
                  </a:lnTo>
                  <a:lnTo>
                    <a:pt x="160" y="1280"/>
                  </a:lnTo>
                  <a:lnTo>
                    <a:pt x="156" y="1277"/>
                  </a:lnTo>
                  <a:lnTo>
                    <a:pt x="153" y="1274"/>
                  </a:lnTo>
                  <a:lnTo>
                    <a:pt x="150" y="1267"/>
                  </a:lnTo>
                  <a:lnTo>
                    <a:pt x="150" y="1267"/>
                  </a:lnTo>
                  <a:lnTo>
                    <a:pt x="150" y="1267"/>
                  </a:lnTo>
                  <a:lnTo>
                    <a:pt x="148" y="1260"/>
                  </a:lnTo>
                  <a:lnTo>
                    <a:pt x="145" y="1252"/>
                  </a:lnTo>
                  <a:lnTo>
                    <a:pt x="143" y="1237"/>
                  </a:lnTo>
                  <a:lnTo>
                    <a:pt x="141" y="1206"/>
                  </a:lnTo>
                  <a:lnTo>
                    <a:pt x="139" y="1192"/>
                  </a:lnTo>
                  <a:lnTo>
                    <a:pt x="138" y="1186"/>
                  </a:lnTo>
                  <a:lnTo>
                    <a:pt x="135" y="1181"/>
                  </a:lnTo>
                  <a:lnTo>
                    <a:pt x="131" y="1176"/>
                  </a:lnTo>
                  <a:lnTo>
                    <a:pt x="128" y="1171"/>
                  </a:lnTo>
                  <a:lnTo>
                    <a:pt x="121" y="1169"/>
                  </a:lnTo>
                  <a:lnTo>
                    <a:pt x="115" y="1166"/>
                  </a:lnTo>
                  <a:lnTo>
                    <a:pt x="115" y="1166"/>
                  </a:lnTo>
                  <a:lnTo>
                    <a:pt x="115" y="1166"/>
                  </a:lnTo>
                  <a:lnTo>
                    <a:pt x="104" y="1164"/>
                  </a:lnTo>
                  <a:lnTo>
                    <a:pt x="94" y="1162"/>
                  </a:lnTo>
                  <a:lnTo>
                    <a:pt x="94" y="1162"/>
                  </a:lnTo>
                  <a:lnTo>
                    <a:pt x="94" y="1162"/>
                  </a:lnTo>
                  <a:lnTo>
                    <a:pt x="79" y="1164"/>
                  </a:lnTo>
                  <a:lnTo>
                    <a:pt x="79" y="1164"/>
                  </a:lnTo>
                  <a:lnTo>
                    <a:pt x="79" y="1164"/>
                  </a:lnTo>
                  <a:lnTo>
                    <a:pt x="70" y="1162"/>
                  </a:lnTo>
                  <a:lnTo>
                    <a:pt x="67" y="1160"/>
                  </a:lnTo>
                  <a:lnTo>
                    <a:pt x="62" y="1157"/>
                  </a:lnTo>
                  <a:lnTo>
                    <a:pt x="57" y="1154"/>
                  </a:lnTo>
                  <a:lnTo>
                    <a:pt x="50" y="1147"/>
                  </a:lnTo>
                  <a:lnTo>
                    <a:pt x="37" y="1130"/>
                  </a:lnTo>
                  <a:lnTo>
                    <a:pt x="37" y="1130"/>
                  </a:lnTo>
                  <a:lnTo>
                    <a:pt x="37" y="1130"/>
                  </a:lnTo>
                  <a:lnTo>
                    <a:pt x="18" y="1104"/>
                  </a:lnTo>
                  <a:lnTo>
                    <a:pt x="9" y="1095"/>
                  </a:lnTo>
                  <a:lnTo>
                    <a:pt x="0" y="1088"/>
                  </a:lnTo>
                  <a:lnTo>
                    <a:pt x="0" y="1088"/>
                  </a:lnTo>
                  <a:lnTo>
                    <a:pt x="0" y="1088"/>
                  </a:lnTo>
                  <a:lnTo>
                    <a:pt x="0" y="1086"/>
                  </a:lnTo>
                  <a:lnTo>
                    <a:pt x="0" y="1086"/>
                  </a:lnTo>
                  <a:lnTo>
                    <a:pt x="0" y="1086"/>
                  </a:lnTo>
                  <a:lnTo>
                    <a:pt x="17" y="1055"/>
                  </a:lnTo>
                  <a:lnTo>
                    <a:pt x="33" y="1024"/>
                  </a:lnTo>
                  <a:lnTo>
                    <a:pt x="48" y="998"/>
                  </a:lnTo>
                  <a:lnTo>
                    <a:pt x="54" y="988"/>
                  </a:lnTo>
                  <a:lnTo>
                    <a:pt x="60" y="981"/>
                  </a:lnTo>
                  <a:lnTo>
                    <a:pt x="60" y="981"/>
                  </a:lnTo>
                  <a:lnTo>
                    <a:pt x="60" y="981"/>
                  </a:lnTo>
                  <a:lnTo>
                    <a:pt x="69" y="973"/>
                  </a:lnTo>
                  <a:lnTo>
                    <a:pt x="77" y="968"/>
                  </a:lnTo>
                  <a:lnTo>
                    <a:pt x="85" y="964"/>
                  </a:lnTo>
                  <a:lnTo>
                    <a:pt x="95" y="961"/>
                  </a:lnTo>
                  <a:lnTo>
                    <a:pt x="124" y="958"/>
                  </a:lnTo>
                  <a:lnTo>
                    <a:pt x="144" y="955"/>
                  </a:lnTo>
                  <a:lnTo>
                    <a:pt x="169" y="950"/>
                  </a:lnTo>
                  <a:lnTo>
                    <a:pt x="169" y="950"/>
                  </a:lnTo>
                  <a:lnTo>
                    <a:pt x="169" y="950"/>
                  </a:lnTo>
                  <a:lnTo>
                    <a:pt x="180" y="948"/>
                  </a:lnTo>
                  <a:lnTo>
                    <a:pt x="190" y="945"/>
                  </a:lnTo>
                  <a:lnTo>
                    <a:pt x="206" y="938"/>
                  </a:lnTo>
                  <a:lnTo>
                    <a:pt x="219" y="930"/>
                  </a:lnTo>
                  <a:lnTo>
                    <a:pt x="228" y="923"/>
                  </a:lnTo>
                  <a:lnTo>
                    <a:pt x="236" y="915"/>
                  </a:lnTo>
                  <a:lnTo>
                    <a:pt x="244" y="909"/>
                  </a:lnTo>
                  <a:lnTo>
                    <a:pt x="251" y="905"/>
                  </a:lnTo>
                  <a:lnTo>
                    <a:pt x="256" y="904"/>
                  </a:lnTo>
                  <a:lnTo>
                    <a:pt x="263" y="904"/>
                  </a:lnTo>
                  <a:lnTo>
                    <a:pt x="263" y="904"/>
                  </a:lnTo>
                  <a:lnTo>
                    <a:pt x="263" y="904"/>
                  </a:lnTo>
                  <a:lnTo>
                    <a:pt x="271" y="904"/>
                  </a:lnTo>
                  <a:lnTo>
                    <a:pt x="283" y="908"/>
                  </a:lnTo>
                  <a:lnTo>
                    <a:pt x="283" y="908"/>
                  </a:lnTo>
                  <a:lnTo>
                    <a:pt x="283" y="908"/>
                  </a:lnTo>
                  <a:lnTo>
                    <a:pt x="306" y="914"/>
                  </a:lnTo>
                  <a:lnTo>
                    <a:pt x="328" y="918"/>
                  </a:lnTo>
                  <a:lnTo>
                    <a:pt x="346" y="920"/>
                  </a:lnTo>
                  <a:lnTo>
                    <a:pt x="362" y="920"/>
                  </a:lnTo>
                  <a:lnTo>
                    <a:pt x="362" y="920"/>
                  </a:lnTo>
                  <a:lnTo>
                    <a:pt x="362" y="920"/>
                  </a:lnTo>
                  <a:lnTo>
                    <a:pt x="377" y="920"/>
                  </a:lnTo>
                  <a:lnTo>
                    <a:pt x="382" y="919"/>
                  </a:lnTo>
                  <a:lnTo>
                    <a:pt x="382" y="919"/>
                  </a:lnTo>
                  <a:lnTo>
                    <a:pt x="384" y="920"/>
                  </a:lnTo>
                  <a:lnTo>
                    <a:pt x="384" y="920"/>
                  </a:lnTo>
                  <a:lnTo>
                    <a:pt x="391" y="924"/>
                  </a:lnTo>
                  <a:lnTo>
                    <a:pt x="415" y="933"/>
                  </a:lnTo>
                  <a:lnTo>
                    <a:pt x="415" y="933"/>
                  </a:lnTo>
                  <a:lnTo>
                    <a:pt x="415" y="933"/>
                  </a:lnTo>
                  <a:lnTo>
                    <a:pt x="430" y="937"/>
                  </a:lnTo>
                  <a:lnTo>
                    <a:pt x="447" y="940"/>
                  </a:lnTo>
                  <a:lnTo>
                    <a:pt x="466" y="944"/>
                  </a:lnTo>
                  <a:lnTo>
                    <a:pt x="486" y="945"/>
                  </a:lnTo>
                  <a:lnTo>
                    <a:pt x="486" y="945"/>
                  </a:lnTo>
                  <a:lnTo>
                    <a:pt x="486" y="945"/>
                  </a:lnTo>
                  <a:lnTo>
                    <a:pt x="506" y="944"/>
                  </a:lnTo>
                  <a:lnTo>
                    <a:pt x="506" y="944"/>
                  </a:lnTo>
                  <a:lnTo>
                    <a:pt x="506" y="944"/>
                  </a:lnTo>
                  <a:lnTo>
                    <a:pt x="534" y="939"/>
                  </a:lnTo>
                  <a:lnTo>
                    <a:pt x="570" y="930"/>
                  </a:lnTo>
                  <a:lnTo>
                    <a:pt x="610" y="920"/>
                  </a:lnTo>
                  <a:lnTo>
                    <a:pt x="650" y="908"/>
                  </a:lnTo>
                  <a:lnTo>
                    <a:pt x="650" y="908"/>
                  </a:lnTo>
                  <a:lnTo>
                    <a:pt x="650" y="908"/>
                  </a:lnTo>
                  <a:lnTo>
                    <a:pt x="687" y="894"/>
                  </a:lnTo>
                  <a:lnTo>
                    <a:pt x="720" y="882"/>
                  </a:lnTo>
                  <a:lnTo>
                    <a:pt x="731" y="875"/>
                  </a:lnTo>
                  <a:lnTo>
                    <a:pt x="741" y="870"/>
                  </a:lnTo>
                  <a:lnTo>
                    <a:pt x="746" y="865"/>
                  </a:lnTo>
                  <a:lnTo>
                    <a:pt x="747" y="864"/>
                  </a:lnTo>
                  <a:lnTo>
                    <a:pt x="748" y="862"/>
                  </a:lnTo>
                  <a:lnTo>
                    <a:pt x="748" y="862"/>
                  </a:lnTo>
                  <a:lnTo>
                    <a:pt x="748" y="862"/>
                  </a:lnTo>
                  <a:lnTo>
                    <a:pt x="746" y="857"/>
                  </a:lnTo>
                  <a:lnTo>
                    <a:pt x="741" y="850"/>
                  </a:lnTo>
                  <a:lnTo>
                    <a:pt x="722" y="832"/>
                  </a:lnTo>
                  <a:lnTo>
                    <a:pt x="696" y="808"/>
                  </a:lnTo>
                  <a:lnTo>
                    <a:pt x="666" y="783"/>
                  </a:lnTo>
                  <a:lnTo>
                    <a:pt x="666" y="783"/>
                  </a:lnTo>
                  <a:lnTo>
                    <a:pt x="666" y="783"/>
                  </a:lnTo>
                  <a:lnTo>
                    <a:pt x="611" y="739"/>
                  </a:lnTo>
                  <a:lnTo>
                    <a:pt x="585" y="721"/>
                  </a:lnTo>
                  <a:lnTo>
                    <a:pt x="585" y="721"/>
                  </a:lnTo>
                  <a:lnTo>
                    <a:pt x="585" y="719"/>
                  </a:lnTo>
                  <a:lnTo>
                    <a:pt x="585" y="719"/>
                  </a:lnTo>
                  <a:lnTo>
                    <a:pt x="582" y="708"/>
                  </a:lnTo>
                  <a:lnTo>
                    <a:pt x="573" y="677"/>
                  </a:lnTo>
                  <a:lnTo>
                    <a:pt x="562" y="637"/>
                  </a:lnTo>
                  <a:lnTo>
                    <a:pt x="555" y="617"/>
                  </a:lnTo>
                  <a:lnTo>
                    <a:pt x="547" y="597"/>
                  </a:lnTo>
                  <a:lnTo>
                    <a:pt x="547" y="597"/>
                  </a:lnTo>
                  <a:lnTo>
                    <a:pt x="547" y="597"/>
                  </a:lnTo>
                  <a:lnTo>
                    <a:pt x="541" y="586"/>
                  </a:lnTo>
                  <a:lnTo>
                    <a:pt x="532" y="575"/>
                  </a:lnTo>
                  <a:lnTo>
                    <a:pt x="522" y="565"/>
                  </a:lnTo>
                  <a:lnTo>
                    <a:pt x="512" y="556"/>
                  </a:lnTo>
                  <a:lnTo>
                    <a:pt x="501" y="548"/>
                  </a:lnTo>
                  <a:lnTo>
                    <a:pt x="489" y="542"/>
                  </a:lnTo>
                  <a:lnTo>
                    <a:pt x="467" y="531"/>
                  </a:lnTo>
                  <a:lnTo>
                    <a:pt x="467" y="531"/>
                  </a:lnTo>
                  <a:lnTo>
                    <a:pt x="467" y="531"/>
                  </a:lnTo>
                  <a:lnTo>
                    <a:pt x="467" y="531"/>
                  </a:lnTo>
                  <a:lnTo>
                    <a:pt x="467" y="531"/>
                  </a:lnTo>
                  <a:lnTo>
                    <a:pt x="467" y="531"/>
                  </a:lnTo>
                  <a:lnTo>
                    <a:pt x="467" y="530"/>
                  </a:lnTo>
                  <a:lnTo>
                    <a:pt x="467" y="530"/>
                  </a:lnTo>
                  <a:lnTo>
                    <a:pt x="467" y="530"/>
                  </a:lnTo>
                  <a:lnTo>
                    <a:pt x="475" y="518"/>
                  </a:lnTo>
                  <a:lnTo>
                    <a:pt x="482" y="505"/>
                  </a:lnTo>
                  <a:lnTo>
                    <a:pt x="499" y="473"/>
                  </a:lnTo>
                  <a:lnTo>
                    <a:pt x="509" y="460"/>
                  </a:lnTo>
                  <a:lnTo>
                    <a:pt x="517" y="448"/>
                  </a:lnTo>
                  <a:lnTo>
                    <a:pt x="521" y="443"/>
                  </a:lnTo>
                  <a:lnTo>
                    <a:pt x="526" y="440"/>
                  </a:lnTo>
                  <a:lnTo>
                    <a:pt x="530" y="438"/>
                  </a:lnTo>
                  <a:lnTo>
                    <a:pt x="535" y="437"/>
                  </a:lnTo>
                  <a:lnTo>
                    <a:pt x="535" y="437"/>
                  </a:lnTo>
                  <a:lnTo>
                    <a:pt x="535" y="437"/>
                  </a:lnTo>
                  <a:lnTo>
                    <a:pt x="542" y="437"/>
                  </a:lnTo>
                  <a:lnTo>
                    <a:pt x="549" y="440"/>
                  </a:lnTo>
                  <a:lnTo>
                    <a:pt x="552" y="442"/>
                  </a:lnTo>
                  <a:lnTo>
                    <a:pt x="556" y="446"/>
                  </a:lnTo>
                  <a:lnTo>
                    <a:pt x="565" y="456"/>
                  </a:lnTo>
                  <a:lnTo>
                    <a:pt x="570" y="462"/>
                  </a:lnTo>
                  <a:lnTo>
                    <a:pt x="577" y="471"/>
                  </a:lnTo>
                  <a:lnTo>
                    <a:pt x="577" y="471"/>
                  </a:lnTo>
                  <a:lnTo>
                    <a:pt x="577" y="471"/>
                  </a:lnTo>
                  <a:lnTo>
                    <a:pt x="586" y="478"/>
                  </a:lnTo>
                  <a:lnTo>
                    <a:pt x="595" y="486"/>
                  </a:lnTo>
                  <a:lnTo>
                    <a:pt x="603" y="490"/>
                  </a:lnTo>
                  <a:lnTo>
                    <a:pt x="610" y="491"/>
                  </a:lnTo>
                  <a:lnTo>
                    <a:pt x="610" y="491"/>
                  </a:lnTo>
                  <a:lnTo>
                    <a:pt x="610" y="491"/>
                  </a:lnTo>
                  <a:lnTo>
                    <a:pt x="615" y="490"/>
                  </a:lnTo>
                  <a:lnTo>
                    <a:pt x="620" y="487"/>
                  </a:lnTo>
                  <a:lnTo>
                    <a:pt x="623" y="483"/>
                  </a:lnTo>
                  <a:lnTo>
                    <a:pt x="627" y="477"/>
                  </a:lnTo>
                  <a:lnTo>
                    <a:pt x="627" y="477"/>
                  </a:lnTo>
                  <a:lnTo>
                    <a:pt x="627" y="477"/>
                  </a:lnTo>
                  <a:lnTo>
                    <a:pt x="630" y="470"/>
                  </a:lnTo>
                  <a:lnTo>
                    <a:pt x="631" y="461"/>
                  </a:lnTo>
                  <a:lnTo>
                    <a:pt x="632" y="443"/>
                  </a:lnTo>
                  <a:lnTo>
                    <a:pt x="632" y="443"/>
                  </a:lnTo>
                  <a:lnTo>
                    <a:pt x="632" y="443"/>
                  </a:lnTo>
                  <a:lnTo>
                    <a:pt x="632" y="425"/>
                  </a:lnTo>
                  <a:lnTo>
                    <a:pt x="632" y="425"/>
                  </a:lnTo>
                  <a:lnTo>
                    <a:pt x="632" y="425"/>
                  </a:lnTo>
                  <a:lnTo>
                    <a:pt x="632" y="415"/>
                  </a:lnTo>
                  <a:lnTo>
                    <a:pt x="633" y="406"/>
                  </a:lnTo>
                  <a:lnTo>
                    <a:pt x="635" y="400"/>
                  </a:lnTo>
                  <a:lnTo>
                    <a:pt x="638" y="395"/>
                  </a:lnTo>
                  <a:lnTo>
                    <a:pt x="638" y="395"/>
                  </a:lnTo>
                  <a:lnTo>
                    <a:pt x="638" y="395"/>
                  </a:lnTo>
                  <a:lnTo>
                    <a:pt x="640" y="392"/>
                  </a:lnTo>
                  <a:lnTo>
                    <a:pt x="640" y="392"/>
                  </a:lnTo>
                  <a:lnTo>
                    <a:pt x="640" y="392"/>
                  </a:lnTo>
                  <a:lnTo>
                    <a:pt x="640" y="391"/>
                  </a:lnTo>
                  <a:lnTo>
                    <a:pt x="638" y="390"/>
                  </a:lnTo>
                  <a:lnTo>
                    <a:pt x="633" y="387"/>
                  </a:lnTo>
                  <a:lnTo>
                    <a:pt x="620" y="384"/>
                  </a:lnTo>
                  <a:lnTo>
                    <a:pt x="620" y="384"/>
                  </a:lnTo>
                  <a:lnTo>
                    <a:pt x="620" y="384"/>
                  </a:lnTo>
                  <a:lnTo>
                    <a:pt x="612" y="380"/>
                  </a:lnTo>
                  <a:lnTo>
                    <a:pt x="605" y="376"/>
                  </a:lnTo>
                  <a:lnTo>
                    <a:pt x="602" y="374"/>
                  </a:lnTo>
                  <a:lnTo>
                    <a:pt x="600" y="370"/>
                  </a:lnTo>
                  <a:lnTo>
                    <a:pt x="598" y="366"/>
                  </a:lnTo>
                  <a:lnTo>
                    <a:pt x="598" y="362"/>
                  </a:lnTo>
                  <a:lnTo>
                    <a:pt x="598" y="362"/>
                  </a:lnTo>
                  <a:lnTo>
                    <a:pt x="598" y="362"/>
                  </a:lnTo>
                  <a:lnTo>
                    <a:pt x="598" y="357"/>
                  </a:lnTo>
                  <a:lnTo>
                    <a:pt x="598" y="357"/>
                  </a:lnTo>
                  <a:lnTo>
                    <a:pt x="598" y="357"/>
                  </a:lnTo>
                  <a:lnTo>
                    <a:pt x="601" y="352"/>
                  </a:lnTo>
                  <a:lnTo>
                    <a:pt x="606" y="349"/>
                  </a:lnTo>
                  <a:lnTo>
                    <a:pt x="611" y="346"/>
                  </a:lnTo>
                  <a:lnTo>
                    <a:pt x="618" y="346"/>
                  </a:lnTo>
                  <a:lnTo>
                    <a:pt x="618" y="346"/>
                  </a:lnTo>
                  <a:lnTo>
                    <a:pt x="618" y="346"/>
                  </a:lnTo>
                  <a:lnTo>
                    <a:pt x="630" y="346"/>
                  </a:lnTo>
                  <a:lnTo>
                    <a:pt x="643" y="350"/>
                  </a:lnTo>
                  <a:lnTo>
                    <a:pt x="656" y="354"/>
                  </a:lnTo>
                  <a:lnTo>
                    <a:pt x="670" y="360"/>
                  </a:lnTo>
                  <a:lnTo>
                    <a:pt x="683" y="366"/>
                  </a:lnTo>
                  <a:lnTo>
                    <a:pt x="695" y="374"/>
                  </a:lnTo>
                  <a:lnTo>
                    <a:pt x="706" y="380"/>
                  </a:lnTo>
                  <a:lnTo>
                    <a:pt x="713" y="387"/>
                  </a:lnTo>
                  <a:lnTo>
                    <a:pt x="713" y="387"/>
                  </a:lnTo>
                  <a:lnTo>
                    <a:pt x="713" y="387"/>
                  </a:lnTo>
                  <a:lnTo>
                    <a:pt x="720" y="392"/>
                  </a:lnTo>
                  <a:lnTo>
                    <a:pt x="727" y="396"/>
                  </a:lnTo>
                  <a:lnTo>
                    <a:pt x="736" y="400"/>
                  </a:lnTo>
                  <a:lnTo>
                    <a:pt x="745" y="404"/>
                  </a:lnTo>
                  <a:lnTo>
                    <a:pt x="765" y="407"/>
                  </a:lnTo>
                  <a:lnTo>
                    <a:pt x="785" y="409"/>
                  </a:lnTo>
                  <a:lnTo>
                    <a:pt x="785" y="409"/>
                  </a:lnTo>
                  <a:lnTo>
                    <a:pt x="785" y="409"/>
                  </a:lnTo>
                  <a:lnTo>
                    <a:pt x="799" y="407"/>
                  </a:lnTo>
                  <a:lnTo>
                    <a:pt x="811" y="405"/>
                  </a:lnTo>
                  <a:lnTo>
                    <a:pt x="811" y="405"/>
                  </a:lnTo>
                  <a:lnTo>
                    <a:pt x="811" y="405"/>
                  </a:lnTo>
                  <a:lnTo>
                    <a:pt x="816" y="404"/>
                  </a:lnTo>
                  <a:lnTo>
                    <a:pt x="818" y="401"/>
                  </a:lnTo>
                  <a:lnTo>
                    <a:pt x="821" y="399"/>
                  </a:lnTo>
                  <a:lnTo>
                    <a:pt x="821" y="396"/>
                  </a:lnTo>
                  <a:lnTo>
                    <a:pt x="821" y="396"/>
                  </a:lnTo>
                  <a:lnTo>
                    <a:pt x="821" y="396"/>
                  </a:lnTo>
                  <a:lnTo>
                    <a:pt x="821" y="391"/>
                  </a:lnTo>
                  <a:lnTo>
                    <a:pt x="818" y="385"/>
                  </a:lnTo>
                  <a:lnTo>
                    <a:pt x="811" y="374"/>
                  </a:lnTo>
                  <a:lnTo>
                    <a:pt x="803" y="362"/>
                  </a:lnTo>
                  <a:lnTo>
                    <a:pt x="801" y="357"/>
                  </a:lnTo>
                  <a:lnTo>
                    <a:pt x="799" y="352"/>
                  </a:lnTo>
                  <a:lnTo>
                    <a:pt x="799" y="352"/>
                  </a:lnTo>
                  <a:lnTo>
                    <a:pt x="799" y="352"/>
                  </a:lnTo>
                  <a:lnTo>
                    <a:pt x="801" y="349"/>
                  </a:lnTo>
                  <a:lnTo>
                    <a:pt x="804" y="345"/>
                  </a:lnTo>
                  <a:lnTo>
                    <a:pt x="804" y="345"/>
                  </a:lnTo>
                  <a:lnTo>
                    <a:pt x="804" y="345"/>
                  </a:lnTo>
                  <a:lnTo>
                    <a:pt x="809" y="342"/>
                  </a:lnTo>
                  <a:lnTo>
                    <a:pt x="814" y="342"/>
                  </a:lnTo>
                  <a:lnTo>
                    <a:pt x="814" y="342"/>
                  </a:lnTo>
                  <a:lnTo>
                    <a:pt x="814" y="342"/>
                  </a:lnTo>
                  <a:lnTo>
                    <a:pt x="822" y="342"/>
                  </a:lnTo>
                  <a:lnTo>
                    <a:pt x="829" y="345"/>
                  </a:lnTo>
                  <a:lnTo>
                    <a:pt x="837" y="347"/>
                  </a:lnTo>
                  <a:lnTo>
                    <a:pt x="844" y="349"/>
                  </a:lnTo>
                  <a:lnTo>
                    <a:pt x="844" y="349"/>
                  </a:lnTo>
                  <a:lnTo>
                    <a:pt x="844" y="349"/>
                  </a:lnTo>
                  <a:lnTo>
                    <a:pt x="849" y="347"/>
                  </a:lnTo>
                  <a:lnTo>
                    <a:pt x="853" y="346"/>
                  </a:lnTo>
                  <a:lnTo>
                    <a:pt x="857" y="342"/>
                  </a:lnTo>
                  <a:lnTo>
                    <a:pt x="859" y="336"/>
                  </a:lnTo>
                  <a:lnTo>
                    <a:pt x="859" y="336"/>
                  </a:lnTo>
                  <a:lnTo>
                    <a:pt x="859" y="336"/>
                  </a:lnTo>
                  <a:lnTo>
                    <a:pt x="863" y="326"/>
                  </a:lnTo>
                  <a:lnTo>
                    <a:pt x="867" y="317"/>
                  </a:lnTo>
                  <a:lnTo>
                    <a:pt x="872" y="311"/>
                  </a:lnTo>
                  <a:lnTo>
                    <a:pt x="877" y="304"/>
                  </a:lnTo>
                  <a:lnTo>
                    <a:pt x="888" y="291"/>
                  </a:lnTo>
                  <a:lnTo>
                    <a:pt x="902" y="274"/>
                  </a:lnTo>
                  <a:lnTo>
                    <a:pt x="902" y="274"/>
                  </a:lnTo>
                  <a:lnTo>
                    <a:pt x="902" y="274"/>
                  </a:lnTo>
                  <a:lnTo>
                    <a:pt x="909" y="265"/>
                  </a:lnTo>
                  <a:lnTo>
                    <a:pt x="918" y="256"/>
                  </a:lnTo>
                  <a:lnTo>
                    <a:pt x="928" y="249"/>
                  </a:lnTo>
                  <a:lnTo>
                    <a:pt x="939" y="242"/>
                  </a:lnTo>
                  <a:lnTo>
                    <a:pt x="951" y="237"/>
                  </a:lnTo>
                  <a:lnTo>
                    <a:pt x="962" y="232"/>
                  </a:lnTo>
                  <a:lnTo>
                    <a:pt x="986" y="225"/>
                  </a:lnTo>
                  <a:lnTo>
                    <a:pt x="1008" y="220"/>
                  </a:lnTo>
                  <a:lnTo>
                    <a:pt x="1028" y="216"/>
                  </a:lnTo>
                  <a:lnTo>
                    <a:pt x="1045" y="215"/>
                  </a:lnTo>
                  <a:lnTo>
                    <a:pt x="1057" y="215"/>
                  </a:lnTo>
                  <a:lnTo>
                    <a:pt x="1057" y="215"/>
                  </a:lnTo>
                  <a:lnTo>
                    <a:pt x="1057" y="215"/>
                  </a:lnTo>
                  <a:lnTo>
                    <a:pt x="1058" y="211"/>
                  </a:lnTo>
                  <a:lnTo>
                    <a:pt x="1059" y="209"/>
                  </a:lnTo>
                  <a:lnTo>
                    <a:pt x="1059" y="206"/>
                  </a:lnTo>
                  <a:lnTo>
                    <a:pt x="1059" y="206"/>
                  </a:lnTo>
                  <a:lnTo>
                    <a:pt x="1059" y="206"/>
                  </a:lnTo>
                  <a:lnTo>
                    <a:pt x="1059" y="203"/>
                  </a:lnTo>
                  <a:lnTo>
                    <a:pt x="1059" y="203"/>
                  </a:lnTo>
                  <a:lnTo>
                    <a:pt x="1059" y="203"/>
                  </a:lnTo>
                  <a:lnTo>
                    <a:pt x="1059" y="201"/>
                  </a:lnTo>
                  <a:lnTo>
                    <a:pt x="1059" y="201"/>
                  </a:lnTo>
                  <a:lnTo>
                    <a:pt x="1059" y="201"/>
                  </a:lnTo>
                  <a:lnTo>
                    <a:pt x="1059" y="201"/>
                  </a:lnTo>
                  <a:lnTo>
                    <a:pt x="1059" y="201"/>
                  </a:lnTo>
                  <a:lnTo>
                    <a:pt x="1059" y="201"/>
                  </a:lnTo>
                  <a:lnTo>
                    <a:pt x="1070" y="199"/>
                  </a:lnTo>
                  <a:lnTo>
                    <a:pt x="1080" y="195"/>
                  </a:lnTo>
                  <a:lnTo>
                    <a:pt x="1090" y="190"/>
                  </a:lnTo>
                  <a:lnTo>
                    <a:pt x="1099" y="183"/>
                  </a:lnTo>
                  <a:lnTo>
                    <a:pt x="1099" y="183"/>
                  </a:lnTo>
                  <a:lnTo>
                    <a:pt x="1099" y="183"/>
                  </a:lnTo>
                  <a:lnTo>
                    <a:pt x="1104" y="178"/>
                  </a:lnTo>
                  <a:lnTo>
                    <a:pt x="1109" y="174"/>
                  </a:lnTo>
                  <a:lnTo>
                    <a:pt x="1120" y="169"/>
                  </a:lnTo>
                  <a:lnTo>
                    <a:pt x="1132" y="165"/>
                  </a:lnTo>
                  <a:lnTo>
                    <a:pt x="1142" y="163"/>
                  </a:lnTo>
                  <a:lnTo>
                    <a:pt x="1153" y="159"/>
                  </a:lnTo>
                  <a:lnTo>
                    <a:pt x="1162" y="155"/>
                  </a:lnTo>
                  <a:lnTo>
                    <a:pt x="1167" y="153"/>
                  </a:lnTo>
                  <a:lnTo>
                    <a:pt x="1170" y="149"/>
                  </a:lnTo>
                  <a:lnTo>
                    <a:pt x="1174" y="144"/>
                  </a:lnTo>
                  <a:lnTo>
                    <a:pt x="1178" y="138"/>
                  </a:lnTo>
                  <a:lnTo>
                    <a:pt x="1178" y="138"/>
                  </a:lnTo>
                  <a:lnTo>
                    <a:pt x="1178" y="138"/>
                  </a:lnTo>
                  <a:lnTo>
                    <a:pt x="1192" y="113"/>
                  </a:lnTo>
                  <a:lnTo>
                    <a:pt x="1204" y="91"/>
                  </a:lnTo>
                  <a:lnTo>
                    <a:pt x="1212" y="83"/>
                  </a:lnTo>
                  <a:lnTo>
                    <a:pt x="1219" y="74"/>
                  </a:lnTo>
                  <a:lnTo>
                    <a:pt x="1228" y="68"/>
                  </a:lnTo>
                  <a:lnTo>
                    <a:pt x="1238" y="63"/>
                  </a:lnTo>
                  <a:lnTo>
                    <a:pt x="1238" y="63"/>
                  </a:lnTo>
                  <a:lnTo>
                    <a:pt x="1238" y="63"/>
                  </a:lnTo>
                  <a:lnTo>
                    <a:pt x="1250" y="56"/>
                  </a:lnTo>
                  <a:lnTo>
                    <a:pt x="1263" y="49"/>
                  </a:lnTo>
                  <a:lnTo>
                    <a:pt x="1293" y="28"/>
                  </a:lnTo>
                  <a:lnTo>
                    <a:pt x="1309" y="17"/>
                  </a:lnTo>
                  <a:lnTo>
                    <a:pt x="1324" y="8"/>
                  </a:lnTo>
                  <a:lnTo>
                    <a:pt x="1333" y="4"/>
                  </a:lnTo>
                  <a:lnTo>
                    <a:pt x="1340" y="2"/>
                  </a:lnTo>
                  <a:lnTo>
                    <a:pt x="1348" y="0"/>
                  </a:lnTo>
                  <a:lnTo>
                    <a:pt x="1355" y="0"/>
                  </a:lnTo>
                  <a:lnTo>
                    <a:pt x="1355" y="0"/>
                  </a:lnTo>
                  <a:lnTo>
                    <a:pt x="1355" y="0"/>
                  </a:lnTo>
                  <a:lnTo>
                    <a:pt x="1368" y="0"/>
                  </a:lnTo>
                  <a:lnTo>
                    <a:pt x="1378" y="4"/>
                  </a:lnTo>
                  <a:lnTo>
                    <a:pt x="1383" y="9"/>
                  </a:lnTo>
                  <a:lnTo>
                    <a:pt x="1386" y="15"/>
                  </a:lnTo>
                  <a:lnTo>
                    <a:pt x="1389" y="22"/>
                  </a:lnTo>
                  <a:lnTo>
                    <a:pt x="1391" y="30"/>
                  </a:lnTo>
                  <a:lnTo>
                    <a:pt x="1393" y="38"/>
                  </a:lnTo>
                  <a:lnTo>
                    <a:pt x="1395" y="47"/>
                  </a:lnTo>
                  <a:lnTo>
                    <a:pt x="1395" y="47"/>
                  </a:lnTo>
                  <a:lnTo>
                    <a:pt x="1395" y="47"/>
                  </a:lnTo>
                  <a:lnTo>
                    <a:pt x="1403" y="61"/>
                  </a:lnTo>
                  <a:lnTo>
                    <a:pt x="1406" y="69"/>
                  </a:lnTo>
                  <a:lnTo>
                    <a:pt x="1411" y="74"/>
                  </a:lnTo>
                  <a:lnTo>
                    <a:pt x="1419" y="79"/>
                  </a:lnTo>
                  <a:lnTo>
                    <a:pt x="1426" y="83"/>
                  </a:lnTo>
                  <a:lnTo>
                    <a:pt x="1436" y="84"/>
                  </a:lnTo>
                  <a:lnTo>
                    <a:pt x="1449" y="85"/>
                  </a:lnTo>
                  <a:lnTo>
                    <a:pt x="1449" y="85"/>
                  </a:lnTo>
                  <a:lnTo>
                    <a:pt x="1449" y="85"/>
                  </a:lnTo>
                  <a:lnTo>
                    <a:pt x="1454" y="85"/>
                  </a:lnTo>
                  <a:lnTo>
                    <a:pt x="1459" y="84"/>
                  </a:lnTo>
                  <a:lnTo>
                    <a:pt x="1468" y="79"/>
                  </a:lnTo>
                  <a:lnTo>
                    <a:pt x="1474" y="74"/>
                  </a:lnTo>
                  <a:lnTo>
                    <a:pt x="1480" y="66"/>
                  </a:lnTo>
                  <a:lnTo>
                    <a:pt x="1489" y="54"/>
                  </a:lnTo>
                  <a:lnTo>
                    <a:pt x="1492" y="50"/>
                  </a:lnTo>
                  <a:lnTo>
                    <a:pt x="1495" y="48"/>
                  </a:lnTo>
                  <a:lnTo>
                    <a:pt x="1497" y="48"/>
                  </a:lnTo>
                  <a:lnTo>
                    <a:pt x="1497" y="48"/>
                  </a:lnTo>
                  <a:lnTo>
                    <a:pt x="1497" y="48"/>
                  </a:lnTo>
                  <a:lnTo>
                    <a:pt x="1500" y="49"/>
                  </a:lnTo>
                  <a:lnTo>
                    <a:pt x="1502" y="50"/>
                  </a:lnTo>
                  <a:lnTo>
                    <a:pt x="1502" y="50"/>
                  </a:lnTo>
                  <a:lnTo>
                    <a:pt x="1502" y="50"/>
                  </a:lnTo>
                  <a:lnTo>
                    <a:pt x="1536" y="84"/>
                  </a:lnTo>
                  <a:lnTo>
                    <a:pt x="1536" y="84"/>
                  </a:lnTo>
                  <a:lnTo>
                    <a:pt x="1536" y="84"/>
                  </a:lnTo>
                  <a:lnTo>
                    <a:pt x="1559" y="106"/>
                  </a:lnTo>
                  <a:lnTo>
                    <a:pt x="1559" y="106"/>
                  </a:lnTo>
                  <a:lnTo>
                    <a:pt x="1559" y="106"/>
                  </a:lnTo>
                  <a:lnTo>
                    <a:pt x="1574" y="113"/>
                  </a:lnTo>
                  <a:lnTo>
                    <a:pt x="1609" y="129"/>
                  </a:lnTo>
                  <a:lnTo>
                    <a:pt x="1647" y="149"/>
                  </a:lnTo>
                  <a:lnTo>
                    <a:pt x="1662" y="158"/>
                  </a:lnTo>
                  <a:lnTo>
                    <a:pt x="1672" y="165"/>
                  </a:lnTo>
                  <a:lnTo>
                    <a:pt x="1672" y="165"/>
                  </a:lnTo>
                  <a:lnTo>
                    <a:pt x="1672" y="165"/>
                  </a:lnTo>
                  <a:lnTo>
                    <a:pt x="1681" y="171"/>
                  </a:lnTo>
                  <a:lnTo>
                    <a:pt x="1692" y="179"/>
                  </a:lnTo>
                  <a:lnTo>
                    <a:pt x="1725" y="198"/>
                  </a:lnTo>
                  <a:lnTo>
                    <a:pt x="1791" y="230"/>
                  </a:lnTo>
                  <a:lnTo>
                    <a:pt x="1791" y="230"/>
                  </a:lnTo>
                  <a:lnTo>
                    <a:pt x="1791" y="230"/>
                  </a:lnTo>
                  <a:lnTo>
                    <a:pt x="1803" y="239"/>
                  </a:lnTo>
                  <a:lnTo>
                    <a:pt x="1816" y="247"/>
                  </a:lnTo>
                  <a:lnTo>
                    <a:pt x="1828" y="259"/>
                  </a:lnTo>
                  <a:lnTo>
                    <a:pt x="1841" y="270"/>
                  </a:lnTo>
                  <a:lnTo>
                    <a:pt x="1866" y="292"/>
                  </a:lnTo>
                  <a:lnTo>
                    <a:pt x="1877" y="302"/>
                  </a:lnTo>
                  <a:lnTo>
                    <a:pt x="1888" y="311"/>
                  </a:lnTo>
                  <a:lnTo>
                    <a:pt x="1888" y="311"/>
                  </a:lnTo>
                  <a:lnTo>
                    <a:pt x="1887" y="312"/>
                  </a:lnTo>
                  <a:lnTo>
                    <a:pt x="1887" y="312"/>
                  </a:lnTo>
                  <a:lnTo>
                    <a:pt x="1887" y="312"/>
                  </a:lnTo>
                  <a:lnTo>
                    <a:pt x="1876" y="304"/>
                  </a:lnTo>
                  <a:lnTo>
                    <a:pt x="1865" y="294"/>
                  </a:lnTo>
                  <a:lnTo>
                    <a:pt x="1840" y="271"/>
                  </a:lnTo>
                  <a:lnTo>
                    <a:pt x="1828" y="260"/>
                  </a:lnTo>
                  <a:lnTo>
                    <a:pt x="1816" y="249"/>
                  </a:lnTo>
                  <a:lnTo>
                    <a:pt x="1802" y="240"/>
                  </a:lnTo>
                  <a:lnTo>
                    <a:pt x="1790" y="231"/>
                  </a:lnTo>
                  <a:lnTo>
                    <a:pt x="1790" y="231"/>
                  </a:lnTo>
                  <a:lnTo>
                    <a:pt x="1790" y="231"/>
                  </a:lnTo>
                  <a:lnTo>
                    <a:pt x="1723" y="199"/>
                  </a:lnTo>
                  <a:lnTo>
                    <a:pt x="1692" y="180"/>
                  </a:lnTo>
                  <a:lnTo>
                    <a:pt x="1680" y="173"/>
                  </a:lnTo>
                  <a:lnTo>
                    <a:pt x="1671" y="166"/>
                  </a:lnTo>
                  <a:lnTo>
                    <a:pt x="1671" y="166"/>
                  </a:lnTo>
                  <a:lnTo>
                    <a:pt x="1671" y="166"/>
                  </a:lnTo>
                  <a:lnTo>
                    <a:pt x="1662" y="159"/>
                  </a:lnTo>
                  <a:lnTo>
                    <a:pt x="1646" y="150"/>
                  </a:lnTo>
                  <a:lnTo>
                    <a:pt x="1609" y="130"/>
                  </a:lnTo>
                  <a:lnTo>
                    <a:pt x="1557" y="108"/>
                  </a:lnTo>
                  <a:lnTo>
                    <a:pt x="1557" y="108"/>
                  </a:lnTo>
                  <a:lnTo>
                    <a:pt x="1557" y="108"/>
                  </a:lnTo>
                  <a:lnTo>
                    <a:pt x="1502" y="51"/>
                  </a:lnTo>
                  <a:lnTo>
                    <a:pt x="1502" y="51"/>
                  </a:lnTo>
                  <a:lnTo>
                    <a:pt x="1502" y="51"/>
                  </a:lnTo>
                  <a:lnTo>
                    <a:pt x="1499" y="50"/>
                  </a:lnTo>
                  <a:lnTo>
                    <a:pt x="1497" y="49"/>
                  </a:lnTo>
                  <a:lnTo>
                    <a:pt x="1497" y="49"/>
                  </a:lnTo>
                  <a:lnTo>
                    <a:pt x="1497" y="49"/>
                  </a:lnTo>
                  <a:lnTo>
                    <a:pt x="1495" y="50"/>
                  </a:lnTo>
                  <a:lnTo>
                    <a:pt x="1494" y="50"/>
                  </a:lnTo>
                  <a:lnTo>
                    <a:pt x="1490" y="55"/>
                  </a:lnTo>
                  <a:lnTo>
                    <a:pt x="1481" y="68"/>
                  </a:lnTo>
                  <a:lnTo>
                    <a:pt x="1475" y="75"/>
                  </a:lnTo>
                  <a:lnTo>
                    <a:pt x="1468" y="80"/>
                  </a:lnTo>
                  <a:lnTo>
                    <a:pt x="1459" y="85"/>
                  </a:lnTo>
                  <a:lnTo>
                    <a:pt x="1454" y="86"/>
                  </a:lnTo>
                  <a:lnTo>
                    <a:pt x="1449" y="86"/>
                  </a:lnTo>
                  <a:lnTo>
                    <a:pt x="1449" y="86"/>
                  </a:lnTo>
                  <a:lnTo>
                    <a:pt x="1449" y="86"/>
                  </a:lnTo>
                  <a:lnTo>
                    <a:pt x="1436" y="86"/>
                  </a:lnTo>
                  <a:lnTo>
                    <a:pt x="1426" y="84"/>
                  </a:lnTo>
                  <a:lnTo>
                    <a:pt x="1418" y="80"/>
                  </a:lnTo>
                  <a:lnTo>
                    <a:pt x="1411" y="75"/>
                  </a:lnTo>
                  <a:lnTo>
                    <a:pt x="1405" y="69"/>
                  </a:lnTo>
                  <a:lnTo>
                    <a:pt x="1401" y="63"/>
                  </a:lnTo>
                  <a:lnTo>
                    <a:pt x="1394" y="48"/>
                  </a:lnTo>
                  <a:lnTo>
                    <a:pt x="1394" y="48"/>
                  </a:lnTo>
                  <a:lnTo>
                    <a:pt x="1394" y="48"/>
                  </a:lnTo>
                  <a:lnTo>
                    <a:pt x="1391" y="39"/>
                  </a:lnTo>
                  <a:lnTo>
                    <a:pt x="1389" y="30"/>
                  </a:lnTo>
                  <a:lnTo>
                    <a:pt x="1388" y="23"/>
                  </a:lnTo>
                  <a:lnTo>
                    <a:pt x="1385" y="15"/>
                  </a:lnTo>
                  <a:lnTo>
                    <a:pt x="1383" y="10"/>
                  </a:lnTo>
                  <a:lnTo>
                    <a:pt x="1376" y="5"/>
                  </a:lnTo>
                  <a:lnTo>
                    <a:pt x="1368" y="3"/>
                  </a:lnTo>
                  <a:lnTo>
                    <a:pt x="1355" y="2"/>
                  </a:lnTo>
                  <a:lnTo>
                    <a:pt x="1355" y="2"/>
                  </a:lnTo>
                  <a:lnTo>
                    <a:pt x="1355" y="2"/>
                  </a:lnTo>
                  <a:lnTo>
                    <a:pt x="1348" y="2"/>
                  </a:lnTo>
                  <a:lnTo>
                    <a:pt x="1340" y="4"/>
                  </a:lnTo>
                  <a:lnTo>
                    <a:pt x="1333" y="7"/>
                  </a:lnTo>
                  <a:lnTo>
                    <a:pt x="1325" y="9"/>
                  </a:lnTo>
                  <a:lnTo>
                    <a:pt x="1309" y="18"/>
                  </a:lnTo>
                  <a:lnTo>
                    <a:pt x="1294" y="29"/>
                  </a:lnTo>
                  <a:lnTo>
                    <a:pt x="1264" y="50"/>
                  </a:lnTo>
                  <a:lnTo>
                    <a:pt x="1250" y="58"/>
                  </a:lnTo>
                  <a:lnTo>
                    <a:pt x="1239" y="64"/>
                  </a:lnTo>
                  <a:lnTo>
                    <a:pt x="1239" y="64"/>
                  </a:lnTo>
                  <a:lnTo>
                    <a:pt x="1239" y="64"/>
                  </a:lnTo>
                  <a:lnTo>
                    <a:pt x="1229" y="69"/>
                  </a:lnTo>
                  <a:lnTo>
                    <a:pt x="1220" y="75"/>
                  </a:lnTo>
                  <a:lnTo>
                    <a:pt x="1213" y="83"/>
                  </a:lnTo>
                  <a:lnTo>
                    <a:pt x="1205" y="93"/>
                  </a:lnTo>
                  <a:lnTo>
                    <a:pt x="1193" y="114"/>
                  </a:lnTo>
                  <a:lnTo>
                    <a:pt x="1179" y="139"/>
                  </a:lnTo>
                  <a:lnTo>
                    <a:pt x="1179" y="139"/>
                  </a:lnTo>
                  <a:lnTo>
                    <a:pt x="1179" y="139"/>
                  </a:lnTo>
                  <a:lnTo>
                    <a:pt x="1175" y="145"/>
                  </a:lnTo>
                  <a:lnTo>
                    <a:pt x="1172" y="149"/>
                  </a:lnTo>
                  <a:lnTo>
                    <a:pt x="1167" y="154"/>
                  </a:lnTo>
                  <a:lnTo>
                    <a:pt x="1163" y="156"/>
                  </a:lnTo>
                  <a:lnTo>
                    <a:pt x="1153" y="161"/>
                  </a:lnTo>
                  <a:lnTo>
                    <a:pt x="1143" y="164"/>
                  </a:lnTo>
                  <a:lnTo>
                    <a:pt x="1132" y="166"/>
                  </a:lnTo>
                  <a:lnTo>
                    <a:pt x="1122" y="170"/>
                  </a:lnTo>
                  <a:lnTo>
                    <a:pt x="1110" y="175"/>
                  </a:lnTo>
                  <a:lnTo>
                    <a:pt x="1105" y="179"/>
                  </a:lnTo>
                  <a:lnTo>
                    <a:pt x="1100" y="184"/>
                  </a:lnTo>
                  <a:lnTo>
                    <a:pt x="1100" y="184"/>
                  </a:lnTo>
                  <a:lnTo>
                    <a:pt x="1100" y="184"/>
                  </a:lnTo>
                  <a:lnTo>
                    <a:pt x="1092" y="190"/>
                  </a:lnTo>
                  <a:lnTo>
                    <a:pt x="1082" y="196"/>
                  </a:lnTo>
                  <a:lnTo>
                    <a:pt x="1072" y="200"/>
                  </a:lnTo>
                  <a:lnTo>
                    <a:pt x="1060" y="203"/>
                  </a:lnTo>
                  <a:lnTo>
                    <a:pt x="1060" y="203"/>
                  </a:lnTo>
                  <a:lnTo>
                    <a:pt x="1060" y="203"/>
                  </a:lnTo>
                  <a:lnTo>
                    <a:pt x="1062" y="206"/>
                  </a:lnTo>
                  <a:lnTo>
                    <a:pt x="1062" y="206"/>
                  </a:lnTo>
                  <a:lnTo>
                    <a:pt x="1062" y="206"/>
                  </a:lnTo>
                  <a:lnTo>
                    <a:pt x="1060" y="210"/>
                  </a:lnTo>
                  <a:lnTo>
                    <a:pt x="1059" y="213"/>
                  </a:lnTo>
                  <a:lnTo>
                    <a:pt x="1058" y="216"/>
                  </a:lnTo>
                  <a:lnTo>
                    <a:pt x="1058" y="216"/>
                  </a:lnTo>
                  <a:lnTo>
                    <a:pt x="1057" y="216"/>
                  </a:lnTo>
                  <a:lnTo>
                    <a:pt x="1057" y="216"/>
                  </a:lnTo>
                  <a:lnTo>
                    <a:pt x="1045" y="216"/>
                  </a:lnTo>
                  <a:lnTo>
                    <a:pt x="1029" y="218"/>
                  </a:lnTo>
                  <a:lnTo>
                    <a:pt x="1009" y="221"/>
                  </a:lnTo>
                  <a:lnTo>
                    <a:pt x="986" y="226"/>
                  </a:lnTo>
                  <a:lnTo>
                    <a:pt x="963" y="234"/>
                  </a:lnTo>
                  <a:lnTo>
                    <a:pt x="951" y="239"/>
                  </a:lnTo>
                  <a:lnTo>
                    <a:pt x="941" y="244"/>
                  </a:lnTo>
                  <a:lnTo>
                    <a:pt x="929" y="250"/>
                  </a:lnTo>
                  <a:lnTo>
                    <a:pt x="919" y="257"/>
                  </a:lnTo>
                  <a:lnTo>
                    <a:pt x="911" y="266"/>
                  </a:lnTo>
                  <a:lnTo>
                    <a:pt x="903" y="275"/>
                  </a:lnTo>
                  <a:lnTo>
                    <a:pt x="903" y="275"/>
                  </a:lnTo>
                  <a:lnTo>
                    <a:pt x="903" y="275"/>
                  </a:lnTo>
                  <a:lnTo>
                    <a:pt x="889" y="292"/>
                  </a:lnTo>
                  <a:lnTo>
                    <a:pt x="878" y="305"/>
                  </a:lnTo>
                  <a:lnTo>
                    <a:pt x="873" y="311"/>
                  </a:lnTo>
                  <a:lnTo>
                    <a:pt x="868" y="319"/>
                  </a:lnTo>
                  <a:lnTo>
                    <a:pt x="864" y="326"/>
                  </a:lnTo>
                  <a:lnTo>
                    <a:pt x="861" y="336"/>
                  </a:lnTo>
                  <a:lnTo>
                    <a:pt x="861" y="336"/>
                  </a:lnTo>
                  <a:lnTo>
                    <a:pt x="861" y="336"/>
                  </a:lnTo>
                  <a:lnTo>
                    <a:pt x="858" y="342"/>
                  </a:lnTo>
                  <a:lnTo>
                    <a:pt x="854" y="347"/>
                  </a:lnTo>
                  <a:lnTo>
                    <a:pt x="849" y="349"/>
                  </a:lnTo>
                  <a:lnTo>
                    <a:pt x="844" y="350"/>
                  </a:lnTo>
                  <a:lnTo>
                    <a:pt x="844" y="350"/>
                  </a:lnTo>
                  <a:lnTo>
                    <a:pt x="844" y="350"/>
                  </a:lnTo>
                  <a:lnTo>
                    <a:pt x="837" y="349"/>
                  </a:lnTo>
                  <a:lnTo>
                    <a:pt x="829" y="346"/>
                  </a:lnTo>
                  <a:lnTo>
                    <a:pt x="822" y="345"/>
                  </a:lnTo>
                  <a:lnTo>
                    <a:pt x="814" y="344"/>
                  </a:lnTo>
                  <a:lnTo>
                    <a:pt x="814" y="344"/>
                  </a:lnTo>
                  <a:lnTo>
                    <a:pt x="814" y="344"/>
                  </a:lnTo>
                  <a:lnTo>
                    <a:pt x="809" y="344"/>
                  </a:lnTo>
                  <a:lnTo>
                    <a:pt x="806" y="346"/>
                  </a:lnTo>
                  <a:lnTo>
                    <a:pt x="806" y="346"/>
                  </a:lnTo>
                  <a:lnTo>
                    <a:pt x="806" y="346"/>
                  </a:lnTo>
                  <a:lnTo>
                    <a:pt x="802" y="349"/>
                  </a:lnTo>
                  <a:lnTo>
                    <a:pt x="801" y="352"/>
                  </a:lnTo>
                  <a:lnTo>
                    <a:pt x="801" y="352"/>
                  </a:lnTo>
                  <a:lnTo>
                    <a:pt x="801" y="352"/>
                  </a:lnTo>
                  <a:lnTo>
                    <a:pt x="802" y="357"/>
                  </a:lnTo>
                  <a:lnTo>
                    <a:pt x="804" y="362"/>
                  </a:lnTo>
                  <a:lnTo>
                    <a:pt x="812" y="372"/>
                  </a:lnTo>
                  <a:lnTo>
                    <a:pt x="819" y="384"/>
                  </a:lnTo>
                  <a:lnTo>
                    <a:pt x="822" y="390"/>
                  </a:lnTo>
                  <a:lnTo>
                    <a:pt x="823" y="396"/>
                  </a:lnTo>
                  <a:lnTo>
                    <a:pt x="823" y="396"/>
                  </a:lnTo>
                  <a:lnTo>
                    <a:pt x="823" y="396"/>
                  </a:lnTo>
                  <a:lnTo>
                    <a:pt x="822" y="400"/>
                  </a:lnTo>
                  <a:lnTo>
                    <a:pt x="819" y="402"/>
                  </a:lnTo>
                  <a:lnTo>
                    <a:pt x="816" y="405"/>
                  </a:lnTo>
                  <a:lnTo>
                    <a:pt x="812" y="406"/>
                  </a:lnTo>
                  <a:lnTo>
                    <a:pt x="799" y="409"/>
                  </a:lnTo>
                  <a:lnTo>
                    <a:pt x="785" y="410"/>
                  </a:lnTo>
                  <a:lnTo>
                    <a:pt x="785" y="410"/>
                  </a:lnTo>
                  <a:lnTo>
                    <a:pt x="785" y="410"/>
                  </a:lnTo>
                  <a:lnTo>
                    <a:pt x="765" y="409"/>
                  </a:lnTo>
                  <a:lnTo>
                    <a:pt x="745" y="405"/>
                  </a:lnTo>
                  <a:lnTo>
                    <a:pt x="735" y="401"/>
                  </a:lnTo>
                  <a:lnTo>
                    <a:pt x="726" y="397"/>
                  </a:lnTo>
                  <a:lnTo>
                    <a:pt x="718" y="394"/>
                  </a:lnTo>
                  <a:lnTo>
                    <a:pt x="712" y="389"/>
                  </a:lnTo>
                  <a:lnTo>
                    <a:pt x="712" y="389"/>
                  </a:lnTo>
                  <a:lnTo>
                    <a:pt x="712" y="389"/>
                  </a:lnTo>
                  <a:lnTo>
                    <a:pt x="705" y="381"/>
                  </a:lnTo>
                  <a:lnTo>
                    <a:pt x="695" y="375"/>
                  </a:lnTo>
                  <a:lnTo>
                    <a:pt x="682" y="367"/>
                  </a:lnTo>
                  <a:lnTo>
                    <a:pt x="670" y="361"/>
                  </a:lnTo>
                  <a:lnTo>
                    <a:pt x="656" y="355"/>
                  </a:lnTo>
                  <a:lnTo>
                    <a:pt x="642" y="351"/>
                  </a:lnTo>
                  <a:lnTo>
                    <a:pt x="630" y="349"/>
                  </a:lnTo>
                  <a:lnTo>
                    <a:pt x="618" y="347"/>
                  </a:lnTo>
                  <a:lnTo>
                    <a:pt x="618" y="347"/>
                  </a:lnTo>
                  <a:lnTo>
                    <a:pt x="618" y="347"/>
                  </a:lnTo>
                  <a:lnTo>
                    <a:pt x="612" y="347"/>
                  </a:lnTo>
                  <a:lnTo>
                    <a:pt x="606" y="350"/>
                  </a:lnTo>
                  <a:lnTo>
                    <a:pt x="602" y="354"/>
                  </a:lnTo>
                  <a:lnTo>
                    <a:pt x="600" y="359"/>
                  </a:lnTo>
                  <a:lnTo>
                    <a:pt x="600" y="359"/>
                  </a:lnTo>
                  <a:lnTo>
                    <a:pt x="600" y="359"/>
                  </a:lnTo>
                  <a:lnTo>
                    <a:pt x="600" y="362"/>
                  </a:lnTo>
                  <a:lnTo>
                    <a:pt x="600" y="362"/>
                  </a:lnTo>
                  <a:lnTo>
                    <a:pt x="600" y="362"/>
                  </a:lnTo>
                  <a:lnTo>
                    <a:pt x="600" y="366"/>
                  </a:lnTo>
                  <a:lnTo>
                    <a:pt x="601" y="370"/>
                  </a:lnTo>
                  <a:lnTo>
                    <a:pt x="606" y="375"/>
                  </a:lnTo>
                  <a:lnTo>
                    <a:pt x="612" y="379"/>
                  </a:lnTo>
                  <a:lnTo>
                    <a:pt x="620" y="382"/>
                  </a:lnTo>
                  <a:lnTo>
                    <a:pt x="620" y="382"/>
                  </a:lnTo>
                  <a:lnTo>
                    <a:pt x="620" y="382"/>
                  </a:lnTo>
                  <a:lnTo>
                    <a:pt x="635" y="386"/>
                  </a:lnTo>
                  <a:lnTo>
                    <a:pt x="638" y="389"/>
                  </a:lnTo>
                  <a:lnTo>
                    <a:pt x="641" y="390"/>
                  </a:lnTo>
                  <a:lnTo>
                    <a:pt x="641" y="392"/>
                  </a:lnTo>
                  <a:lnTo>
                    <a:pt x="641" y="392"/>
                  </a:lnTo>
                  <a:lnTo>
                    <a:pt x="641" y="392"/>
                  </a:lnTo>
                  <a:lnTo>
                    <a:pt x="641" y="394"/>
                  </a:lnTo>
                  <a:lnTo>
                    <a:pt x="640" y="396"/>
                  </a:lnTo>
                  <a:lnTo>
                    <a:pt x="640" y="396"/>
                  </a:lnTo>
                  <a:lnTo>
                    <a:pt x="640" y="396"/>
                  </a:lnTo>
                  <a:lnTo>
                    <a:pt x="636" y="400"/>
                  </a:lnTo>
                  <a:lnTo>
                    <a:pt x="635" y="407"/>
                  </a:lnTo>
                  <a:lnTo>
                    <a:pt x="633" y="415"/>
                  </a:lnTo>
                  <a:lnTo>
                    <a:pt x="633" y="425"/>
                  </a:lnTo>
                  <a:lnTo>
                    <a:pt x="633" y="425"/>
                  </a:lnTo>
                  <a:lnTo>
                    <a:pt x="633" y="425"/>
                  </a:lnTo>
                  <a:lnTo>
                    <a:pt x="633" y="443"/>
                  </a:lnTo>
                  <a:lnTo>
                    <a:pt x="633" y="443"/>
                  </a:lnTo>
                  <a:lnTo>
                    <a:pt x="633" y="443"/>
                  </a:lnTo>
                  <a:lnTo>
                    <a:pt x="632" y="461"/>
                  </a:lnTo>
                  <a:lnTo>
                    <a:pt x="631" y="470"/>
                  </a:lnTo>
                  <a:lnTo>
                    <a:pt x="628" y="477"/>
                  </a:lnTo>
                  <a:lnTo>
                    <a:pt x="628" y="477"/>
                  </a:lnTo>
                  <a:lnTo>
                    <a:pt x="628" y="477"/>
                  </a:lnTo>
                  <a:lnTo>
                    <a:pt x="625" y="483"/>
                  </a:lnTo>
                  <a:lnTo>
                    <a:pt x="621" y="488"/>
                  </a:lnTo>
                  <a:lnTo>
                    <a:pt x="616" y="491"/>
                  </a:lnTo>
                  <a:lnTo>
                    <a:pt x="610" y="492"/>
                  </a:lnTo>
                  <a:lnTo>
                    <a:pt x="610" y="492"/>
                  </a:lnTo>
                  <a:lnTo>
                    <a:pt x="610" y="492"/>
                  </a:lnTo>
                  <a:lnTo>
                    <a:pt x="602" y="491"/>
                  </a:lnTo>
                  <a:lnTo>
                    <a:pt x="593" y="487"/>
                  </a:lnTo>
                  <a:lnTo>
                    <a:pt x="585" y="480"/>
                  </a:lnTo>
                  <a:lnTo>
                    <a:pt x="576" y="471"/>
                  </a:lnTo>
                  <a:lnTo>
                    <a:pt x="576" y="471"/>
                  </a:lnTo>
                  <a:lnTo>
                    <a:pt x="576" y="471"/>
                  </a:lnTo>
                  <a:lnTo>
                    <a:pt x="568" y="463"/>
                  </a:lnTo>
                  <a:lnTo>
                    <a:pt x="564" y="457"/>
                  </a:lnTo>
                  <a:lnTo>
                    <a:pt x="555" y="446"/>
                  </a:lnTo>
                  <a:lnTo>
                    <a:pt x="552" y="443"/>
                  </a:lnTo>
                  <a:lnTo>
                    <a:pt x="547" y="441"/>
                  </a:lnTo>
                  <a:lnTo>
                    <a:pt x="542" y="440"/>
                  </a:lnTo>
                  <a:lnTo>
                    <a:pt x="535" y="438"/>
                  </a:lnTo>
                  <a:lnTo>
                    <a:pt x="535" y="438"/>
                  </a:lnTo>
                  <a:lnTo>
                    <a:pt x="535" y="438"/>
                  </a:lnTo>
                  <a:lnTo>
                    <a:pt x="531" y="440"/>
                  </a:lnTo>
                  <a:lnTo>
                    <a:pt x="526" y="441"/>
                  </a:lnTo>
                  <a:lnTo>
                    <a:pt x="522" y="445"/>
                  </a:lnTo>
                  <a:lnTo>
                    <a:pt x="519" y="448"/>
                  </a:lnTo>
                  <a:lnTo>
                    <a:pt x="510" y="460"/>
                  </a:lnTo>
                  <a:lnTo>
                    <a:pt x="501" y="473"/>
                  </a:lnTo>
                  <a:lnTo>
                    <a:pt x="484" y="505"/>
                  </a:lnTo>
                  <a:lnTo>
                    <a:pt x="469" y="530"/>
                  </a:lnTo>
                  <a:lnTo>
                    <a:pt x="469" y="530"/>
                  </a:lnTo>
                  <a:lnTo>
                    <a:pt x="469" y="530"/>
                  </a:lnTo>
                  <a:lnTo>
                    <a:pt x="490" y="541"/>
                  </a:lnTo>
                  <a:lnTo>
                    <a:pt x="502" y="547"/>
                  </a:lnTo>
                  <a:lnTo>
                    <a:pt x="514" y="556"/>
                  </a:lnTo>
                  <a:lnTo>
                    <a:pt x="524" y="565"/>
                  </a:lnTo>
                  <a:lnTo>
                    <a:pt x="534" y="575"/>
                  </a:lnTo>
                  <a:lnTo>
                    <a:pt x="542" y="585"/>
                  </a:lnTo>
                  <a:lnTo>
                    <a:pt x="549" y="597"/>
                  </a:lnTo>
                  <a:lnTo>
                    <a:pt x="549" y="597"/>
                  </a:lnTo>
                  <a:lnTo>
                    <a:pt x="549" y="597"/>
                  </a:lnTo>
                  <a:lnTo>
                    <a:pt x="556" y="616"/>
                  </a:lnTo>
                  <a:lnTo>
                    <a:pt x="564" y="636"/>
                  </a:lnTo>
                  <a:lnTo>
                    <a:pt x="575" y="674"/>
                  </a:lnTo>
                  <a:lnTo>
                    <a:pt x="582" y="704"/>
                  </a:lnTo>
                  <a:lnTo>
                    <a:pt x="586" y="719"/>
                  </a:lnTo>
                  <a:lnTo>
                    <a:pt x="586" y="719"/>
                  </a:lnTo>
                  <a:lnTo>
                    <a:pt x="586" y="719"/>
                  </a:lnTo>
                  <a:lnTo>
                    <a:pt x="613" y="739"/>
                  </a:lnTo>
                  <a:lnTo>
                    <a:pt x="667" y="782"/>
                  </a:lnTo>
                  <a:lnTo>
                    <a:pt x="667" y="782"/>
                  </a:lnTo>
                  <a:lnTo>
                    <a:pt x="667" y="782"/>
                  </a:lnTo>
                  <a:lnTo>
                    <a:pt x="697" y="807"/>
                  </a:lnTo>
                  <a:lnTo>
                    <a:pt x="723" y="830"/>
                  </a:lnTo>
                  <a:lnTo>
                    <a:pt x="735" y="840"/>
                  </a:lnTo>
                  <a:lnTo>
                    <a:pt x="742" y="849"/>
                  </a:lnTo>
                  <a:lnTo>
                    <a:pt x="747" y="857"/>
                  </a:lnTo>
                  <a:lnTo>
                    <a:pt x="750" y="862"/>
                  </a:lnTo>
                  <a:lnTo>
                    <a:pt x="750" y="862"/>
                  </a:lnTo>
                  <a:lnTo>
                    <a:pt x="750" y="862"/>
                  </a:lnTo>
                  <a:lnTo>
                    <a:pt x="748" y="864"/>
                  </a:lnTo>
                  <a:lnTo>
                    <a:pt x="747" y="867"/>
                  </a:lnTo>
                  <a:lnTo>
                    <a:pt x="741" y="872"/>
                  </a:lnTo>
                  <a:lnTo>
                    <a:pt x="732" y="878"/>
                  </a:lnTo>
                  <a:lnTo>
                    <a:pt x="720" y="883"/>
                  </a:lnTo>
                  <a:lnTo>
                    <a:pt x="688" y="895"/>
                  </a:lnTo>
                  <a:lnTo>
                    <a:pt x="651" y="909"/>
                  </a:lnTo>
                  <a:lnTo>
                    <a:pt x="651" y="909"/>
                  </a:lnTo>
                  <a:lnTo>
                    <a:pt x="651" y="909"/>
                  </a:lnTo>
                  <a:lnTo>
                    <a:pt x="610" y="922"/>
                  </a:lnTo>
                  <a:lnTo>
                    <a:pt x="570" y="932"/>
                  </a:lnTo>
                  <a:lnTo>
                    <a:pt x="534" y="940"/>
                  </a:lnTo>
                  <a:lnTo>
                    <a:pt x="506" y="945"/>
                  </a:lnTo>
                  <a:lnTo>
                    <a:pt x="506" y="945"/>
                  </a:lnTo>
                  <a:lnTo>
                    <a:pt x="506" y="945"/>
                  </a:lnTo>
                  <a:lnTo>
                    <a:pt x="486" y="947"/>
                  </a:lnTo>
                  <a:lnTo>
                    <a:pt x="486" y="947"/>
                  </a:lnTo>
                  <a:lnTo>
                    <a:pt x="486" y="947"/>
                  </a:lnTo>
                  <a:lnTo>
                    <a:pt x="467" y="945"/>
                  </a:lnTo>
                  <a:lnTo>
                    <a:pt x="449" y="943"/>
                  </a:lnTo>
                  <a:lnTo>
                    <a:pt x="431" y="939"/>
                  </a:lnTo>
                  <a:lnTo>
                    <a:pt x="416" y="934"/>
                  </a:lnTo>
                  <a:lnTo>
                    <a:pt x="392" y="925"/>
                  </a:lnTo>
                  <a:lnTo>
                    <a:pt x="382" y="922"/>
                  </a:lnTo>
                  <a:lnTo>
                    <a:pt x="382" y="922"/>
                  </a:lnTo>
                  <a:lnTo>
                    <a:pt x="382" y="922"/>
                  </a:lnTo>
                  <a:lnTo>
                    <a:pt x="376" y="922"/>
                  </a:lnTo>
                  <a:lnTo>
                    <a:pt x="362" y="922"/>
                  </a:lnTo>
                  <a:lnTo>
                    <a:pt x="362" y="922"/>
                  </a:lnTo>
                  <a:lnTo>
                    <a:pt x="362" y="922"/>
                  </a:lnTo>
                  <a:lnTo>
                    <a:pt x="346" y="922"/>
                  </a:lnTo>
                  <a:lnTo>
                    <a:pt x="328" y="919"/>
                  </a:lnTo>
                  <a:lnTo>
                    <a:pt x="305" y="915"/>
                  </a:lnTo>
                  <a:lnTo>
                    <a:pt x="283" y="909"/>
                  </a:lnTo>
                  <a:lnTo>
                    <a:pt x="283" y="909"/>
                  </a:lnTo>
                  <a:lnTo>
                    <a:pt x="283" y="909"/>
                  </a:lnTo>
                  <a:lnTo>
                    <a:pt x="271" y="907"/>
                  </a:lnTo>
                  <a:lnTo>
                    <a:pt x="263" y="905"/>
                  </a:lnTo>
                  <a:lnTo>
                    <a:pt x="263" y="905"/>
                  </a:lnTo>
                  <a:lnTo>
                    <a:pt x="263" y="905"/>
                  </a:lnTo>
                  <a:lnTo>
                    <a:pt x="258" y="905"/>
                  </a:lnTo>
                  <a:lnTo>
                    <a:pt x="253" y="907"/>
                  </a:lnTo>
                  <a:lnTo>
                    <a:pt x="245" y="910"/>
                  </a:lnTo>
                  <a:lnTo>
                    <a:pt x="238" y="917"/>
                  </a:lnTo>
                  <a:lnTo>
                    <a:pt x="229" y="924"/>
                  </a:lnTo>
                  <a:lnTo>
                    <a:pt x="219" y="932"/>
                  </a:lnTo>
                  <a:lnTo>
                    <a:pt x="206" y="939"/>
                  </a:lnTo>
                  <a:lnTo>
                    <a:pt x="190" y="947"/>
                  </a:lnTo>
                  <a:lnTo>
                    <a:pt x="180" y="949"/>
                  </a:lnTo>
                  <a:lnTo>
                    <a:pt x="169" y="952"/>
                  </a:lnTo>
                  <a:lnTo>
                    <a:pt x="169" y="952"/>
                  </a:lnTo>
                  <a:lnTo>
                    <a:pt x="169" y="952"/>
                  </a:lnTo>
                  <a:lnTo>
                    <a:pt x="124" y="959"/>
                  </a:lnTo>
                  <a:lnTo>
                    <a:pt x="97" y="963"/>
                  </a:lnTo>
                  <a:lnTo>
                    <a:pt x="87" y="965"/>
                  </a:lnTo>
                  <a:lnTo>
                    <a:pt x="78" y="969"/>
                  </a:lnTo>
                  <a:lnTo>
                    <a:pt x="70" y="974"/>
                  </a:lnTo>
                  <a:lnTo>
                    <a:pt x="62" y="983"/>
                  </a:lnTo>
                  <a:lnTo>
                    <a:pt x="62" y="983"/>
                  </a:lnTo>
                  <a:lnTo>
                    <a:pt x="62" y="983"/>
                  </a:lnTo>
                  <a:lnTo>
                    <a:pt x="55" y="989"/>
                  </a:lnTo>
                  <a:lnTo>
                    <a:pt x="49" y="999"/>
                  </a:lnTo>
                  <a:lnTo>
                    <a:pt x="34" y="1025"/>
                  </a:lnTo>
                  <a:lnTo>
                    <a:pt x="18" y="1055"/>
                  </a:lnTo>
                  <a:lnTo>
                    <a:pt x="3" y="1086"/>
                  </a:lnTo>
                  <a:lnTo>
                    <a:pt x="3" y="1086"/>
                  </a:lnTo>
                  <a:lnTo>
                    <a:pt x="3" y="1086"/>
                  </a:lnTo>
                  <a:lnTo>
                    <a:pt x="10" y="1094"/>
                  </a:lnTo>
                  <a:lnTo>
                    <a:pt x="19" y="1104"/>
                  </a:lnTo>
                  <a:lnTo>
                    <a:pt x="38" y="1130"/>
                  </a:lnTo>
                  <a:lnTo>
                    <a:pt x="38" y="1130"/>
                  </a:lnTo>
                  <a:lnTo>
                    <a:pt x="38" y="1130"/>
                  </a:lnTo>
                  <a:lnTo>
                    <a:pt x="52" y="1146"/>
                  </a:lnTo>
                  <a:lnTo>
                    <a:pt x="57" y="1152"/>
                  </a:lnTo>
                  <a:lnTo>
                    <a:pt x="62" y="1156"/>
                  </a:lnTo>
                  <a:lnTo>
                    <a:pt x="67" y="1159"/>
                  </a:lnTo>
                  <a:lnTo>
                    <a:pt x="72" y="1161"/>
                  </a:lnTo>
                  <a:lnTo>
                    <a:pt x="79" y="1161"/>
                  </a:lnTo>
                  <a:lnTo>
                    <a:pt x="79" y="1161"/>
                  </a:lnTo>
                  <a:lnTo>
                    <a:pt x="79" y="1161"/>
                  </a:lnTo>
                  <a:lnTo>
                    <a:pt x="94" y="1161"/>
                  </a:lnTo>
                  <a:lnTo>
                    <a:pt x="94" y="1161"/>
                  </a:lnTo>
                  <a:lnTo>
                    <a:pt x="94" y="1161"/>
                  </a:lnTo>
                  <a:lnTo>
                    <a:pt x="104" y="1162"/>
                  </a:lnTo>
                  <a:lnTo>
                    <a:pt x="116" y="1164"/>
                  </a:lnTo>
                  <a:lnTo>
                    <a:pt x="116" y="1164"/>
                  </a:lnTo>
                  <a:lnTo>
                    <a:pt x="116" y="1164"/>
                  </a:lnTo>
                  <a:lnTo>
                    <a:pt x="123" y="1167"/>
                  </a:lnTo>
                  <a:lnTo>
                    <a:pt x="128" y="1171"/>
                  </a:lnTo>
                  <a:lnTo>
                    <a:pt x="133" y="1175"/>
                  </a:lnTo>
                  <a:lnTo>
                    <a:pt x="136" y="1180"/>
                  </a:lnTo>
                  <a:lnTo>
                    <a:pt x="139" y="1186"/>
                  </a:lnTo>
                  <a:lnTo>
                    <a:pt x="140" y="1192"/>
                  </a:lnTo>
                  <a:lnTo>
                    <a:pt x="143" y="1206"/>
                  </a:lnTo>
                  <a:lnTo>
                    <a:pt x="145" y="1237"/>
                  </a:lnTo>
                  <a:lnTo>
                    <a:pt x="146" y="1252"/>
                  </a:lnTo>
                  <a:lnTo>
                    <a:pt x="149" y="1260"/>
                  </a:lnTo>
                  <a:lnTo>
                    <a:pt x="151" y="1266"/>
                  </a:lnTo>
                  <a:lnTo>
                    <a:pt x="151" y="1266"/>
                  </a:lnTo>
                  <a:lnTo>
                    <a:pt x="151" y="1266"/>
                  </a:lnTo>
                  <a:lnTo>
                    <a:pt x="154" y="1272"/>
                  </a:lnTo>
                  <a:lnTo>
                    <a:pt x="158" y="1276"/>
                  </a:lnTo>
                  <a:lnTo>
                    <a:pt x="161" y="1279"/>
                  </a:lnTo>
                  <a:lnTo>
                    <a:pt x="165" y="1280"/>
                  </a:lnTo>
                  <a:lnTo>
                    <a:pt x="165" y="1280"/>
                  </a:lnTo>
                  <a:lnTo>
                    <a:pt x="165" y="1280"/>
                  </a:lnTo>
                  <a:lnTo>
                    <a:pt x="169" y="1279"/>
                  </a:lnTo>
                  <a:lnTo>
                    <a:pt x="174" y="1276"/>
                  </a:lnTo>
                  <a:lnTo>
                    <a:pt x="184" y="1270"/>
                  </a:lnTo>
                  <a:lnTo>
                    <a:pt x="195" y="1264"/>
                  </a:lnTo>
                  <a:lnTo>
                    <a:pt x="201" y="1262"/>
                  </a:lnTo>
                  <a:lnTo>
                    <a:pt x="208" y="1261"/>
                  </a:lnTo>
                  <a:lnTo>
                    <a:pt x="208" y="1261"/>
                  </a:lnTo>
                  <a:lnTo>
                    <a:pt x="208" y="1261"/>
                  </a:lnTo>
                  <a:lnTo>
                    <a:pt x="213" y="1262"/>
                  </a:lnTo>
                  <a:lnTo>
                    <a:pt x="218" y="1264"/>
                  </a:lnTo>
                  <a:lnTo>
                    <a:pt x="218" y="1264"/>
                  </a:lnTo>
                  <a:lnTo>
                    <a:pt x="218" y="1264"/>
                  </a:lnTo>
                  <a:lnTo>
                    <a:pt x="225" y="1265"/>
                  </a:lnTo>
                  <a:lnTo>
                    <a:pt x="230" y="1266"/>
                  </a:lnTo>
                  <a:lnTo>
                    <a:pt x="230" y="1266"/>
                  </a:lnTo>
                  <a:lnTo>
                    <a:pt x="230" y="1266"/>
                  </a:lnTo>
                  <a:lnTo>
                    <a:pt x="238" y="1265"/>
                  </a:lnTo>
                  <a:lnTo>
                    <a:pt x="243" y="1262"/>
                  </a:lnTo>
                  <a:lnTo>
                    <a:pt x="254" y="1255"/>
                  </a:lnTo>
                  <a:lnTo>
                    <a:pt x="260" y="1251"/>
                  </a:lnTo>
                  <a:lnTo>
                    <a:pt x="268" y="1247"/>
                  </a:lnTo>
                  <a:lnTo>
                    <a:pt x="275" y="1245"/>
                  </a:lnTo>
                  <a:lnTo>
                    <a:pt x="285" y="1244"/>
                  </a:lnTo>
                  <a:lnTo>
                    <a:pt x="285" y="1244"/>
                  </a:lnTo>
                  <a:lnTo>
                    <a:pt x="285" y="1244"/>
                  </a:lnTo>
                  <a:lnTo>
                    <a:pt x="291" y="1245"/>
                  </a:lnTo>
                  <a:lnTo>
                    <a:pt x="299" y="1247"/>
                  </a:lnTo>
                  <a:lnTo>
                    <a:pt x="315" y="1255"/>
                  </a:lnTo>
                  <a:lnTo>
                    <a:pt x="334" y="1266"/>
                  </a:lnTo>
                  <a:lnTo>
                    <a:pt x="354" y="1279"/>
                  </a:lnTo>
                  <a:lnTo>
                    <a:pt x="374" y="1291"/>
                  </a:lnTo>
                  <a:lnTo>
                    <a:pt x="391" y="1301"/>
                  </a:lnTo>
                  <a:lnTo>
                    <a:pt x="409" y="1310"/>
                  </a:lnTo>
                  <a:lnTo>
                    <a:pt x="416" y="1311"/>
                  </a:lnTo>
                  <a:lnTo>
                    <a:pt x="422" y="1312"/>
                  </a:lnTo>
                  <a:lnTo>
                    <a:pt x="422" y="1312"/>
                  </a:lnTo>
                  <a:lnTo>
                    <a:pt x="422" y="1312"/>
                  </a:lnTo>
                  <a:lnTo>
                    <a:pt x="429" y="1311"/>
                  </a:lnTo>
                  <a:lnTo>
                    <a:pt x="434" y="1309"/>
                  </a:lnTo>
                  <a:lnTo>
                    <a:pt x="439" y="1306"/>
                  </a:lnTo>
                  <a:lnTo>
                    <a:pt x="444" y="1301"/>
                  </a:lnTo>
                  <a:lnTo>
                    <a:pt x="452" y="1289"/>
                  </a:lnTo>
                  <a:lnTo>
                    <a:pt x="462" y="1272"/>
                  </a:lnTo>
                  <a:lnTo>
                    <a:pt x="475" y="1256"/>
                  </a:lnTo>
                  <a:lnTo>
                    <a:pt x="482" y="1249"/>
                  </a:lnTo>
                  <a:lnTo>
                    <a:pt x="490" y="1240"/>
                  </a:lnTo>
                  <a:lnTo>
                    <a:pt x="499" y="1232"/>
                  </a:lnTo>
                  <a:lnTo>
                    <a:pt x="509" y="1226"/>
                  </a:lnTo>
                  <a:lnTo>
                    <a:pt x="520" y="1220"/>
                  </a:lnTo>
                  <a:lnTo>
                    <a:pt x="534" y="1215"/>
                  </a:lnTo>
                  <a:lnTo>
                    <a:pt x="534" y="1215"/>
                  </a:lnTo>
                  <a:lnTo>
                    <a:pt x="534" y="1215"/>
                  </a:lnTo>
                  <a:lnTo>
                    <a:pt x="560" y="1206"/>
                  </a:lnTo>
                  <a:lnTo>
                    <a:pt x="586" y="1200"/>
                  </a:lnTo>
                  <a:lnTo>
                    <a:pt x="611" y="1195"/>
                  </a:lnTo>
                  <a:lnTo>
                    <a:pt x="636" y="1191"/>
                  </a:lnTo>
                  <a:lnTo>
                    <a:pt x="661" y="1189"/>
                  </a:lnTo>
                  <a:lnTo>
                    <a:pt x="685" y="1187"/>
                  </a:lnTo>
                  <a:lnTo>
                    <a:pt x="730" y="1186"/>
                  </a:lnTo>
                  <a:lnTo>
                    <a:pt x="730" y="1186"/>
                  </a:lnTo>
                  <a:lnTo>
                    <a:pt x="730" y="1186"/>
                  </a:lnTo>
                  <a:lnTo>
                    <a:pt x="752" y="1185"/>
                  </a:lnTo>
                  <a:lnTo>
                    <a:pt x="776" y="1184"/>
                  </a:lnTo>
                  <a:lnTo>
                    <a:pt x="826" y="1176"/>
                  </a:lnTo>
                  <a:lnTo>
                    <a:pt x="876" y="1170"/>
                  </a:lnTo>
                  <a:lnTo>
                    <a:pt x="899" y="1167"/>
                  </a:lnTo>
                  <a:lnTo>
                    <a:pt x="923" y="1166"/>
                  </a:lnTo>
                  <a:lnTo>
                    <a:pt x="923" y="1166"/>
                  </a:lnTo>
                  <a:lnTo>
                    <a:pt x="923" y="1166"/>
                  </a:lnTo>
                  <a:lnTo>
                    <a:pt x="944" y="1165"/>
                  </a:lnTo>
                  <a:lnTo>
                    <a:pt x="963" y="1162"/>
                  </a:lnTo>
                  <a:lnTo>
                    <a:pt x="979" y="1157"/>
                  </a:lnTo>
                  <a:lnTo>
                    <a:pt x="996" y="1150"/>
                  </a:lnTo>
                  <a:lnTo>
                    <a:pt x="1012" y="1142"/>
                  </a:lnTo>
                  <a:lnTo>
                    <a:pt x="1027" y="1133"/>
                  </a:lnTo>
                  <a:lnTo>
                    <a:pt x="1062" y="1110"/>
                  </a:lnTo>
                  <a:lnTo>
                    <a:pt x="1062" y="1110"/>
                  </a:lnTo>
                  <a:lnTo>
                    <a:pt x="1062" y="1110"/>
                  </a:lnTo>
                  <a:lnTo>
                    <a:pt x="1073" y="1104"/>
                  </a:lnTo>
                  <a:lnTo>
                    <a:pt x="1085" y="1100"/>
                  </a:lnTo>
                  <a:lnTo>
                    <a:pt x="1098" y="1098"/>
                  </a:lnTo>
                  <a:lnTo>
                    <a:pt x="1109" y="1096"/>
                  </a:lnTo>
                  <a:lnTo>
                    <a:pt x="1109" y="1096"/>
                  </a:lnTo>
                  <a:lnTo>
                    <a:pt x="1109" y="1096"/>
                  </a:lnTo>
                  <a:lnTo>
                    <a:pt x="1120" y="1098"/>
                  </a:lnTo>
                  <a:lnTo>
                    <a:pt x="1130" y="1099"/>
                  </a:lnTo>
                  <a:lnTo>
                    <a:pt x="1148" y="1104"/>
                  </a:lnTo>
                  <a:lnTo>
                    <a:pt x="1162" y="1110"/>
                  </a:lnTo>
                  <a:lnTo>
                    <a:pt x="1168" y="1113"/>
                  </a:lnTo>
                  <a:lnTo>
                    <a:pt x="1168" y="1113"/>
                  </a:lnTo>
                  <a:lnTo>
                    <a:pt x="1168" y="1113"/>
                  </a:lnTo>
                  <a:lnTo>
                    <a:pt x="1174" y="1105"/>
                  </a:lnTo>
                  <a:lnTo>
                    <a:pt x="1180" y="1099"/>
                  </a:lnTo>
                  <a:lnTo>
                    <a:pt x="1189" y="1091"/>
                  </a:lnTo>
                  <a:lnTo>
                    <a:pt x="1199" y="1084"/>
                  </a:lnTo>
                  <a:lnTo>
                    <a:pt x="1212" y="1076"/>
                  </a:lnTo>
                  <a:lnTo>
                    <a:pt x="1227" y="1070"/>
                  </a:lnTo>
                  <a:lnTo>
                    <a:pt x="1245" y="1065"/>
                  </a:lnTo>
                  <a:lnTo>
                    <a:pt x="1245" y="1065"/>
                  </a:lnTo>
                  <a:lnTo>
                    <a:pt x="1245" y="1065"/>
                  </a:lnTo>
                  <a:lnTo>
                    <a:pt x="1254" y="1063"/>
                  </a:lnTo>
                  <a:lnTo>
                    <a:pt x="1263" y="1060"/>
                  </a:lnTo>
                  <a:lnTo>
                    <a:pt x="1270" y="1056"/>
                  </a:lnTo>
                  <a:lnTo>
                    <a:pt x="1276" y="1051"/>
                  </a:lnTo>
                  <a:lnTo>
                    <a:pt x="1281" y="1048"/>
                  </a:lnTo>
                  <a:lnTo>
                    <a:pt x="1285" y="1043"/>
                  </a:lnTo>
                  <a:lnTo>
                    <a:pt x="1293" y="1031"/>
                  </a:lnTo>
                  <a:lnTo>
                    <a:pt x="1298" y="1019"/>
                  </a:lnTo>
                  <a:lnTo>
                    <a:pt x="1303" y="1004"/>
                  </a:lnTo>
                  <a:lnTo>
                    <a:pt x="1308" y="989"/>
                  </a:lnTo>
                  <a:lnTo>
                    <a:pt x="1314" y="974"/>
                  </a:lnTo>
                  <a:lnTo>
                    <a:pt x="1314" y="974"/>
                  </a:lnTo>
                  <a:lnTo>
                    <a:pt x="1314" y="974"/>
                  </a:lnTo>
                  <a:lnTo>
                    <a:pt x="1316" y="966"/>
                  </a:lnTo>
                  <a:lnTo>
                    <a:pt x="1319" y="958"/>
                  </a:lnTo>
                  <a:lnTo>
                    <a:pt x="1320" y="949"/>
                  </a:lnTo>
                  <a:lnTo>
                    <a:pt x="1320" y="939"/>
                  </a:lnTo>
                  <a:lnTo>
                    <a:pt x="1320" y="939"/>
                  </a:lnTo>
                  <a:lnTo>
                    <a:pt x="1320" y="939"/>
                  </a:lnTo>
                  <a:lnTo>
                    <a:pt x="1319" y="920"/>
                  </a:lnTo>
                  <a:lnTo>
                    <a:pt x="1316" y="900"/>
                  </a:lnTo>
                  <a:lnTo>
                    <a:pt x="1315" y="882"/>
                  </a:lnTo>
                  <a:lnTo>
                    <a:pt x="1314" y="864"/>
                  </a:lnTo>
                  <a:lnTo>
                    <a:pt x="1314" y="864"/>
                  </a:lnTo>
                  <a:lnTo>
                    <a:pt x="1314" y="864"/>
                  </a:lnTo>
                  <a:lnTo>
                    <a:pt x="1314" y="855"/>
                  </a:lnTo>
                  <a:lnTo>
                    <a:pt x="1315" y="848"/>
                  </a:lnTo>
                  <a:lnTo>
                    <a:pt x="1318" y="842"/>
                  </a:lnTo>
                  <a:lnTo>
                    <a:pt x="1321" y="835"/>
                  </a:lnTo>
                  <a:lnTo>
                    <a:pt x="1321" y="835"/>
                  </a:lnTo>
                  <a:lnTo>
                    <a:pt x="1321" y="835"/>
                  </a:lnTo>
                  <a:lnTo>
                    <a:pt x="1343" y="817"/>
                  </a:lnTo>
                  <a:lnTo>
                    <a:pt x="1366" y="793"/>
                  </a:lnTo>
                  <a:lnTo>
                    <a:pt x="1379" y="779"/>
                  </a:lnTo>
                  <a:lnTo>
                    <a:pt x="1390" y="767"/>
                  </a:lnTo>
                  <a:lnTo>
                    <a:pt x="1400" y="753"/>
                  </a:lnTo>
                  <a:lnTo>
                    <a:pt x="1409" y="741"/>
                  </a:lnTo>
                  <a:lnTo>
                    <a:pt x="1409" y="741"/>
                  </a:lnTo>
                  <a:lnTo>
                    <a:pt x="1409" y="741"/>
                  </a:lnTo>
                  <a:lnTo>
                    <a:pt x="1415" y="727"/>
                  </a:lnTo>
                  <a:lnTo>
                    <a:pt x="1420" y="711"/>
                  </a:lnTo>
                  <a:lnTo>
                    <a:pt x="1424" y="696"/>
                  </a:lnTo>
                  <a:lnTo>
                    <a:pt x="1429" y="681"/>
                  </a:lnTo>
                  <a:lnTo>
                    <a:pt x="1434" y="667"/>
                  </a:lnTo>
                  <a:lnTo>
                    <a:pt x="1438" y="661"/>
                  </a:lnTo>
                  <a:lnTo>
                    <a:pt x="1443" y="656"/>
                  </a:lnTo>
                  <a:lnTo>
                    <a:pt x="1448" y="652"/>
                  </a:lnTo>
                  <a:lnTo>
                    <a:pt x="1454" y="648"/>
                  </a:lnTo>
                  <a:lnTo>
                    <a:pt x="1461" y="647"/>
                  </a:lnTo>
                  <a:lnTo>
                    <a:pt x="1470" y="646"/>
                  </a:lnTo>
                  <a:lnTo>
                    <a:pt x="1470" y="646"/>
                  </a:lnTo>
                  <a:lnTo>
                    <a:pt x="1470" y="646"/>
                  </a:lnTo>
                  <a:lnTo>
                    <a:pt x="1478" y="646"/>
                  </a:lnTo>
                  <a:lnTo>
                    <a:pt x="1486" y="644"/>
                  </a:lnTo>
                  <a:lnTo>
                    <a:pt x="1501" y="641"/>
                  </a:lnTo>
                  <a:lnTo>
                    <a:pt x="1516" y="634"/>
                  </a:lnTo>
                  <a:lnTo>
                    <a:pt x="1530" y="627"/>
                  </a:lnTo>
                  <a:lnTo>
                    <a:pt x="1556" y="609"/>
                  </a:lnTo>
                  <a:lnTo>
                    <a:pt x="1571" y="601"/>
                  </a:lnTo>
                  <a:lnTo>
                    <a:pt x="1586" y="592"/>
                  </a:lnTo>
                  <a:lnTo>
                    <a:pt x="1586" y="592"/>
                  </a:lnTo>
                  <a:lnTo>
                    <a:pt x="1586" y="592"/>
                  </a:lnTo>
                  <a:lnTo>
                    <a:pt x="1594" y="588"/>
                  </a:lnTo>
                  <a:lnTo>
                    <a:pt x="1600" y="586"/>
                  </a:lnTo>
                  <a:lnTo>
                    <a:pt x="1607" y="585"/>
                  </a:lnTo>
                  <a:lnTo>
                    <a:pt x="1612" y="585"/>
                  </a:lnTo>
                  <a:lnTo>
                    <a:pt x="1612" y="585"/>
                  </a:lnTo>
                  <a:lnTo>
                    <a:pt x="1612" y="585"/>
                  </a:lnTo>
                  <a:lnTo>
                    <a:pt x="1621" y="586"/>
                  </a:lnTo>
                  <a:lnTo>
                    <a:pt x="1630" y="587"/>
                  </a:lnTo>
                  <a:lnTo>
                    <a:pt x="1637" y="591"/>
                  </a:lnTo>
                  <a:lnTo>
                    <a:pt x="1644" y="594"/>
                  </a:lnTo>
                  <a:lnTo>
                    <a:pt x="1656" y="601"/>
                  </a:lnTo>
                  <a:lnTo>
                    <a:pt x="1662" y="603"/>
                  </a:lnTo>
                  <a:lnTo>
                    <a:pt x="1670" y="604"/>
                  </a:lnTo>
                  <a:lnTo>
                    <a:pt x="1670" y="604"/>
                  </a:lnTo>
                  <a:lnTo>
                    <a:pt x="1670" y="604"/>
                  </a:lnTo>
                  <a:lnTo>
                    <a:pt x="1675" y="603"/>
                  </a:lnTo>
                  <a:lnTo>
                    <a:pt x="1681" y="601"/>
                  </a:lnTo>
                  <a:lnTo>
                    <a:pt x="1699" y="591"/>
                  </a:lnTo>
                  <a:lnTo>
                    <a:pt x="1719" y="577"/>
                  </a:lnTo>
                  <a:lnTo>
                    <a:pt x="1742" y="558"/>
                  </a:lnTo>
                  <a:lnTo>
                    <a:pt x="1792" y="521"/>
                  </a:lnTo>
                  <a:lnTo>
                    <a:pt x="1817" y="503"/>
                  </a:lnTo>
                  <a:lnTo>
                    <a:pt x="1840" y="490"/>
                  </a:lnTo>
                  <a:lnTo>
                    <a:pt x="1840" y="490"/>
                  </a:lnTo>
                  <a:lnTo>
                    <a:pt x="1840" y="490"/>
                  </a:lnTo>
                  <a:lnTo>
                    <a:pt x="1858" y="478"/>
                  </a:lnTo>
                  <a:lnTo>
                    <a:pt x="1872" y="468"/>
                  </a:lnTo>
                  <a:lnTo>
                    <a:pt x="1883" y="460"/>
                  </a:lnTo>
                  <a:lnTo>
                    <a:pt x="1891" y="452"/>
                  </a:lnTo>
                  <a:lnTo>
                    <a:pt x="1903" y="437"/>
                  </a:lnTo>
                  <a:lnTo>
                    <a:pt x="1910" y="430"/>
                  </a:lnTo>
                  <a:lnTo>
                    <a:pt x="1918" y="421"/>
                  </a:lnTo>
                  <a:lnTo>
                    <a:pt x="1918" y="421"/>
                  </a:lnTo>
                  <a:lnTo>
                    <a:pt x="1918" y="421"/>
                  </a:lnTo>
                  <a:lnTo>
                    <a:pt x="1925" y="416"/>
                  </a:lnTo>
                  <a:lnTo>
                    <a:pt x="1932" y="413"/>
                  </a:lnTo>
                  <a:lnTo>
                    <a:pt x="1940" y="411"/>
                  </a:lnTo>
                  <a:lnTo>
                    <a:pt x="1948" y="411"/>
                  </a:lnTo>
                  <a:lnTo>
                    <a:pt x="1948" y="411"/>
                  </a:lnTo>
                  <a:lnTo>
                    <a:pt x="1948" y="411"/>
                  </a:lnTo>
                  <a:lnTo>
                    <a:pt x="1964" y="412"/>
                  </a:lnTo>
                  <a:lnTo>
                    <a:pt x="1982" y="415"/>
                  </a:lnTo>
                  <a:lnTo>
                    <a:pt x="1998" y="417"/>
                  </a:lnTo>
                  <a:lnTo>
                    <a:pt x="2014" y="417"/>
                  </a:lnTo>
                  <a:lnTo>
                    <a:pt x="2014" y="417"/>
                  </a:lnTo>
                  <a:lnTo>
                    <a:pt x="2014" y="417"/>
                  </a:lnTo>
                  <a:lnTo>
                    <a:pt x="2026" y="417"/>
                  </a:lnTo>
                  <a:lnTo>
                    <a:pt x="2026" y="417"/>
                  </a:lnTo>
                  <a:lnTo>
                    <a:pt x="2026" y="417"/>
                  </a:lnTo>
                  <a:lnTo>
                    <a:pt x="2039" y="415"/>
                  </a:lnTo>
                  <a:lnTo>
                    <a:pt x="2048" y="412"/>
                  </a:lnTo>
                  <a:lnTo>
                    <a:pt x="2053" y="409"/>
                  </a:lnTo>
                  <a:lnTo>
                    <a:pt x="2053" y="407"/>
                  </a:lnTo>
                  <a:lnTo>
                    <a:pt x="2054" y="406"/>
                  </a:lnTo>
                  <a:lnTo>
                    <a:pt x="2054" y="406"/>
                  </a:lnTo>
                  <a:lnTo>
                    <a:pt x="2054" y="406"/>
                  </a:lnTo>
                  <a:lnTo>
                    <a:pt x="2052" y="402"/>
                  </a:lnTo>
                  <a:lnTo>
                    <a:pt x="2047" y="396"/>
                  </a:lnTo>
                  <a:lnTo>
                    <a:pt x="2047" y="396"/>
                  </a:lnTo>
                  <a:lnTo>
                    <a:pt x="2047" y="396"/>
                  </a:lnTo>
                  <a:lnTo>
                    <a:pt x="2036" y="382"/>
                  </a:lnTo>
                  <a:lnTo>
                    <a:pt x="2022" y="360"/>
                  </a:lnTo>
                  <a:lnTo>
                    <a:pt x="2014" y="347"/>
                  </a:lnTo>
                  <a:lnTo>
                    <a:pt x="2008" y="335"/>
                  </a:lnTo>
                  <a:lnTo>
                    <a:pt x="2004" y="324"/>
                  </a:lnTo>
                  <a:lnTo>
                    <a:pt x="2003" y="314"/>
                  </a:lnTo>
                  <a:lnTo>
                    <a:pt x="2003" y="314"/>
                  </a:lnTo>
                  <a:lnTo>
                    <a:pt x="2003" y="314"/>
                  </a:lnTo>
                  <a:lnTo>
                    <a:pt x="2003" y="310"/>
                  </a:lnTo>
                  <a:lnTo>
                    <a:pt x="2004" y="307"/>
                  </a:lnTo>
                  <a:lnTo>
                    <a:pt x="2004" y="307"/>
                  </a:lnTo>
                  <a:lnTo>
                    <a:pt x="2004" y="307"/>
                  </a:lnTo>
                  <a:lnTo>
                    <a:pt x="1999" y="305"/>
                  </a:lnTo>
                  <a:lnTo>
                    <a:pt x="1993" y="304"/>
                  </a:lnTo>
                  <a:lnTo>
                    <a:pt x="1993" y="304"/>
                  </a:lnTo>
                  <a:lnTo>
                    <a:pt x="1993" y="304"/>
                  </a:lnTo>
                  <a:lnTo>
                    <a:pt x="1986" y="305"/>
                  </a:lnTo>
                  <a:lnTo>
                    <a:pt x="1979" y="307"/>
                  </a:lnTo>
                  <a:lnTo>
                    <a:pt x="1964" y="316"/>
                  </a:lnTo>
                  <a:lnTo>
                    <a:pt x="1957" y="321"/>
                  </a:lnTo>
                  <a:lnTo>
                    <a:pt x="1948" y="325"/>
                  </a:lnTo>
                  <a:lnTo>
                    <a:pt x="1940" y="327"/>
                  </a:lnTo>
                  <a:lnTo>
                    <a:pt x="1928" y="329"/>
                  </a:lnTo>
                  <a:lnTo>
                    <a:pt x="1928" y="329"/>
                  </a:lnTo>
                  <a:lnTo>
                    <a:pt x="1928" y="329"/>
                  </a:lnTo>
                  <a:lnTo>
                    <a:pt x="1920" y="327"/>
                  </a:lnTo>
                  <a:lnTo>
                    <a:pt x="1910" y="325"/>
                  </a:lnTo>
                  <a:lnTo>
                    <a:pt x="1898" y="320"/>
                  </a:lnTo>
                  <a:lnTo>
                    <a:pt x="1887" y="312"/>
                  </a:lnTo>
                  <a:lnTo>
                    <a:pt x="1887" y="312"/>
                  </a:lnTo>
                  <a:lnTo>
                    <a:pt x="1887" y="312"/>
                  </a:lnTo>
                  <a:lnTo>
                    <a:pt x="1888" y="311"/>
                  </a:lnTo>
                  <a:lnTo>
                    <a:pt x="1888" y="311"/>
                  </a:lnTo>
                  <a:lnTo>
                    <a:pt x="1900" y="319"/>
                  </a:lnTo>
                  <a:lnTo>
                    <a:pt x="1911" y="324"/>
                  </a:lnTo>
                  <a:lnTo>
                    <a:pt x="1920" y="326"/>
                  </a:lnTo>
                  <a:lnTo>
                    <a:pt x="1928" y="327"/>
                  </a:lnTo>
                  <a:lnTo>
                    <a:pt x="1928" y="327"/>
                  </a:lnTo>
                  <a:lnTo>
                    <a:pt x="1928" y="327"/>
                  </a:lnTo>
                  <a:lnTo>
                    <a:pt x="1938" y="326"/>
                  </a:lnTo>
                  <a:lnTo>
                    <a:pt x="1948" y="324"/>
                  </a:lnTo>
                  <a:lnTo>
                    <a:pt x="1956" y="320"/>
                  </a:lnTo>
                  <a:lnTo>
                    <a:pt x="1964" y="315"/>
                  </a:lnTo>
                  <a:lnTo>
                    <a:pt x="1978" y="306"/>
                  </a:lnTo>
                  <a:lnTo>
                    <a:pt x="1986" y="304"/>
                  </a:lnTo>
                  <a:lnTo>
                    <a:pt x="1993" y="302"/>
                  </a:lnTo>
                  <a:lnTo>
                    <a:pt x="1993" y="302"/>
                  </a:lnTo>
                  <a:lnTo>
                    <a:pt x="1993" y="302"/>
                  </a:lnTo>
                  <a:lnTo>
                    <a:pt x="1999" y="304"/>
                  </a:lnTo>
                  <a:lnTo>
                    <a:pt x="2007" y="306"/>
                  </a:lnTo>
                  <a:lnTo>
                    <a:pt x="2007" y="306"/>
                  </a:lnTo>
                  <a:lnTo>
                    <a:pt x="2007" y="306"/>
                  </a:lnTo>
                  <a:lnTo>
                    <a:pt x="2007" y="306"/>
                  </a:lnTo>
                  <a:lnTo>
                    <a:pt x="2007" y="306"/>
                  </a:lnTo>
                  <a:lnTo>
                    <a:pt x="2007" y="306"/>
                  </a:lnTo>
                  <a:lnTo>
                    <a:pt x="2007" y="307"/>
                  </a:lnTo>
                  <a:lnTo>
                    <a:pt x="2007" y="307"/>
                  </a:lnTo>
                  <a:lnTo>
                    <a:pt x="2007" y="307"/>
                  </a:lnTo>
                  <a:lnTo>
                    <a:pt x="2004" y="310"/>
                  </a:lnTo>
                  <a:lnTo>
                    <a:pt x="2004" y="314"/>
                  </a:lnTo>
                  <a:lnTo>
                    <a:pt x="2004" y="314"/>
                  </a:lnTo>
                  <a:lnTo>
                    <a:pt x="2004" y="314"/>
                  </a:lnTo>
                  <a:lnTo>
                    <a:pt x="2006" y="322"/>
                  </a:lnTo>
                  <a:lnTo>
                    <a:pt x="2009" y="334"/>
                  </a:lnTo>
                  <a:lnTo>
                    <a:pt x="2016" y="346"/>
                  </a:lnTo>
                  <a:lnTo>
                    <a:pt x="2023" y="359"/>
                  </a:lnTo>
                  <a:lnTo>
                    <a:pt x="2037" y="381"/>
                  </a:lnTo>
                  <a:lnTo>
                    <a:pt x="2048" y="396"/>
                  </a:lnTo>
                  <a:lnTo>
                    <a:pt x="2048" y="396"/>
                  </a:lnTo>
                  <a:lnTo>
                    <a:pt x="2048" y="396"/>
                  </a:lnTo>
                  <a:lnTo>
                    <a:pt x="2053" y="401"/>
                  </a:lnTo>
                  <a:lnTo>
                    <a:pt x="2054" y="404"/>
                  </a:lnTo>
                  <a:lnTo>
                    <a:pt x="2056" y="406"/>
                  </a:lnTo>
                  <a:lnTo>
                    <a:pt x="2056" y="406"/>
                  </a:lnTo>
                  <a:lnTo>
                    <a:pt x="2056" y="406"/>
                  </a:lnTo>
                  <a:lnTo>
                    <a:pt x="2054" y="409"/>
                  </a:lnTo>
                  <a:lnTo>
                    <a:pt x="2053" y="410"/>
                  </a:lnTo>
                  <a:lnTo>
                    <a:pt x="2048" y="413"/>
                  </a:lnTo>
                  <a:lnTo>
                    <a:pt x="2039" y="416"/>
                  </a:lnTo>
                  <a:lnTo>
                    <a:pt x="2026" y="418"/>
                  </a:lnTo>
                  <a:lnTo>
                    <a:pt x="2026" y="418"/>
                  </a:lnTo>
                  <a:lnTo>
                    <a:pt x="2026" y="418"/>
                  </a:lnTo>
                  <a:lnTo>
                    <a:pt x="2014" y="420"/>
                  </a:lnTo>
                  <a:lnTo>
                    <a:pt x="2014" y="420"/>
                  </a:lnTo>
                  <a:lnTo>
                    <a:pt x="2014" y="420"/>
                  </a:lnTo>
                  <a:lnTo>
                    <a:pt x="1998" y="418"/>
                  </a:lnTo>
                  <a:lnTo>
                    <a:pt x="1982" y="416"/>
                  </a:lnTo>
                  <a:lnTo>
                    <a:pt x="1964" y="413"/>
                  </a:lnTo>
                  <a:lnTo>
                    <a:pt x="1948" y="412"/>
                  </a:lnTo>
                  <a:lnTo>
                    <a:pt x="1948" y="412"/>
                  </a:lnTo>
                  <a:lnTo>
                    <a:pt x="1948" y="412"/>
                  </a:lnTo>
                  <a:lnTo>
                    <a:pt x="1940" y="412"/>
                  </a:lnTo>
                  <a:lnTo>
                    <a:pt x="1932" y="415"/>
                  </a:lnTo>
                  <a:lnTo>
                    <a:pt x="1925" y="417"/>
                  </a:lnTo>
                  <a:lnTo>
                    <a:pt x="1918" y="422"/>
                  </a:lnTo>
                  <a:lnTo>
                    <a:pt x="1918" y="422"/>
                  </a:lnTo>
                  <a:lnTo>
                    <a:pt x="1918" y="422"/>
                  </a:lnTo>
                  <a:lnTo>
                    <a:pt x="1911" y="430"/>
                  </a:lnTo>
                  <a:lnTo>
                    <a:pt x="1905" y="438"/>
                  </a:lnTo>
                  <a:lnTo>
                    <a:pt x="1892" y="453"/>
                  </a:lnTo>
                  <a:lnTo>
                    <a:pt x="1885" y="461"/>
                  </a:lnTo>
                  <a:lnTo>
                    <a:pt x="1873" y="470"/>
                  </a:lnTo>
                  <a:lnTo>
                    <a:pt x="1858" y="480"/>
                  </a:lnTo>
                  <a:lnTo>
                    <a:pt x="1840" y="491"/>
                  </a:lnTo>
                  <a:lnTo>
                    <a:pt x="1840" y="491"/>
                  </a:lnTo>
                  <a:lnTo>
                    <a:pt x="1840" y="491"/>
                  </a:lnTo>
                  <a:lnTo>
                    <a:pt x="1817" y="505"/>
                  </a:lnTo>
                  <a:lnTo>
                    <a:pt x="1793" y="522"/>
                  </a:lnTo>
                  <a:lnTo>
                    <a:pt x="1743" y="560"/>
                  </a:lnTo>
                  <a:lnTo>
                    <a:pt x="1720" y="577"/>
                  </a:lnTo>
                  <a:lnTo>
                    <a:pt x="1699" y="592"/>
                  </a:lnTo>
                  <a:lnTo>
                    <a:pt x="1682" y="602"/>
                  </a:lnTo>
                  <a:lnTo>
                    <a:pt x="1675" y="604"/>
                  </a:lnTo>
                  <a:lnTo>
                    <a:pt x="1670" y="606"/>
                  </a:lnTo>
                  <a:lnTo>
                    <a:pt x="1670" y="606"/>
                  </a:lnTo>
                  <a:lnTo>
                    <a:pt x="1670" y="606"/>
                  </a:lnTo>
                  <a:lnTo>
                    <a:pt x="1662" y="604"/>
                  </a:lnTo>
                  <a:lnTo>
                    <a:pt x="1656" y="602"/>
                  </a:lnTo>
                  <a:lnTo>
                    <a:pt x="1642" y="596"/>
                  </a:lnTo>
                  <a:lnTo>
                    <a:pt x="1636" y="592"/>
                  </a:lnTo>
                  <a:lnTo>
                    <a:pt x="1629" y="588"/>
                  </a:lnTo>
                  <a:lnTo>
                    <a:pt x="1621" y="587"/>
                  </a:lnTo>
                  <a:lnTo>
                    <a:pt x="1612" y="586"/>
                  </a:lnTo>
                  <a:lnTo>
                    <a:pt x="1612" y="586"/>
                  </a:lnTo>
                  <a:lnTo>
                    <a:pt x="1612" y="586"/>
                  </a:lnTo>
                  <a:lnTo>
                    <a:pt x="1607" y="586"/>
                  </a:lnTo>
                  <a:lnTo>
                    <a:pt x="1601" y="587"/>
                  </a:lnTo>
                  <a:lnTo>
                    <a:pt x="1594" y="590"/>
                  </a:lnTo>
                  <a:lnTo>
                    <a:pt x="1586" y="593"/>
                  </a:lnTo>
                  <a:lnTo>
                    <a:pt x="1586" y="593"/>
                  </a:lnTo>
                  <a:lnTo>
                    <a:pt x="1586" y="593"/>
                  </a:lnTo>
                  <a:lnTo>
                    <a:pt x="1571" y="602"/>
                  </a:lnTo>
                  <a:lnTo>
                    <a:pt x="1557" y="611"/>
                  </a:lnTo>
                  <a:lnTo>
                    <a:pt x="1530" y="628"/>
                  </a:lnTo>
                  <a:lnTo>
                    <a:pt x="1516" y="636"/>
                  </a:lnTo>
                  <a:lnTo>
                    <a:pt x="1502" y="642"/>
                  </a:lnTo>
                  <a:lnTo>
                    <a:pt x="1486" y="646"/>
                  </a:lnTo>
                  <a:lnTo>
                    <a:pt x="1479" y="647"/>
                  </a:lnTo>
                  <a:lnTo>
                    <a:pt x="1470" y="647"/>
                  </a:lnTo>
                  <a:lnTo>
                    <a:pt x="1470" y="647"/>
                  </a:lnTo>
                  <a:lnTo>
                    <a:pt x="1470" y="647"/>
                  </a:lnTo>
                  <a:lnTo>
                    <a:pt x="1461" y="648"/>
                  </a:lnTo>
                  <a:lnTo>
                    <a:pt x="1454" y="649"/>
                  </a:lnTo>
                  <a:lnTo>
                    <a:pt x="1449" y="653"/>
                  </a:lnTo>
                  <a:lnTo>
                    <a:pt x="1443" y="657"/>
                  </a:lnTo>
                  <a:lnTo>
                    <a:pt x="1439" y="662"/>
                  </a:lnTo>
                  <a:lnTo>
                    <a:pt x="1435" y="668"/>
                  </a:lnTo>
                  <a:lnTo>
                    <a:pt x="1430" y="681"/>
                  </a:lnTo>
                  <a:lnTo>
                    <a:pt x="1425" y="696"/>
                  </a:lnTo>
                  <a:lnTo>
                    <a:pt x="1421" y="712"/>
                  </a:lnTo>
                  <a:lnTo>
                    <a:pt x="1416" y="727"/>
                  </a:lnTo>
                  <a:lnTo>
                    <a:pt x="1410" y="741"/>
                  </a:lnTo>
                  <a:lnTo>
                    <a:pt x="1410" y="741"/>
                  </a:lnTo>
                  <a:lnTo>
                    <a:pt x="1410" y="741"/>
                  </a:lnTo>
                  <a:lnTo>
                    <a:pt x="1401" y="754"/>
                  </a:lnTo>
                  <a:lnTo>
                    <a:pt x="1391" y="768"/>
                  </a:lnTo>
                  <a:lnTo>
                    <a:pt x="1380" y="780"/>
                  </a:lnTo>
                  <a:lnTo>
                    <a:pt x="1368" y="793"/>
                  </a:lnTo>
                  <a:lnTo>
                    <a:pt x="1344" y="817"/>
                  </a:lnTo>
                  <a:lnTo>
                    <a:pt x="1323" y="837"/>
                  </a:lnTo>
                  <a:lnTo>
                    <a:pt x="1323" y="837"/>
                  </a:lnTo>
                  <a:lnTo>
                    <a:pt x="1323" y="837"/>
                  </a:lnTo>
                  <a:lnTo>
                    <a:pt x="1319" y="842"/>
                  </a:lnTo>
                  <a:lnTo>
                    <a:pt x="1316" y="848"/>
                  </a:lnTo>
                  <a:lnTo>
                    <a:pt x="1315" y="855"/>
                  </a:lnTo>
                  <a:lnTo>
                    <a:pt x="1315" y="864"/>
                  </a:lnTo>
                  <a:lnTo>
                    <a:pt x="1315" y="864"/>
                  </a:lnTo>
                  <a:lnTo>
                    <a:pt x="1315" y="864"/>
                  </a:lnTo>
                  <a:lnTo>
                    <a:pt x="1316" y="882"/>
                  </a:lnTo>
                  <a:lnTo>
                    <a:pt x="1319" y="900"/>
                  </a:lnTo>
                  <a:lnTo>
                    <a:pt x="1320" y="920"/>
                  </a:lnTo>
                  <a:lnTo>
                    <a:pt x="1321" y="939"/>
                  </a:lnTo>
                  <a:lnTo>
                    <a:pt x="1321" y="939"/>
                  </a:lnTo>
                  <a:lnTo>
                    <a:pt x="1321" y="939"/>
                  </a:lnTo>
                  <a:lnTo>
                    <a:pt x="1321" y="949"/>
                  </a:lnTo>
                  <a:lnTo>
                    <a:pt x="1320" y="958"/>
                  </a:lnTo>
                  <a:lnTo>
                    <a:pt x="1319" y="966"/>
                  </a:lnTo>
                  <a:lnTo>
                    <a:pt x="1315" y="975"/>
                  </a:lnTo>
                  <a:lnTo>
                    <a:pt x="1315" y="975"/>
                  </a:lnTo>
                  <a:lnTo>
                    <a:pt x="1315" y="975"/>
                  </a:lnTo>
                  <a:lnTo>
                    <a:pt x="1309" y="990"/>
                  </a:lnTo>
                  <a:lnTo>
                    <a:pt x="1304" y="1005"/>
                  </a:lnTo>
                  <a:lnTo>
                    <a:pt x="1299" y="1019"/>
                  </a:lnTo>
                  <a:lnTo>
                    <a:pt x="1294" y="1031"/>
                  </a:lnTo>
                  <a:lnTo>
                    <a:pt x="1286" y="1043"/>
                  </a:lnTo>
                  <a:lnTo>
                    <a:pt x="1283" y="1049"/>
                  </a:lnTo>
                  <a:lnTo>
                    <a:pt x="1276" y="1053"/>
                  </a:lnTo>
                  <a:lnTo>
                    <a:pt x="1270" y="1058"/>
                  </a:lnTo>
                  <a:lnTo>
                    <a:pt x="1264" y="1061"/>
                  </a:lnTo>
                  <a:lnTo>
                    <a:pt x="1255" y="1064"/>
                  </a:lnTo>
                  <a:lnTo>
                    <a:pt x="1245" y="1066"/>
                  </a:lnTo>
                  <a:lnTo>
                    <a:pt x="1245" y="1066"/>
                  </a:lnTo>
                  <a:lnTo>
                    <a:pt x="1245" y="1066"/>
                  </a:lnTo>
                  <a:lnTo>
                    <a:pt x="1227" y="1071"/>
                  </a:lnTo>
                  <a:lnTo>
                    <a:pt x="1210" y="1079"/>
                  </a:lnTo>
                  <a:lnTo>
                    <a:pt x="1197" y="1086"/>
                  </a:lnTo>
                  <a:lnTo>
                    <a:pt x="1187" y="1095"/>
                  </a:lnTo>
                  <a:lnTo>
                    <a:pt x="1179" y="1103"/>
                  </a:lnTo>
                  <a:lnTo>
                    <a:pt x="1174" y="1109"/>
                  </a:lnTo>
                  <a:lnTo>
                    <a:pt x="1169" y="1115"/>
                  </a:lnTo>
                  <a:lnTo>
                    <a:pt x="1169" y="1115"/>
                  </a:lnTo>
                  <a:lnTo>
                    <a:pt x="1169" y="1115"/>
                  </a:lnTo>
                  <a:lnTo>
                    <a:pt x="1169" y="1115"/>
                  </a:lnTo>
                  <a:lnTo>
                    <a:pt x="1169" y="1115"/>
                  </a:lnTo>
                  <a:lnTo>
                    <a:pt x="1169" y="1115"/>
                  </a:lnTo>
                  <a:lnTo>
                    <a:pt x="1168" y="1115"/>
                  </a:lnTo>
                  <a:lnTo>
                    <a:pt x="1168" y="1115"/>
                  </a:lnTo>
                  <a:lnTo>
                    <a:pt x="1168" y="1115"/>
                  </a:lnTo>
                  <a:lnTo>
                    <a:pt x="1164" y="1113"/>
                  </a:lnTo>
                  <a:lnTo>
                    <a:pt x="1150" y="1106"/>
                  </a:lnTo>
                  <a:lnTo>
                    <a:pt x="1150" y="1106"/>
                  </a:lnTo>
                  <a:lnTo>
                    <a:pt x="1150" y="1106"/>
                  </a:lnTo>
                  <a:lnTo>
                    <a:pt x="1142" y="1104"/>
                  </a:lnTo>
                  <a:lnTo>
                    <a:pt x="1132" y="1101"/>
                  </a:lnTo>
                  <a:lnTo>
                    <a:pt x="1120" y="1099"/>
                  </a:lnTo>
                  <a:lnTo>
                    <a:pt x="1109" y="1099"/>
                  </a:lnTo>
                  <a:lnTo>
                    <a:pt x="1109" y="1099"/>
                  </a:lnTo>
                  <a:lnTo>
                    <a:pt x="1109" y="1099"/>
                  </a:lnTo>
                  <a:lnTo>
                    <a:pt x="1098" y="1099"/>
                  </a:lnTo>
                  <a:lnTo>
                    <a:pt x="1085" y="1101"/>
                  </a:lnTo>
                  <a:lnTo>
                    <a:pt x="1074" y="1105"/>
                  </a:lnTo>
                  <a:lnTo>
                    <a:pt x="1062" y="1111"/>
                  </a:lnTo>
                  <a:lnTo>
                    <a:pt x="1062" y="1111"/>
                  </a:lnTo>
                  <a:lnTo>
                    <a:pt x="1062" y="1111"/>
                  </a:lnTo>
                  <a:lnTo>
                    <a:pt x="1028" y="1134"/>
                  </a:lnTo>
                  <a:lnTo>
                    <a:pt x="1012" y="1144"/>
                  </a:lnTo>
                  <a:lnTo>
                    <a:pt x="997" y="1151"/>
                  </a:lnTo>
                  <a:lnTo>
                    <a:pt x="981" y="1159"/>
                  </a:lnTo>
                  <a:lnTo>
                    <a:pt x="963" y="1164"/>
                  </a:lnTo>
                  <a:lnTo>
                    <a:pt x="944" y="1166"/>
                  </a:lnTo>
                  <a:lnTo>
                    <a:pt x="923" y="1167"/>
                  </a:lnTo>
                  <a:lnTo>
                    <a:pt x="923" y="1167"/>
                  </a:lnTo>
                  <a:lnTo>
                    <a:pt x="923" y="1167"/>
                  </a:lnTo>
                  <a:lnTo>
                    <a:pt x="899" y="1169"/>
                  </a:lnTo>
                  <a:lnTo>
                    <a:pt x="876" y="1171"/>
                  </a:lnTo>
                  <a:lnTo>
                    <a:pt x="826" y="1177"/>
                  </a:lnTo>
                  <a:lnTo>
                    <a:pt x="776" y="1185"/>
                  </a:lnTo>
                  <a:lnTo>
                    <a:pt x="752" y="1187"/>
                  </a:lnTo>
                  <a:lnTo>
                    <a:pt x="730" y="1187"/>
                  </a:lnTo>
                  <a:lnTo>
                    <a:pt x="730" y="1187"/>
                  </a:lnTo>
                  <a:lnTo>
                    <a:pt x="730" y="1187"/>
                  </a:lnTo>
                  <a:lnTo>
                    <a:pt x="685" y="1189"/>
                  </a:lnTo>
                  <a:lnTo>
                    <a:pt x="661" y="1190"/>
                  </a:lnTo>
                  <a:lnTo>
                    <a:pt x="637" y="1192"/>
                  </a:lnTo>
                  <a:lnTo>
                    <a:pt x="611" y="1196"/>
                  </a:lnTo>
                  <a:lnTo>
                    <a:pt x="586" y="1201"/>
                  </a:lnTo>
                  <a:lnTo>
                    <a:pt x="560" y="1207"/>
                  </a:lnTo>
                  <a:lnTo>
                    <a:pt x="534" y="1216"/>
                  </a:lnTo>
                  <a:lnTo>
                    <a:pt x="534" y="1216"/>
                  </a:lnTo>
                  <a:lnTo>
                    <a:pt x="534" y="1216"/>
                  </a:lnTo>
                  <a:lnTo>
                    <a:pt x="521" y="1221"/>
                  </a:lnTo>
                  <a:lnTo>
                    <a:pt x="510" y="1227"/>
                  </a:lnTo>
                  <a:lnTo>
                    <a:pt x="500" y="1234"/>
                  </a:lnTo>
                  <a:lnTo>
                    <a:pt x="491" y="1241"/>
                  </a:lnTo>
                  <a:lnTo>
                    <a:pt x="484" y="1250"/>
                  </a:lnTo>
                  <a:lnTo>
                    <a:pt x="476" y="1257"/>
                  </a:lnTo>
                  <a:lnTo>
                    <a:pt x="465" y="1274"/>
                  </a:lnTo>
                  <a:lnTo>
                    <a:pt x="454" y="1289"/>
                  </a:lnTo>
                  <a:lnTo>
                    <a:pt x="444" y="1301"/>
                  </a:lnTo>
                  <a:lnTo>
                    <a:pt x="439" y="1306"/>
                  </a:lnTo>
                  <a:lnTo>
                    <a:pt x="434" y="1310"/>
                  </a:lnTo>
                  <a:lnTo>
                    <a:pt x="429" y="1312"/>
                  </a:lnTo>
                  <a:lnTo>
                    <a:pt x="422" y="1314"/>
                  </a:lnTo>
                  <a:lnTo>
                    <a:pt x="422" y="1314"/>
                  </a:lnTo>
                  <a:lnTo>
                    <a:pt x="422" y="1314"/>
                  </a:lnTo>
                  <a:lnTo>
                    <a:pt x="416" y="1312"/>
                  </a:lnTo>
                  <a:lnTo>
                    <a:pt x="409" y="1311"/>
                  </a:lnTo>
                  <a:lnTo>
                    <a:pt x="391" y="1304"/>
                  </a:lnTo>
                  <a:lnTo>
                    <a:pt x="372" y="1292"/>
                  </a:lnTo>
                  <a:lnTo>
                    <a:pt x="352" y="1280"/>
                  </a:lnTo>
                  <a:lnTo>
                    <a:pt x="333" y="1267"/>
                  </a:lnTo>
                  <a:lnTo>
                    <a:pt x="315" y="1256"/>
                  </a:lnTo>
                  <a:lnTo>
                    <a:pt x="298" y="1249"/>
                  </a:lnTo>
                  <a:lnTo>
                    <a:pt x="291" y="1246"/>
                  </a:lnTo>
                  <a:lnTo>
                    <a:pt x="285" y="1246"/>
                  </a:lnTo>
                  <a:lnTo>
                    <a:pt x="285" y="124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3081" y="1482"/>
              <a:ext cx="1296" cy="547"/>
            </a:xfrm>
            <a:custGeom>
              <a:avLst/>
              <a:gdLst>
                <a:gd name="T0" fmla="*/ 2526 w 2592"/>
                <a:gd name="T1" fmla="*/ 282 h 1094"/>
                <a:gd name="T2" fmla="*/ 2449 w 2592"/>
                <a:gd name="T3" fmla="*/ 223 h 1094"/>
                <a:gd name="T4" fmla="*/ 2349 w 2592"/>
                <a:gd name="T5" fmla="*/ 184 h 1094"/>
                <a:gd name="T6" fmla="*/ 2241 w 2592"/>
                <a:gd name="T7" fmla="*/ 198 h 1094"/>
                <a:gd name="T8" fmla="*/ 2145 w 2592"/>
                <a:gd name="T9" fmla="*/ 189 h 1094"/>
                <a:gd name="T10" fmla="*/ 2045 w 2592"/>
                <a:gd name="T11" fmla="*/ 116 h 1094"/>
                <a:gd name="T12" fmla="*/ 1983 w 2592"/>
                <a:gd name="T13" fmla="*/ 47 h 1094"/>
                <a:gd name="T14" fmla="*/ 1967 w 2592"/>
                <a:gd name="T15" fmla="*/ 10 h 1094"/>
                <a:gd name="T16" fmla="*/ 1843 w 2592"/>
                <a:gd name="T17" fmla="*/ 37 h 1094"/>
                <a:gd name="T18" fmla="*/ 1596 w 2592"/>
                <a:gd name="T19" fmla="*/ 1 h 1094"/>
                <a:gd name="T20" fmla="*/ 1492 w 2592"/>
                <a:gd name="T21" fmla="*/ 20 h 1094"/>
                <a:gd name="T22" fmla="*/ 1402 w 2592"/>
                <a:gd name="T23" fmla="*/ 40 h 1094"/>
                <a:gd name="T24" fmla="*/ 1296 w 2592"/>
                <a:gd name="T25" fmla="*/ 37 h 1094"/>
                <a:gd name="T26" fmla="*/ 986 w 2592"/>
                <a:gd name="T27" fmla="*/ 72 h 1094"/>
                <a:gd name="T28" fmla="*/ 894 w 2592"/>
                <a:gd name="T29" fmla="*/ 67 h 1094"/>
                <a:gd name="T30" fmla="*/ 466 w 2592"/>
                <a:gd name="T31" fmla="*/ 211 h 1094"/>
                <a:gd name="T32" fmla="*/ 214 w 2592"/>
                <a:gd name="T33" fmla="*/ 356 h 1094"/>
                <a:gd name="T34" fmla="*/ 109 w 2592"/>
                <a:gd name="T35" fmla="*/ 384 h 1094"/>
                <a:gd name="T36" fmla="*/ 0 w 2592"/>
                <a:gd name="T37" fmla="*/ 487 h 1094"/>
                <a:gd name="T38" fmla="*/ 132 w 2592"/>
                <a:gd name="T39" fmla="*/ 522 h 1094"/>
                <a:gd name="T40" fmla="*/ 181 w 2592"/>
                <a:gd name="T41" fmla="*/ 590 h 1094"/>
                <a:gd name="T42" fmla="*/ 265 w 2592"/>
                <a:gd name="T43" fmla="*/ 634 h 1094"/>
                <a:gd name="T44" fmla="*/ 251 w 2592"/>
                <a:gd name="T45" fmla="*/ 674 h 1094"/>
                <a:gd name="T46" fmla="*/ 250 w 2592"/>
                <a:gd name="T47" fmla="*/ 711 h 1094"/>
                <a:gd name="T48" fmla="*/ 397 w 2592"/>
                <a:gd name="T49" fmla="*/ 691 h 1094"/>
                <a:gd name="T50" fmla="*/ 608 w 2592"/>
                <a:gd name="T51" fmla="*/ 727 h 1094"/>
                <a:gd name="T52" fmla="*/ 568 w 2592"/>
                <a:gd name="T53" fmla="*/ 761 h 1094"/>
                <a:gd name="T54" fmla="*/ 472 w 2592"/>
                <a:gd name="T55" fmla="*/ 800 h 1094"/>
                <a:gd name="T56" fmla="*/ 477 w 2592"/>
                <a:gd name="T57" fmla="*/ 834 h 1094"/>
                <a:gd name="T58" fmla="*/ 571 w 2592"/>
                <a:gd name="T59" fmla="*/ 819 h 1094"/>
                <a:gd name="T60" fmla="*/ 589 w 2592"/>
                <a:gd name="T61" fmla="*/ 850 h 1094"/>
                <a:gd name="T62" fmla="*/ 578 w 2592"/>
                <a:gd name="T63" fmla="*/ 926 h 1094"/>
                <a:gd name="T64" fmla="*/ 780 w 2592"/>
                <a:gd name="T65" fmla="*/ 910 h 1094"/>
                <a:gd name="T66" fmla="*/ 899 w 2592"/>
                <a:gd name="T67" fmla="*/ 876 h 1094"/>
                <a:gd name="T68" fmla="*/ 1025 w 2592"/>
                <a:gd name="T69" fmla="*/ 870 h 1094"/>
                <a:gd name="T70" fmla="*/ 985 w 2592"/>
                <a:gd name="T71" fmla="*/ 936 h 1094"/>
                <a:gd name="T72" fmla="*/ 1036 w 2592"/>
                <a:gd name="T73" fmla="*/ 1015 h 1094"/>
                <a:gd name="T74" fmla="*/ 1049 w 2592"/>
                <a:gd name="T75" fmla="*/ 1078 h 1094"/>
                <a:gd name="T76" fmla="*/ 1071 w 2592"/>
                <a:gd name="T77" fmla="*/ 1087 h 1094"/>
                <a:gd name="T78" fmla="*/ 1151 w 2592"/>
                <a:gd name="T79" fmla="*/ 1050 h 1094"/>
                <a:gd name="T80" fmla="*/ 1326 w 2592"/>
                <a:gd name="T81" fmla="*/ 1080 h 1094"/>
                <a:gd name="T82" fmla="*/ 1452 w 2592"/>
                <a:gd name="T83" fmla="*/ 1045 h 1094"/>
                <a:gd name="T84" fmla="*/ 1508 w 2592"/>
                <a:gd name="T85" fmla="*/ 1071 h 1094"/>
                <a:gd name="T86" fmla="*/ 1607 w 2592"/>
                <a:gd name="T87" fmla="*/ 990 h 1094"/>
                <a:gd name="T88" fmla="*/ 1642 w 2592"/>
                <a:gd name="T89" fmla="*/ 899 h 1094"/>
                <a:gd name="T90" fmla="*/ 1672 w 2592"/>
                <a:gd name="T91" fmla="*/ 876 h 1094"/>
                <a:gd name="T92" fmla="*/ 1741 w 2592"/>
                <a:gd name="T93" fmla="*/ 826 h 1094"/>
                <a:gd name="T94" fmla="*/ 2029 w 2592"/>
                <a:gd name="T95" fmla="*/ 603 h 1094"/>
                <a:gd name="T96" fmla="*/ 2123 w 2592"/>
                <a:gd name="T97" fmla="*/ 570 h 1094"/>
                <a:gd name="T98" fmla="*/ 2164 w 2592"/>
                <a:gd name="T99" fmla="*/ 545 h 1094"/>
                <a:gd name="T100" fmla="*/ 2220 w 2592"/>
                <a:gd name="T101" fmla="*/ 571 h 1094"/>
                <a:gd name="T102" fmla="*/ 2280 w 2592"/>
                <a:gd name="T103" fmla="*/ 532 h 1094"/>
                <a:gd name="T104" fmla="*/ 2409 w 2592"/>
                <a:gd name="T105" fmla="*/ 385 h 1094"/>
                <a:gd name="T106" fmla="*/ 2501 w 2592"/>
                <a:gd name="T107" fmla="*/ 370 h 1094"/>
                <a:gd name="T108" fmla="*/ 2580 w 2592"/>
                <a:gd name="T109" fmla="*/ 329 h 1094"/>
                <a:gd name="T110" fmla="*/ 2584 w 2592"/>
                <a:gd name="T111" fmla="*/ 289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92" h="1094">
                  <a:moveTo>
                    <a:pt x="2584" y="289"/>
                  </a:moveTo>
                  <a:lnTo>
                    <a:pt x="2584" y="289"/>
                  </a:lnTo>
                  <a:lnTo>
                    <a:pt x="2582" y="287"/>
                  </a:lnTo>
                  <a:lnTo>
                    <a:pt x="2579" y="286"/>
                  </a:lnTo>
                  <a:lnTo>
                    <a:pt x="2570" y="284"/>
                  </a:lnTo>
                  <a:lnTo>
                    <a:pt x="2549" y="284"/>
                  </a:lnTo>
                  <a:lnTo>
                    <a:pt x="2537" y="283"/>
                  </a:lnTo>
                  <a:lnTo>
                    <a:pt x="2526" y="282"/>
                  </a:lnTo>
                  <a:lnTo>
                    <a:pt x="2517" y="279"/>
                  </a:lnTo>
                  <a:lnTo>
                    <a:pt x="2514" y="278"/>
                  </a:lnTo>
                  <a:lnTo>
                    <a:pt x="2510" y="276"/>
                  </a:lnTo>
                  <a:lnTo>
                    <a:pt x="2510" y="276"/>
                  </a:lnTo>
                  <a:lnTo>
                    <a:pt x="2496" y="262"/>
                  </a:lnTo>
                  <a:lnTo>
                    <a:pt x="2475" y="243"/>
                  </a:lnTo>
                  <a:lnTo>
                    <a:pt x="2462" y="233"/>
                  </a:lnTo>
                  <a:lnTo>
                    <a:pt x="2449" y="223"/>
                  </a:lnTo>
                  <a:lnTo>
                    <a:pt x="2432" y="213"/>
                  </a:lnTo>
                  <a:lnTo>
                    <a:pt x="2415" y="204"/>
                  </a:lnTo>
                  <a:lnTo>
                    <a:pt x="2415" y="204"/>
                  </a:lnTo>
                  <a:lnTo>
                    <a:pt x="2399" y="197"/>
                  </a:lnTo>
                  <a:lnTo>
                    <a:pt x="2386" y="191"/>
                  </a:lnTo>
                  <a:lnTo>
                    <a:pt x="2374" y="187"/>
                  </a:lnTo>
                  <a:lnTo>
                    <a:pt x="2361" y="184"/>
                  </a:lnTo>
                  <a:lnTo>
                    <a:pt x="2349" y="184"/>
                  </a:lnTo>
                  <a:lnTo>
                    <a:pt x="2334" y="183"/>
                  </a:lnTo>
                  <a:lnTo>
                    <a:pt x="2295" y="184"/>
                  </a:lnTo>
                  <a:lnTo>
                    <a:pt x="2295" y="184"/>
                  </a:lnTo>
                  <a:lnTo>
                    <a:pt x="2275" y="184"/>
                  </a:lnTo>
                  <a:lnTo>
                    <a:pt x="2261" y="187"/>
                  </a:lnTo>
                  <a:lnTo>
                    <a:pt x="2253" y="191"/>
                  </a:lnTo>
                  <a:lnTo>
                    <a:pt x="2246" y="194"/>
                  </a:lnTo>
                  <a:lnTo>
                    <a:pt x="2241" y="198"/>
                  </a:lnTo>
                  <a:lnTo>
                    <a:pt x="2235" y="202"/>
                  </a:lnTo>
                  <a:lnTo>
                    <a:pt x="2226" y="204"/>
                  </a:lnTo>
                  <a:lnTo>
                    <a:pt x="2213" y="206"/>
                  </a:lnTo>
                  <a:lnTo>
                    <a:pt x="2213" y="206"/>
                  </a:lnTo>
                  <a:lnTo>
                    <a:pt x="2195" y="204"/>
                  </a:lnTo>
                  <a:lnTo>
                    <a:pt x="2178" y="201"/>
                  </a:lnTo>
                  <a:lnTo>
                    <a:pt x="2161" y="196"/>
                  </a:lnTo>
                  <a:lnTo>
                    <a:pt x="2145" y="189"/>
                  </a:lnTo>
                  <a:lnTo>
                    <a:pt x="2130" y="182"/>
                  </a:lnTo>
                  <a:lnTo>
                    <a:pt x="2117" y="173"/>
                  </a:lnTo>
                  <a:lnTo>
                    <a:pt x="2104" y="165"/>
                  </a:lnTo>
                  <a:lnTo>
                    <a:pt x="2095" y="156"/>
                  </a:lnTo>
                  <a:lnTo>
                    <a:pt x="2095" y="156"/>
                  </a:lnTo>
                  <a:lnTo>
                    <a:pt x="2085" y="147"/>
                  </a:lnTo>
                  <a:lnTo>
                    <a:pt x="2073" y="137"/>
                  </a:lnTo>
                  <a:lnTo>
                    <a:pt x="2045" y="116"/>
                  </a:lnTo>
                  <a:lnTo>
                    <a:pt x="2018" y="95"/>
                  </a:lnTo>
                  <a:lnTo>
                    <a:pt x="2007" y="86"/>
                  </a:lnTo>
                  <a:lnTo>
                    <a:pt x="1998" y="77"/>
                  </a:lnTo>
                  <a:lnTo>
                    <a:pt x="1998" y="77"/>
                  </a:lnTo>
                  <a:lnTo>
                    <a:pt x="1994" y="72"/>
                  </a:lnTo>
                  <a:lnTo>
                    <a:pt x="1990" y="68"/>
                  </a:lnTo>
                  <a:lnTo>
                    <a:pt x="1985" y="57"/>
                  </a:lnTo>
                  <a:lnTo>
                    <a:pt x="1983" y="47"/>
                  </a:lnTo>
                  <a:lnTo>
                    <a:pt x="1982" y="36"/>
                  </a:lnTo>
                  <a:lnTo>
                    <a:pt x="1978" y="18"/>
                  </a:lnTo>
                  <a:lnTo>
                    <a:pt x="1977" y="12"/>
                  </a:lnTo>
                  <a:lnTo>
                    <a:pt x="1974" y="11"/>
                  </a:lnTo>
                  <a:lnTo>
                    <a:pt x="1973" y="10"/>
                  </a:lnTo>
                  <a:lnTo>
                    <a:pt x="1973" y="10"/>
                  </a:lnTo>
                  <a:lnTo>
                    <a:pt x="1970" y="10"/>
                  </a:lnTo>
                  <a:lnTo>
                    <a:pt x="1967" y="10"/>
                  </a:lnTo>
                  <a:lnTo>
                    <a:pt x="1958" y="12"/>
                  </a:lnTo>
                  <a:lnTo>
                    <a:pt x="1934" y="22"/>
                  </a:lnTo>
                  <a:lnTo>
                    <a:pt x="1920" y="28"/>
                  </a:lnTo>
                  <a:lnTo>
                    <a:pt x="1905" y="33"/>
                  </a:lnTo>
                  <a:lnTo>
                    <a:pt x="1892" y="37"/>
                  </a:lnTo>
                  <a:lnTo>
                    <a:pt x="1878" y="38"/>
                  </a:lnTo>
                  <a:lnTo>
                    <a:pt x="1878" y="38"/>
                  </a:lnTo>
                  <a:lnTo>
                    <a:pt x="1843" y="37"/>
                  </a:lnTo>
                  <a:lnTo>
                    <a:pt x="1801" y="35"/>
                  </a:lnTo>
                  <a:lnTo>
                    <a:pt x="1756" y="31"/>
                  </a:lnTo>
                  <a:lnTo>
                    <a:pt x="1736" y="28"/>
                  </a:lnTo>
                  <a:lnTo>
                    <a:pt x="1717" y="25"/>
                  </a:lnTo>
                  <a:lnTo>
                    <a:pt x="1717" y="25"/>
                  </a:lnTo>
                  <a:lnTo>
                    <a:pt x="1656" y="12"/>
                  </a:lnTo>
                  <a:lnTo>
                    <a:pt x="1626" y="6"/>
                  </a:lnTo>
                  <a:lnTo>
                    <a:pt x="1596" y="1"/>
                  </a:lnTo>
                  <a:lnTo>
                    <a:pt x="1596" y="1"/>
                  </a:lnTo>
                  <a:lnTo>
                    <a:pt x="1581" y="0"/>
                  </a:lnTo>
                  <a:lnTo>
                    <a:pt x="1566" y="1"/>
                  </a:lnTo>
                  <a:lnTo>
                    <a:pt x="1552" y="3"/>
                  </a:lnTo>
                  <a:lnTo>
                    <a:pt x="1538" y="7"/>
                  </a:lnTo>
                  <a:lnTo>
                    <a:pt x="1513" y="16"/>
                  </a:lnTo>
                  <a:lnTo>
                    <a:pt x="1502" y="18"/>
                  </a:lnTo>
                  <a:lnTo>
                    <a:pt x="1492" y="20"/>
                  </a:lnTo>
                  <a:lnTo>
                    <a:pt x="1492" y="20"/>
                  </a:lnTo>
                  <a:lnTo>
                    <a:pt x="1471" y="21"/>
                  </a:lnTo>
                  <a:lnTo>
                    <a:pt x="1448" y="23"/>
                  </a:lnTo>
                  <a:lnTo>
                    <a:pt x="1436" y="27"/>
                  </a:lnTo>
                  <a:lnTo>
                    <a:pt x="1425" y="30"/>
                  </a:lnTo>
                  <a:lnTo>
                    <a:pt x="1414" y="35"/>
                  </a:lnTo>
                  <a:lnTo>
                    <a:pt x="1402" y="40"/>
                  </a:lnTo>
                  <a:lnTo>
                    <a:pt x="1402" y="40"/>
                  </a:lnTo>
                  <a:lnTo>
                    <a:pt x="1391" y="43"/>
                  </a:lnTo>
                  <a:lnTo>
                    <a:pt x="1380" y="46"/>
                  </a:lnTo>
                  <a:lnTo>
                    <a:pt x="1367" y="45"/>
                  </a:lnTo>
                  <a:lnTo>
                    <a:pt x="1355" y="43"/>
                  </a:lnTo>
                  <a:lnTo>
                    <a:pt x="1329" y="40"/>
                  </a:lnTo>
                  <a:lnTo>
                    <a:pt x="1312" y="38"/>
                  </a:lnTo>
                  <a:lnTo>
                    <a:pt x="1296" y="37"/>
                  </a:lnTo>
                  <a:lnTo>
                    <a:pt x="1296" y="37"/>
                  </a:lnTo>
                  <a:lnTo>
                    <a:pt x="1159" y="38"/>
                  </a:lnTo>
                  <a:lnTo>
                    <a:pt x="1159" y="38"/>
                  </a:lnTo>
                  <a:lnTo>
                    <a:pt x="1141" y="40"/>
                  </a:lnTo>
                  <a:lnTo>
                    <a:pt x="1120" y="43"/>
                  </a:lnTo>
                  <a:lnTo>
                    <a:pt x="1071" y="55"/>
                  </a:lnTo>
                  <a:lnTo>
                    <a:pt x="1024" y="66"/>
                  </a:lnTo>
                  <a:lnTo>
                    <a:pt x="1003" y="70"/>
                  </a:lnTo>
                  <a:lnTo>
                    <a:pt x="986" y="72"/>
                  </a:lnTo>
                  <a:lnTo>
                    <a:pt x="986" y="72"/>
                  </a:lnTo>
                  <a:lnTo>
                    <a:pt x="963" y="71"/>
                  </a:lnTo>
                  <a:lnTo>
                    <a:pt x="947" y="70"/>
                  </a:lnTo>
                  <a:lnTo>
                    <a:pt x="932" y="70"/>
                  </a:lnTo>
                  <a:lnTo>
                    <a:pt x="914" y="68"/>
                  </a:lnTo>
                  <a:lnTo>
                    <a:pt x="914" y="68"/>
                  </a:lnTo>
                  <a:lnTo>
                    <a:pt x="904" y="68"/>
                  </a:lnTo>
                  <a:lnTo>
                    <a:pt x="894" y="67"/>
                  </a:lnTo>
                  <a:lnTo>
                    <a:pt x="885" y="65"/>
                  </a:lnTo>
                  <a:lnTo>
                    <a:pt x="877" y="61"/>
                  </a:lnTo>
                  <a:lnTo>
                    <a:pt x="877" y="61"/>
                  </a:lnTo>
                  <a:lnTo>
                    <a:pt x="784" y="93"/>
                  </a:lnTo>
                  <a:lnTo>
                    <a:pt x="666" y="135"/>
                  </a:lnTo>
                  <a:lnTo>
                    <a:pt x="549" y="177"/>
                  </a:lnTo>
                  <a:lnTo>
                    <a:pt x="502" y="196"/>
                  </a:lnTo>
                  <a:lnTo>
                    <a:pt x="466" y="211"/>
                  </a:lnTo>
                  <a:lnTo>
                    <a:pt x="466" y="211"/>
                  </a:lnTo>
                  <a:lnTo>
                    <a:pt x="447" y="221"/>
                  </a:lnTo>
                  <a:lnTo>
                    <a:pt x="427" y="231"/>
                  </a:lnTo>
                  <a:lnTo>
                    <a:pt x="385" y="256"/>
                  </a:lnTo>
                  <a:lnTo>
                    <a:pt x="297" y="309"/>
                  </a:lnTo>
                  <a:lnTo>
                    <a:pt x="255" y="334"/>
                  </a:lnTo>
                  <a:lnTo>
                    <a:pt x="234" y="346"/>
                  </a:lnTo>
                  <a:lnTo>
                    <a:pt x="214" y="356"/>
                  </a:lnTo>
                  <a:lnTo>
                    <a:pt x="194" y="363"/>
                  </a:lnTo>
                  <a:lnTo>
                    <a:pt x="176" y="369"/>
                  </a:lnTo>
                  <a:lnTo>
                    <a:pt x="159" y="373"/>
                  </a:lnTo>
                  <a:lnTo>
                    <a:pt x="142" y="374"/>
                  </a:lnTo>
                  <a:lnTo>
                    <a:pt x="142" y="374"/>
                  </a:lnTo>
                  <a:lnTo>
                    <a:pt x="131" y="375"/>
                  </a:lnTo>
                  <a:lnTo>
                    <a:pt x="120" y="379"/>
                  </a:lnTo>
                  <a:lnTo>
                    <a:pt x="109" y="384"/>
                  </a:lnTo>
                  <a:lnTo>
                    <a:pt x="97" y="392"/>
                  </a:lnTo>
                  <a:lnTo>
                    <a:pt x="85" y="400"/>
                  </a:lnTo>
                  <a:lnTo>
                    <a:pt x="74" y="409"/>
                  </a:lnTo>
                  <a:lnTo>
                    <a:pt x="50" y="430"/>
                  </a:lnTo>
                  <a:lnTo>
                    <a:pt x="30" y="452"/>
                  </a:lnTo>
                  <a:lnTo>
                    <a:pt x="14" y="469"/>
                  </a:lnTo>
                  <a:lnTo>
                    <a:pt x="0" y="487"/>
                  </a:lnTo>
                  <a:lnTo>
                    <a:pt x="0" y="487"/>
                  </a:lnTo>
                  <a:lnTo>
                    <a:pt x="21" y="488"/>
                  </a:lnTo>
                  <a:lnTo>
                    <a:pt x="43" y="490"/>
                  </a:lnTo>
                  <a:lnTo>
                    <a:pt x="69" y="495"/>
                  </a:lnTo>
                  <a:lnTo>
                    <a:pt x="82" y="499"/>
                  </a:lnTo>
                  <a:lnTo>
                    <a:pt x="96" y="503"/>
                  </a:lnTo>
                  <a:lnTo>
                    <a:pt x="109" y="508"/>
                  </a:lnTo>
                  <a:lnTo>
                    <a:pt x="121" y="514"/>
                  </a:lnTo>
                  <a:lnTo>
                    <a:pt x="132" y="522"/>
                  </a:lnTo>
                  <a:lnTo>
                    <a:pt x="141" y="529"/>
                  </a:lnTo>
                  <a:lnTo>
                    <a:pt x="149" y="538"/>
                  </a:lnTo>
                  <a:lnTo>
                    <a:pt x="154" y="548"/>
                  </a:lnTo>
                  <a:lnTo>
                    <a:pt x="154" y="548"/>
                  </a:lnTo>
                  <a:lnTo>
                    <a:pt x="160" y="560"/>
                  </a:lnTo>
                  <a:lnTo>
                    <a:pt x="166" y="571"/>
                  </a:lnTo>
                  <a:lnTo>
                    <a:pt x="172" y="581"/>
                  </a:lnTo>
                  <a:lnTo>
                    <a:pt x="181" y="590"/>
                  </a:lnTo>
                  <a:lnTo>
                    <a:pt x="189" y="598"/>
                  </a:lnTo>
                  <a:lnTo>
                    <a:pt x="197" y="604"/>
                  </a:lnTo>
                  <a:lnTo>
                    <a:pt x="206" y="609"/>
                  </a:lnTo>
                  <a:lnTo>
                    <a:pt x="215" y="614"/>
                  </a:lnTo>
                  <a:lnTo>
                    <a:pt x="232" y="621"/>
                  </a:lnTo>
                  <a:lnTo>
                    <a:pt x="249" y="626"/>
                  </a:lnTo>
                  <a:lnTo>
                    <a:pt x="260" y="631"/>
                  </a:lnTo>
                  <a:lnTo>
                    <a:pt x="265" y="634"/>
                  </a:lnTo>
                  <a:lnTo>
                    <a:pt x="267" y="636"/>
                  </a:lnTo>
                  <a:lnTo>
                    <a:pt x="267" y="636"/>
                  </a:lnTo>
                  <a:lnTo>
                    <a:pt x="270" y="639"/>
                  </a:lnTo>
                  <a:lnTo>
                    <a:pt x="270" y="643"/>
                  </a:lnTo>
                  <a:lnTo>
                    <a:pt x="269" y="648"/>
                  </a:lnTo>
                  <a:lnTo>
                    <a:pt x="266" y="651"/>
                  </a:lnTo>
                  <a:lnTo>
                    <a:pt x="259" y="663"/>
                  </a:lnTo>
                  <a:lnTo>
                    <a:pt x="251" y="674"/>
                  </a:lnTo>
                  <a:lnTo>
                    <a:pt x="244" y="685"/>
                  </a:lnTo>
                  <a:lnTo>
                    <a:pt x="239" y="695"/>
                  </a:lnTo>
                  <a:lnTo>
                    <a:pt x="237" y="700"/>
                  </a:lnTo>
                  <a:lnTo>
                    <a:pt x="237" y="704"/>
                  </a:lnTo>
                  <a:lnTo>
                    <a:pt x="240" y="708"/>
                  </a:lnTo>
                  <a:lnTo>
                    <a:pt x="244" y="710"/>
                  </a:lnTo>
                  <a:lnTo>
                    <a:pt x="244" y="710"/>
                  </a:lnTo>
                  <a:lnTo>
                    <a:pt x="250" y="711"/>
                  </a:lnTo>
                  <a:lnTo>
                    <a:pt x="255" y="711"/>
                  </a:lnTo>
                  <a:lnTo>
                    <a:pt x="271" y="708"/>
                  </a:lnTo>
                  <a:lnTo>
                    <a:pt x="292" y="703"/>
                  </a:lnTo>
                  <a:lnTo>
                    <a:pt x="307" y="699"/>
                  </a:lnTo>
                  <a:lnTo>
                    <a:pt x="325" y="696"/>
                  </a:lnTo>
                  <a:lnTo>
                    <a:pt x="345" y="694"/>
                  </a:lnTo>
                  <a:lnTo>
                    <a:pt x="370" y="693"/>
                  </a:lnTo>
                  <a:lnTo>
                    <a:pt x="397" y="691"/>
                  </a:lnTo>
                  <a:lnTo>
                    <a:pt x="430" y="693"/>
                  </a:lnTo>
                  <a:lnTo>
                    <a:pt x="466" y="695"/>
                  </a:lnTo>
                  <a:lnTo>
                    <a:pt x="507" y="699"/>
                  </a:lnTo>
                  <a:lnTo>
                    <a:pt x="554" y="705"/>
                  </a:lnTo>
                  <a:lnTo>
                    <a:pt x="607" y="714"/>
                  </a:lnTo>
                  <a:lnTo>
                    <a:pt x="607" y="714"/>
                  </a:lnTo>
                  <a:lnTo>
                    <a:pt x="608" y="721"/>
                  </a:lnTo>
                  <a:lnTo>
                    <a:pt x="608" y="727"/>
                  </a:lnTo>
                  <a:lnTo>
                    <a:pt x="606" y="736"/>
                  </a:lnTo>
                  <a:lnTo>
                    <a:pt x="603" y="740"/>
                  </a:lnTo>
                  <a:lnTo>
                    <a:pt x="601" y="745"/>
                  </a:lnTo>
                  <a:lnTo>
                    <a:pt x="597" y="749"/>
                  </a:lnTo>
                  <a:lnTo>
                    <a:pt x="592" y="752"/>
                  </a:lnTo>
                  <a:lnTo>
                    <a:pt x="586" y="756"/>
                  </a:lnTo>
                  <a:lnTo>
                    <a:pt x="578" y="759"/>
                  </a:lnTo>
                  <a:lnTo>
                    <a:pt x="568" y="761"/>
                  </a:lnTo>
                  <a:lnTo>
                    <a:pt x="558" y="762"/>
                  </a:lnTo>
                  <a:lnTo>
                    <a:pt x="558" y="762"/>
                  </a:lnTo>
                  <a:lnTo>
                    <a:pt x="536" y="766"/>
                  </a:lnTo>
                  <a:lnTo>
                    <a:pt x="515" y="772"/>
                  </a:lnTo>
                  <a:lnTo>
                    <a:pt x="497" y="781"/>
                  </a:lnTo>
                  <a:lnTo>
                    <a:pt x="482" y="790"/>
                  </a:lnTo>
                  <a:lnTo>
                    <a:pt x="477" y="795"/>
                  </a:lnTo>
                  <a:lnTo>
                    <a:pt x="472" y="800"/>
                  </a:lnTo>
                  <a:lnTo>
                    <a:pt x="468" y="805"/>
                  </a:lnTo>
                  <a:lnTo>
                    <a:pt x="466" y="810"/>
                  </a:lnTo>
                  <a:lnTo>
                    <a:pt x="466" y="815"/>
                  </a:lnTo>
                  <a:lnTo>
                    <a:pt x="466" y="820"/>
                  </a:lnTo>
                  <a:lnTo>
                    <a:pt x="468" y="825"/>
                  </a:lnTo>
                  <a:lnTo>
                    <a:pt x="472" y="830"/>
                  </a:lnTo>
                  <a:lnTo>
                    <a:pt x="472" y="830"/>
                  </a:lnTo>
                  <a:lnTo>
                    <a:pt x="477" y="834"/>
                  </a:lnTo>
                  <a:lnTo>
                    <a:pt x="482" y="835"/>
                  </a:lnTo>
                  <a:lnTo>
                    <a:pt x="490" y="836"/>
                  </a:lnTo>
                  <a:lnTo>
                    <a:pt x="497" y="836"/>
                  </a:lnTo>
                  <a:lnTo>
                    <a:pt x="513" y="832"/>
                  </a:lnTo>
                  <a:lnTo>
                    <a:pt x="531" y="827"/>
                  </a:lnTo>
                  <a:lnTo>
                    <a:pt x="547" y="822"/>
                  </a:lnTo>
                  <a:lnTo>
                    <a:pt x="563" y="819"/>
                  </a:lnTo>
                  <a:lnTo>
                    <a:pt x="571" y="819"/>
                  </a:lnTo>
                  <a:lnTo>
                    <a:pt x="577" y="819"/>
                  </a:lnTo>
                  <a:lnTo>
                    <a:pt x="582" y="820"/>
                  </a:lnTo>
                  <a:lnTo>
                    <a:pt x="587" y="824"/>
                  </a:lnTo>
                  <a:lnTo>
                    <a:pt x="587" y="824"/>
                  </a:lnTo>
                  <a:lnTo>
                    <a:pt x="591" y="829"/>
                  </a:lnTo>
                  <a:lnTo>
                    <a:pt x="591" y="835"/>
                  </a:lnTo>
                  <a:lnTo>
                    <a:pt x="591" y="841"/>
                  </a:lnTo>
                  <a:lnTo>
                    <a:pt x="589" y="850"/>
                  </a:lnTo>
                  <a:lnTo>
                    <a:pt x="583" y="867"/>
                  </a:lnTo>
                  <a:lnTo>
                    <a:pt x="576" y="885"/>
                  </a:lnTo>
                  <a:lnTo>
                    <a:pt x="573" y="894"/>
                  </a:lnTo>
                  <a:lnTo>
                    <a:pt x="571" y="902"/>
                  </a:lnTo>
                  <a:lnTo>
                    <a:pt x="571" y="910"/>
                  </a:lnTo>
                  <a:lnTo>
                    <a:pt x="571" y="916"/>
                  </a:lnTo>
                  <a:lnTo>
                    <a:pt x="573" y="922"/>
                  </a:lnTo>
                  <a:lnTo>
                    <a:pt x="578" y="926"/>
                  </a:lnTo>
                  <a:lnTo>
                    <a:pt x="586" y="928"/>
                  </a:lnTo>
                  <a:lnTo>
                    <a:pt x="596" y="930"/>
                  </a:lnTo>
                  <a:lnTo>
                    <a:pt x="596" y="930"/>
                  </a:lnTo>
                  <a:lnTo>
                    <a:pt x="622" y="930"/>
                  </a:lnTo>
                  <a:lnTo>
                    <a:pt x="651" y="927"/>
                  </a:lnTo>
                  <a:lnTo>
                    <a:pt x="711" y="920"/>
                  </a:lnTo>
                  <a:lnTo>
                    <a:pt x="762" y="912"/>
                  </a:lnTo>
                  <a:lnTo>
                    <a:pt x="780" y="910"/>
                  </a:lnTo>
                  <a:lnTo>
                    <a:pt x="793" y="908"/>
                  </a:lnTo>
                  <a:lnTo>
                    <a:pt x="793" y="908"/>
                  </a:lnTo>
                  <a:lnTo>
                    <a:pt x="802" y="907"/>
                  </a:lnTo>
                  <a:lnTo>
                    <a:pt x="815" y="903"/>
                  </a:lnTo>
                  <a:lnTo>
                    <a:pt x="847" y="892"/>
                  </a:lnTo>
                  <a:lnTo>
                    <a:pt x="864" y="886"/>
                  </a:lnTo>
                  <a:lnTo>
                    <a:pt x="882" y="880"/>
                  </a:lnTo>
                  <a:lnTo>
                    <a:pt x="899" y="876"/>
                  </a:lnTo>
                  <a:lnTo>
                    <a:pt x="914" y="875"/>
                  </a:lnTo>
                  <a:lnTo>
                    <a:pt x="914" y="875"/>
                  </a:lnTo>
                  <a:lnTo>
                    <a:pt x="947" y="874"/>
                  </a:lnTo>
                  <a:lnTo>
                    <a:pt x="982" y="870"/>
                  </a:lnTo>
                  <a:lnTo>
                    <a:pt x="1010" y="869"/>
                  </a:lnTo>
                  <a:lnTo>
                    <a:pt x="1020" y="869"/>
                  </a:lnTo>
                  <a:lnTo>
                    <a:pt x="1025" y="870"/>
                  </a:lnTo>
                  <a:lnTo>
                    <a:pt x="1025" y="870"/>
                  </a:lnTo>
                  <a:lnTo>
                    <a:pt x="1025" y="872"/>
                  </a:lnTo>
                  <a:lnTo>
                    <a:pt x="1024" y="875"/>
                  </a:lnTo>
                  <a:lnTo>
                    <a:pt x="1019" y="882"/>
                  </a:lnTo>
                  <a:lnTo>
                    <a:pt x="1001" y="903"/>
                  </a:lnTo>
                  <a:lnTo>
                    <a:pt x="993" y="917"/>
                  </a:lnTo>
                  <a:lnTo>
                    <a:pt x="989" y="923"/>
                  </a:lnTo>
                  <a:lnTo>
                    <a:pt x="986" y="930"/>
                  </a:lnTo>
                  <a:lnTo>
                    <a:pt x="985" y="936"/>
                  </a:lnTo>
                  <a:lnTo>
                    <a:pt x="985" y="941"/>
                  </a:lnTo>
                  <a:lnTo>
                    <a:pt x="986" y="946"/>
                  </a:lnTo>
                  <a:lnTo>
                    <a:pt x="990" y="951"/>
                  </a:lnTo>
                  <a:lnTo>
                    <a:pt x="990" y="951"/>
                  </a:lnTo>
                  <a:lnTo>
                    <a:pt x="1000" y="962"/>
                  </a:lnTo>
                  <a:lnTo>
                    <a:pt x="1011" y="977"/>
                  </a:lnTo>
                  <a:lnTo>
                    <a:pt x="1024" y="996"/>
                  </a:lnTo>
                  <a:lnTo>
                    <a:pt x="1036" y="1015"/>
                  </a:lnTo>
                  <a:lnTo>
                    <a:pt x="1046" y="1033"/>
                  </a:lnTo>
                  <a:lnTo>
                    <a:pt x="1053" y="1051"/>
                  </a:lnTo>
                  <a:lnTo>
                    <a:pt x="1055" y="1057"/>
                  </a:lnTo>
                  <a:lnTo>
                    <a:pt x="1055" y="1063"/>
                  </a:lnTo>
                  <a:lnTo>
                    <a:pt x="1055" y="1068"/>
                  </a:lnTo>
                  <a:lnTo>
                    <a:pt x="1053" y="1072"/>
                  </a:lnTo>
                  <a:lnTo>
                    <a:pt x="1053" y="1072"/>
                  </a:lnTo>
                  <a:lnTo>
                    <a:pt x="1049" y="1078"/>
                  </a:lnTo>
                  <a:lnTo>
                    <a:pt x="1048" y="1083"/>
                  </a:lnTo>
                  <a:lnTo>
                    <a:pt x="1048" y="1088"/>
                  </a:lnTo>
                  <a:lnTo>
                    <a:pt x="1050" y="1092"/>
                  </a:lnTo>
                  <a:lnTo>
                    <a:pt x="1054" y="1094"/>
                  </a:lnTo>
                  <a:lnTo>
                    <a:pt x="1059" y="1094"/>
                  </a:lnTo>
                  <a:lnTo>
                    <a:pt x="1065" y="1092"/>
                  </a:lnTo>
                  <a:lnTo>
                    <a:pt x="1071" y="1087"/>
                  </a:lnTo>
                  <a:lnTo>
                    <a:pt x="1071" y="1087"/>
                  </a:lnTo>
                  <a:lnTo>
                    <a:pt x="1088" y="1073"/>
                  </a:lnTo>
                  <a:lnTo>
                    <a:pt x="1106" y="1061"/>
                  </a:lnTo>
                  <a:lnTo>
                    <a:pt x="1116" y="1056"/>
                  </a:lnTo>
                  <a:lnTo>
                    <a:pt x="1125" y="1052"/>
                  </a:lnTo>
                  <a:lnTo>
                    <a:pt x="1135" y="1050"/>
                  </a:lnTo>
                  <a:lnTo>
                    <a:pt x="1143" y="1048"/>
                  </a:lnTo>
                  <a:lnTo>
                    <a:pt x="1143" y="1048"/>
                  </a:lnTo>
                  <a:lnTo>
                    <a:pt x="1151" y="1050"/>
                  </a:lnTo>
                  <a:lnTo>
                    <a:pt x="1161" y="1053"/>
                  </a:lnTo>
                  <a:lnTo>
                    <a:pt x="1184" y="1065"/>
                  </a:lnTo>
                  <a:lnTo>
                    <a:pt x="1196" y="1070"/>
                  </a:lnTo>
                  <a:lnTo>
                    <a:pt x="1210" y="1075"/>
                  </a:lnTo>
                  <a:lnTo>
                    <a:pt x="1225" y="1078"/>
                  </a:lnTo>
                  <a:lnTo>
                    <a:pt x="1240" y="1080"/>
                  </a:lnTo>
                  <a:lnTo>
                    <a:pt x="1240" y="1080"/>
                  </a:lnTo>
                  <a:lnTo>
                    <a:pt x="1326" y="1080"/>
                  </a:lnTo>
                  <a:lnTo>
                    <a:pt x="1326" y="1080"/>
                  </a:lnTo>
                  <a:lnTo>
                    <a:pt x="1337" y="1080"/>
                  </a:lnTo>
                  <a:lnTo>
                    <a:pt x="1350" y="1077"/>
                  </a:lnTo>
                  <a:lnTo>
                    <a:pt x="1379" y="1070"/>
                  </a:lnTo>
                  <a:lnTo>
                    <a:pt x="1410" y="1060"/>
                  </a:lnTo>
                  <a:lnTo>
                    <a:pt x="1440" y="1048"/>
                  </a:lnTo>
                  <a:lnTo>
                    <a:pt x="1440" y="1048"/>
                  </a:lnTo>
                  <a:lnTo>
                    <a:pt x="1452" y="1045"/>
                  </a:lnTo>
                  <a:lnTo>
                    <a:pt x="1461" y="1043"/>
                  </a:lnTo>
                  <a:lnTo>
                    <a:pt x="1466" y="1043"/>
                  </a:lnTo>
                  <a:lnTo>
                    <a:pt x="1471" y="1046"/>
                  </a:lnTo>
                  <a:lnTo>
                    <a:pt x="1480" y="1053"/>
                  </a:lnTo>
                  <a:lnTo>
                    <a:pt x="1486" y="1058"/>
                  </a:lnTo>
                  <a:lnTo>
                    <a:pt x="1495" y="1065"/>
                  </a:lnTo>
                  <a:lnTo>
                    <a:pt x="1495" y="1065"/>
                  </a:lnTo>
                  <a:lnTo>
                    <a:pt x="1508" y="1071"/>
                  </a:lnTo>
                  <a:lnTo>
                    <a:pt x="1523" y="1075"/>
                  </a:lnTo>
                  <a:lnTo>
                    <a:pt x="1538" y="1078"/>
                  </a:lnTo>
                  <a:lnTo>
                    <a:pt x="1553" y="1080"/>
                  </a:lnTo>
                  <a:lnTo>
                    <a:pt x="1553" y="1080"/>
                  </a:lnTo>
                  <a:lnTo>
                    <a:pt x="1578" y="1032"/>
                  </a:lnTo>
                  <a:lnTo>
                    <a:pt x="1592" y="1008"/>
                  </a:lnTo>
                  <a:lnTo>
                    <a:pt x="1600" y="997"/>
                  </a:lnTo>
                  <a:lnTo>
                    <a:pt x="1607" y="990"/>
                  </a:lnTo>
                  <a:lnTo>
                    <a:pt x="1607" y="990"/>
                  </a:lnTo>
                  <a:lnTo>
                    <a:pt x="1612" y="983"/>
                  </a:lnTo>
                  <a:lnTo>
                    <a:pt x="1616" y="977"/>
                  </a:lnTo>
                  <a:lnTo>
                    <a:pt x="1623" y="962"/>
                  </a:lnTo>
                  <a:lnTo>
                    <a:pt x="1628" y="945"/>
                  </a:lnTo>
                  <a:lnTo>
                    <a:pt x="1633" y="927"/>
                  </a:lnTo>
                  <a:lnTo>
                    <a:pt x="1638" y="911"/>
                  </a:lnTo>
                  <a:lnTo>
                    <a:pt x="1642" y="899"/>
                  </a:lnTo>
                  <a:lnTo>
                    <a:pt x="1645" y="894"/>
                  </a:lnTo>
                  <a:lnTo>
                    <a:pt x="1647" y="890"/>
                  </a:lnTo>
                  <a:lnTo>
                    <a:pt x="1651" y="887"/>
                  </a:lnTo>
                  <a:lnTo>
                    <a:pt x="1653" y="886"/>
                  </a:lnTo>
                  <a:lnTo>
                    <a:pt x="1653" y="886"/>
                  </a:lnTo>
                  <a:lnTo>
                    <a:pt x="1657" y="885"/>
                  </a:lnTo>
                  <a:lnTo>
                    <a:pt x="1662" y="884"/>
                  </a:lnTo>
                  <a:lnTo>
                    <a:pt x="1672" y="876"/>
                  </a:lnTo>
                  <a:lnTo>
                    <a:pt x="1684" y="867"/>
                  </a:lnTo>
                  <a:lnTo>
                    <a:pt x="1697" y="856"/>
                  </a:lnTo>
                  <a:lnTo>
                    <a:pt x="1709" y="845"/>
                  </a:lnTo>
                  <a:lnTo>
                    <a:pt x="1722" y="836"/>
                  </a:lnTo>
                  <a:lnTo>
                    <a:pt x="1732" y="829"/>
                  </a:lnTo>
                  <a:lnTo>
                    <a:pt x="1737" y="827"/>
                  </a:lnTo>
                  <a:lnTo>
                    <a:pt x="1741" y="826"/>
                  </a:lnTo>
                  <a:lnTo>
                    <a:pt x="1741" y="826"/>
                  </a:lnTo>
                  <a:lnTo>
                    <a:pt x="1747" y="826"/>
                  </a:lnTo>
                  <a:lnTo>
                    <a:pt x="1753" y="825"/>
                  </a:lnTo>
                  <a:lnTo>
                    <a:pt x="1764" y="820"/>
                  </a:lnTo>
                  <a:lnTo>
                    <a:pt x="1772" y="816"/>
                  </a:lnTo>
                  <a:lnTo>
                    <a:pt x="1774" y="814"/>
                  </a:lnTo>
                  <a:lnTo>
                    <a:pt x="2005" y="604"/>
                  </a:lnTo>
                  <a:lnTo>
                    <a:pt x="2005" y="604"/>
                  </a:lnTo>
                  <a:lnTo>
                    <a:pt x="2029" y="603"/>
                  </a:lnTo>
                  <a:lnTo>
                    <a:pt x="2048" y="600"/>
                  </a:lnTo>
                  <a:lnTo>
                    <a:pt x="2064" y="596"/>
                  </a:lnTo>
                  <a:lnTo>
                    <a:pt x="2079" y="594"/>
                  </a:lnTo>
                  <a:lnTo>
                    <a:pt x="2090" y="590"/>
                  </a:lnTo>
                  <a:lnTo>
                    <a:pt x="2099" y="586"/>
                  </a:lnTo>
                  <a:lnTo>
                    <a:pt x="2107" y="583"/>
                  </a:lnTo>
                  <a:lnTo>
                    <a:pt x="2113" y="578"/>
                  </a:lnTo>
                  <a:lnTo>
                    <a:pt x="2123" y="570"/>
                  </a:lnTo>
                  <a:lnTo>
                    <a:pt x="2129" y="561"/>
                  </a:lnTo>
                  <a:lnTo>
                    <a:pt x="2136" y="554"/>
                  </a:lnTo>
                  <a:lnTo>
                    <a:pt x="2141" y="550"/>
                  </a:lnTo>
                  <a:lnTo>
                    <a:pt x="2148" y="548"/>
                  </a:lnTo>
                  <a:lnTo>
                    <a:pt x="2148" y="548"/>
                  </a:lnTo>
                  <a:lnTo>
                    <a:pt x="2154" y="545"/>
                  </a:lnTo>
                  <a:lnTo>
                    <a:pt x="2159" y="545"/>
                  </a:lnTo>
                  <a:lnTo>
                    <a:pt x="2164" y="545"/>
                  </a:lnTo>
                  <a:lnTo>
                    <a:pt x="2168" y="546"/>
                  </a:lnTo>
                  <a:lnTo>
                    <a:pt x="2175" y="551"/>
                  </a:lnTo>
                  <a:lnTo>
                    <a:pt x="2183" y="558"/>
                  </a:lnTo>
                  <a:lnTo>
                    <a:pt x="2191" y="564"/>
                  </a:lnTo>
                  <a:lnTo>
                    <a:pt x="2200" y="569"/>
                  </a:lnTo>
                  <a:lnTo>
                    <a:pt x="2206" y="571"/>
                  </a:lnTo>
                  <a:lnTo>
                    <a:pt x="2213" y="571"/>
                  </a:lnTo>
                  <a:lnTo>
                    <a:pt x="2220" y="571"/>
                  </a:lnTo>
                  <a:lnTo>
                    <a:pt x="2228" y="570"/>
                  </a:lnTo>
                  <a:lnTo>
                    <a:pt x="2228" y="570"/>
                  </a:lnTo>
                  <a:lnTo>
                    <a:pt x="2236" y="568"/>
                  </a:lnTo>
                  <a:lnTo>
                    <a:pt x="2246" y="563"/>
                  </a:lnTo>
                  <a:lnTo>
                    <a:pt x="2255" y="556"/>
                  </a:lnTo>
                  <a:lnTo>
                    <a:pt x="2264" y="549"/>
                  </a:lnTo>
                  <a:lnTo>
                    <a:pt x="2271" y="540"/>
                  </a:lnTo>
                  <a:lnTo>
                    <a:pt x="2280" y="532"/>
                  </a:lnTo>
                  <a:lnTo>
                    <a:pt x="2295" y="512"/>
                  </a:lnTo>
                  <a:lnTo>
                    <a:pt x="2308" y="493"/>
                  </a:lnTo>
                  <a:lnTo>
                    <a:pt x="2318" y="477"/>
                  </a:lnTo>
                  <a:lnTo>
                    <a:pt x="2326" y="460"/>
                  </a:lnTo>
                  <a:lnTo>
                    <a:pt x="2326" y="460"/>
                  </a:lnTo>
                  <a:lnTo>
                    <a:pt x="2364" y="425"/>
                  </a:lnTo>
                  <a:lnTo>
                    <a:pt x="2394" y="398"/>
                  </a:lnTo>
                  <a:lnTo>
                    <a:pt x="2409" y="385"/>
                  </a:lnTo>
                  <a:lnTo>
                    <a:pt x="2420" y="377"/>
                  </a:lnTo>
                  <a:lnTo>
                    <a:pt x="2420" y="377"/>
                  </a:lnTo>
                  <a:lnTo>
                    <a:pt x="2425" y="374"/>
                  </a:lnTo>
                  <a:lnTo>
                    <a:pt x="2431" y="372"/>
                  </a:lnTo>
                  <a:lnTo>
                    <a:pt x="2444" y="369"/>
                  </a:lnTo>
                  <a:lnTo>
                    <a:pt x="2459" y="369"/>
                  </a:lnTo>
                  <a:lnTo>
                    <a:pt x="2474" y="369"/>
                  </a:lnTo>
                  <a:lnTo>
                    <a:pt x="2501" y="370"/>
                  </a:lnTo>
                  <a:lnTo>
                    <a:pt x="2514" y="370"/>
                  </a:lnTo>
                  <a:lnTo>
                    <a:pt x="2517" y="369"/>
                  </a:lnTo>
                  <a:lnTo>
                    <a:pt x="2522" y="368"/>
                  </a:lnTo>
                  <a:lnTo>
                    <a:pt x="2522" y="368"/>
                  </a:lnTo>
                  <a:lnTo>
                    <a:pt x="2536" y="359"/>
                  </a:lnTo>
                  <a:lnTo>
                    <a:pt x="2551" y="349"/>
                  </a:lnTo>
                  <a:lnTo>
                    <a:pt x="2580" y="329"/>
                  </a:lnTo>
                  <a:lnTo>
                    <a:pt x="2580" y="329"/>
                  </a:lnTo>
                  <a:lnTo>
                    <a:pt x="2586" y="324"/>
                  </a:lnTo>
                  <a:lnTo>
                    <a:pt x="2590" y="319"/>
                  </a:lnTo>
                  <a:lnTo>
                    <a:pt x="2591" y="314"/>
                  </a:lnTo>
                  <a:lnTo>
                    <a:pt x="2592" y="309"/>
                  </a:lnTo>
                  <a:lnTo>
                    <a:pt x="2592" y="303"/>
                  </a:lnTo>
                  <a:lnTo>
                    <a:pt x="2590" y="298"/>
                  </a:lnTo>
                  <a:lnTo>
                    <a:pt x="2587" y="293"/>
                  </a:lnTo>
                  <a:lnTo>
                    <a:pt x="2584" y="289"/>
                  </a:lnTo>
                  <a:lnTo>
                    <a:pt x="2584" y="289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3080" y="1481"/>
              <a:ext cx="1298" cy="549"/>
            </a:xfrm>
            <a:custGeom>
              <a:avLst/>
              <a:gdLst>
                <a:gd name="T0" fmla="*/ 1010 w 2595"/>
                <a:gd name="T1" fmla="*/ 977 h 1098"/>
                <a:gd name="T2" fmla="*/ 1025 w 2595"/>
                <a:gd name="T3" fmla="*/ 873 h 1098"/>
                <a:gd name="T4" fmla="*/ 848 w 2595"/>
                <a:gd name="T5" fmla="*/ 894 h 1098"/>
                <a:gd name="T6" fmla="*/ 577 w 2595"/>
                <a:gd name="T7" fmla="*/ 927 h 1098"/>
                <a:gd name="T8" fmla="*/ 588 w 2595"/>
                <a:gd name="T9" fmla="*/ 826 h 1098"/>
                <a:gd name="T10" fmla="*/ 472 w 2595"/>
                <a:gd name="T11" fmla="*/ 832 h 1098"/>
                <a:gd name="T12" fmla="*/ 559 w 2595"/>
                <a:gd name="T13" fmla="*/ 764 h 1098"/>
                <a:gd name="T14" fmla="*/ 438 w 2595"/>
                <a:gd name="T15" fmla="*/ 696 h 1098"/>
                <a:gd name="T16" fmla="*/ 240 w 2595"/>
                <a:gd name="T17" fmla="*/ 708 h 1098"/>
                <a:gd name="T18" fmla="*/ 261 w 2595"/>
                <a:gd name="T19" fmla="*/ 635 h 1098"/>
                <a:gd name="T20" fmla="*/ 110 w 2595"/>
                <a:gd name="T21" fmla="*/ 511 h 1098"/>
                <a:gd name="T22" fmla="*/ 31 w 2595"/>
                <a:gd name="T23" fmla="*/ 452 h 1098"/>
                <a:gd name="T24" fmla="*/ 386 w 2595"/>
                <a:gd name="T25" fmla="*/ 256 h 1098"/>
                <a:gd name="T26" fmla="*/ 915 w 2595"/>
                <a:gd name="T27" fmla="*/ 70 h 1098"/>
                <a:gd name="T28" fmla="*/ 1297 w 2595"/>
                <a:gd name="T29" fmla="*/ 38 h 1098"/>
                <a:gd name="T30" fmla="*/ 1493 w 2595"/>
                <a:gd name="T31" fmla="*/ 22 h 1098"/>
                <a:gd name="T32" fmla="*/ 1718 w 2595"/>
                <a:gd name="T33" fmla="*/ 27 h 1098"/>
                <a:gd name="T34" fmla="*/ 1974 w 2595"/>
                <a:gd name="T35" fmla="*/ 10 h 1098"/>
                <a:gd name="T36" fmla="*/ 2086 w 2595"/>
                <a:gd name="T37" fmla="*/ 149 h 1098"/>
                <a:gd name="T38" fmla="*/ 2247 w 2595"/>
                <a:gd name="T39" fmla="*/ 196 h 1098"/>
                <a:gd name="T40" fmla="*/ 2417 w 2595"/>
                <a:gd name="T41" fmla="*/ 205 h 1098"/>
                <a:gd name="T42" fmla="*/ 2586 w 2595"/>
                <a:gd name="T43" fmla="*/ 290 h 1098"/>
                <a:gd name="T44" fmla="*/ 2448 w 2595"/>
                <a:gd name="T45" fmla="*/ 226 h 1098"/>
                <a:gd name="T46" fmla="*/ 2254 w 2595"/>
                <a:gd name="T47" fmla="*/ 194 h 1098"/>
                <a:gd name="T48" fmla="*/ 2095 w 2595"/>
                <a:gd name="T49" fmla="*/ 159 h 1098"/>
                <a:gd name="T50" fmla="*/ 1974 w 2595"/>
                <a:gd name="T51" fmla="*/ 12 h 1098"/>
                <a:gd name="T52" fmla="*/ 1737 w 2595"/>
                <a:gd name="T53" fmla="*/ 30 h 1098"/>
                <a:gd name="T54" fmla="*/ 1493 w 2595"/>
                <a:gd name="T55" fmla="*/ 23 h 1098"/>
                <a:gd name="T56" fmla="*/ 1340 w 2595"/>
                <a:gd name="T57" fmla="*/ 44 h 1098"/>
                <a:gd name="T58" fmla="*/ 933 w 2595"/>
                <a:gd name="T59" fmla="*/ 72 h 1098"/>
                <a:gd name="T60" fmla="*/ 428 w 2595"/>
                <a:gd name="T61" fmla="*/ 234 h 1098"/>
                <a:gd name="T62" fmla="*/ 52 w 2595"/>
                <a:gd name="T63" fmla="*/ 432 h 1098"/>
                <a:gd name="T64" fmla="*/ 156 w 2595"/>
                <a:gd name="T65" fmla="*/ 550 h 1098"/>
                <a:gd name="T66" fmla="*/ 271 w 2595"/>
                <a:gd name="T67" fmla="*/ 641 h 1098"/>
                <a:gd name="T68" fmla="*/ 248 w 2595"/>
                <a:gd name="T69" fmla="*/ 712 h 1098"/>
                <a:gd name="T70" fmla="*/ 608 w 2595"/>
                <a:gd name="T71" fmla="*/ 716 h 1098"/>
                <a:gd name="T72" fmla="*/ 540 w 2595"/>
                <a:gd name="T73" fmla="*/ 768 h 1098"/>
                <a:gd name="T74" fmla="*/ 486 w 2595"/>
                <a:gd name="T75" fmla="*/ 837 h 1098"/>
                <a:gd name="T76" fmla="*/ 590 w 2595"/>
                <a:gd name="T77" fmla="*/ 828 h 1098"/>
                <a:gd name="T78" fmla="*/ 590 w 2595"/>
                <a:gd name="T79" fmla="*/ 930 h 1098"/>
                <a:gd name="T80" fmla="*/ 915 w 2595"/>
                <a:gd name="T81" fmla="*/ 876 h 1098"/>
                <a:gd name="T82" fmla="*/ 1006 w 2595"/>
                <a:gd name="T83" fmla="*/ 902 h 1098"/>
                <a:gd name="T84" fmla="*/ 1055 w 2595"/>
                <a:gd name="T85" fmla="*/ 1055 h 1098"/>
                <a:gd name="T86" fmla="*/ 1057 w 2595"/>
                <a:gd name="T87" fmla="*/ 1096 h 1098"/>
                <a:gd name="T88" fmla="*/ 1197 w 2595"/>
                <a:gd name="T89" fmla="*/ 1072 h 1098"/>
                <a:gd name="T90" fmla="*/ 1463 w 2595"/>
                <a:gd name="T91" fmla="*/ 1044 h 1098"/>
                <a:gd name="T92" fmla="*/ 1599 w 2595"/>
                <a:gd name="T93" fmla="*/ 999 h 1098"/>
                <a:gd name="T94" fmla="*/ 1654 w 2595"/>
                <a:gd name="T95" fmla="*/ 887 h 1098"/>
                <a:gd name="T96" fmla="*/ 1775 w 2595"/>
                <a:gd name="T97" fmla="*/ 816 h 1098"/>
                <a:gd name="T98" fmla="*/ 2149 w 2595"/>
                <a:gd name="T99" fmla="*/ 548 h 1098"/>
                <a:gd name="T100" fmla="*/ 2229 w 2595"/>
                <a:gd name="T101" fmla="*/ 572 h 1098"/>
                <a:gd name="T102" fmla="*/ 2421 w 2595"/>
                <a:gd name="T103" fmla="*/ 379 h 1098"/>
                <a:gd name="T104" fmla="*/ 2552 w 2595"/>
                <a:gd name="T105" fmla="*/ 350 h 1098"/>
                <a:gd name="T106" fmla="*/ 2590 w 2595"/>
                <a:gd name="T107" fmla="*/ 295 h 1098"/>
                <a:gd name="T108" fmla="*/ 2515 w 2595"/>
                <a:gd name="T109" fmla="*/ 372 h 1098"/>
                <a:gd name="T110" fmla="*/ 2327 w 2595"/>
                <a:gd name="T111" fmla="*/ 462 h 1098"/>
                <a:gd name="T112" fmla="*/ 2197 w 2595"/>
                <a:gd name="T113" fmla="*/ 570 h 1098"/>
                <a:gd name="T114" fmla="*/ 2101 w 2595"/>
                <a:gd name="T115" fmla="*/ 588 h 1098"/>
                <a:gd name="T116" fmla="*/ 1733 w 2595"/>
                <a:gd name="T117" fmla="*/ 832 h 1098"/>
                <a:gd name="T118" fmla="*/ 1631 w 2595"/>
                <a:gd name="T119" fmla="*/ 947 h 1098"/>
                <a:gd name="T120" fmla="*/ 1509 w 2595"/>
                <a:gd name="T121" fmla="*/ 1073 h 1098"/>
                <a:gd name="T122" fmla="*/ 1351 w 2595"/>
                <a:gd name="T123" fmla="*/ 1079 h 1098"/>
                <a:gd name="T124" fmla="*/ 1127 w 2595"/>
                <a:gd name="T125" fmla="*/ 1054 h 1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95" h="1098">
                  <a:moveTo>
                    <a:pt x="1047" y="1086"/>
                  </a:moveTo>
                  <a:lnTo>
                    <a:pt x="1047" y="1086"/>
                  </a:lnTo>
                  <a:lnTo>
                    <a:pt x="1049" y="1080"/>
                  </a:lnTo>
                  <a:lnTo>
                    <a:pt x="1051" y="1078"/>
                  </a:lnTo>
                  <a:lnTo>
                    <a:pt x="1054" y="1074"/>
                  </a:lnTo>
                  <a:lnTo>
                    <a:pt x="1054" y="1074"/>
                  </a:lnTo>
                  <a:lnTo>
                    <a:pt x="1054" y="1074"/>
                  </a:lnTo>
                  <a:lnTo>
                    <a:pt x="1055" y="1070"/>
                  </a:lnTo>
                  <a:lnTo>
                    <a:pt x="1056" y="1067"/>
                  </a:lnTo>
                  <a:lnTo>
                    <a:pt x="1056" y="1067"/>
                  </a:lnTo>
                  <a:lnTo>
                    <a:pt x="1056" y="1067"/>
                  </a:lnTo>
                  <a:lnTo>
                    <a:pt x="1055" y="1062"/>
                  </a:lnTo>
                  <a:lnTo>
                    <a:pt x="1054" y="1055"/>
                  </a:lnTo>
                  <a:lnTo>
                    <a:pt x="1049" y="1042"/>
                  </a:lnTo>
                  <a:lnTo>
                    <a:pt x="1041" y="1025"/>
                  </a:lnTo>
                  <a:lnTo>
                    <a:pt x="1031" y="1008"/>
                  </a:lnTo>
                  <a:lnTo>
                    <a:pt x="1020" y="992"/>
                  </a:lnTo>
                  <a:lnTo>
                    <a:pt x="1010" y="977"/>
                  </a:lnTo>
                  <a:lnTo>
                    <a:pt x="999" y="963"/>
                  </a:lnTo>
                  <a:lnTo>
                    <a:pt x="991" y="953"/>
                  </a:lnTo>
                  <a:lnTo>
                    <a:pt x="991" y="953"/>
                  </a:lnTo>
                  <a:lnTo>
                    <a:pt x="991" y="953"/>
                  </a:lnTo>
                  <a:lnTo>
                    <a:pt x="989" y="950"/>
                  </a:lnTo>
                  <a:lnTo>
                    <a:pt x="986" y="948"/>
                  </a:lnTo>
                  <a:lnTo>
                    <a:pt x="985" y="940"/>
                  </a:lnTo>
                  <a:lnTo>
                    <a:pt x="985" y="940"/>
                  </a:lnTo>
                  <a:lnTo>
                    <a:pt x="985" y="940"/>
                  </a:lnTo>
                  <a:lnTo>
                    <a:pt x="986" y="935"/>
                  </a:lnTo>
                  <a:lnTo>
                    <a:pt x="987" y="930"/>
                  </a:lnTo>
                  <a:lnTo>
                    <a:pt x="991" y="920"/>
                  </a:lnTo>
                  <a:lnTo>
                    <a:pt x="999" y="910"/>
                  </a:lnTo>
                  <a:lnTo>
                    <a:pt x="1005" y="901"/>
                  </a:lnTo>
                  <a:lnTo>
                    <a:pt x="1019" y="883"/>
                  </a:lnTo>
                  <a:lnTo>
                    <a:pt x="1024" y="877"/>
                  </a:lnTo>
                  <a:lnTo>
                    <a:pt x="1025" y="873"/>
                  </a:lnTo>
                  <a:lnTo>
                    <a:pt x="1025" y="873"/>
                  </a:lnTo>
                  <a:lnTo>
                    <a:pt x="1025" y="873"/>
                  </a:lnTo>
                  <a:lnTo>
                    <a:pt x="1025" y="873"/>
                  </a:lnTo>
                  <a:lnTo>
                    <a:pt x="1025" y="873"/>
                  </a:lnTo>
                  <a:lnTo>
                    <a:pt x="1025" y="873"/>
                  </a:lnTo>
                  <a:lnTo>
                    <a:pt x="1021" y="872"/>
                  </a:lnTo>
                  <a:lnTo>
                    <a:pt x="1014" y="871"/>
                  </a:lnTo>
                  <a:lnTo>
                    <a:pt x="1014" y="871"/>
                  </a:lnTo>
                  <a:lnTo>
                    <a:pt x="1014" y="871"/>
                  </a:lnTo>
                  <a:lnTo>
                    <a:pt x="992" y="872"/>
                  </a:lnTo>
                  <a:lnTo>
                    <a:pt x="966" y="874"/>
                  </a:lnTo>
                  <a:lnTo>
                    <a:pt x="939" y="877"/>
                  </a:lnTo>
                  <a:lnTo>
                    <a:pt x="915" y="877"/>
                  </a:lnTo>
                  <a:lnTo>
                    <a:pt x="915" y="877"/>
                  </a:lnTo>
                  <a:lnTo>
                    <a:pt x="915" y="877"/>
                  </a:lnTo>
                  <a:lnTo>
                    <a:pt x="900" y="879"/>
                  </a:lnTo>
                  <a:lnTo>
                    <a:pt x="883" y="883"/>
                  </a:lnTo>
                  <a:lnTo>
                    <a:pt x="865" y="888"/>
                  </a:lnTo>
                  <a:lnTo>
                    <a:pt x="848" y="894"/>
                  </a:lnTo>
                  <a:lnTo>
                    <a:pt x="816" y="907"/>
                  </a:lnTo>
                  <a:lnTo>
                    <a:pt x="803" y="910"/>
                  </a:lnTo>
                  <a:lnTo>
                    <a:pt x="794" y="912"/>
                  </a:lnTo>
                  <a:lnTo>
                    <a:pt x="794" y="912"/>
                  </a:lnTo>
                  <a:lnTo>
                    <a:pt x="794" y="912"/>
                  </a:lnTo>
                  <a:lnTo>
                    <a:pt x="781" y="913"/>
                  </a:lnTo>
                  <a:lnTo>
                    <a:pt x="763" y="915"/>
                  </a:lnTo>
                  <a:lnTo>
                    <a:pt x="712" y="922"/>
                  </a:lnTo>
                  <a:lnTo>
                    <a:pt x="652" y="929"/>
                  </a:lnTo>
                  <a:lnTo>
                    <a:pt x="623" y="932"/>
                  </a:lnTo>
                  <a:lnTo>
                    <a:pt x="597" y="933"/>
                  </a:lnTo>
                  <a:lnTo>
                    <a:pt x="597" y="933"/>
                  </a:lnTo>
                  <a:lnTo>
                    <a:pt x="597" y="933"/>
                  </a:lnTo>
                  <a:lnTo>
                    <a:pt x="590" y="933"/>
                  </a:lnTo>
                  <a:lnTo>
                    <a:pt x="584" y="932"/>
                  </a:lnTo>
                  <a:lnTo>
                    <a:pt x="580" y="929"/>
                  </a:lnTo>
                  <a:lnTo>
                    <a:pt x="577" y="927"/>
                  </a:lnTo>
                  <a:lnTo>
                    <a:pt x="577" y="927"/>
                  </a:lnTo>
                  <a:lnTo>
                    <a:pt x="577" y="927"/>
                  </a:lnTo>
                  <a:lnTo>
                    <a:pt x="574" y="924"/>
                  </a:lnTo>
                  <a:lnTo>
                    <a:pt x="572" y="920"/>
                  </a:lnTo>
                  <a:lnTo>
                    <a:pt x="570" y="917"/>
                  </a:lnTo>
                  <a:lnTo>
                    <a:pt x="570" y="912"/>
                  </a:lnTo>
                  <a:lnTo>
                    <a:pt x="570" y="912"/>
                  </a:lnTo>
                  <a:lnTo>
                    <a:pt x="570" y="912"/>
                  </a:lnTo>
                  <a:lnTo>
                    <a:pt x="572" y="904"/>
                  </a:lnTo>
                  <a:lnTo>
                    <a:pt x="574" y="894"/>
                  </a:lnTo>
                  <a:lnTo>
                    <a:pt x="582" y="874"/>
                  </a:lnTo>
                  <a:lnTo>
                    <a:pt x="588" y="854"/>
                  </a:lnTo>
                  <a:lnTo>
                    <a:pt x="590" y="846"/>
                  </a:lnTo>
                  <a:lnTo>
                    <a:pt x="592" y="837"/>
                  </a:lnTo>
                  <a:lnTo>
                    <a:pt x="592" y="837"/>
                  </a:lnTo>
                  <a:lnTo>
                    <a:pt x="592" y="837"/>
                  </a:lnTo>
                  <a:lnTo>
                    <a:pt x="590" y="831"/>
                  </a:lnTo>
                  <a:lnTo>
                    <a:pt x="588" y="826"/>
                  </a:lnTo>
                  <a:lnTo>
                    <a:pt x="588" y="826"/>
                  </a:lnTo>
                  <a:lnTo>
                    <a:pt x="588" y="826"/>
                  </a:lnTo>
                  <a:lnTo>
                    <a:pt x="584" y="824"/>
                  </a:lnTo>
                  <a:lnTo>
                    <a:pt x="580" y="822"/>
                  </a:lnTo>
                  <a:lnTo>
                    <a:pt x="572" y="821"/>
                  </a:lnTo>
                  <a:lnTo>
                    <a:pt x="572" y="821"/>
                  </a:lnTo>
                  <a:lnTo>
                    <a:pt x="572" y="821"/>
                  </a:lnTo>
                  <a:lnTo>
                    <a:pt x="563" y="822"/>
                  </a:lnTo>
                  <a:lnTo>
                    <a:pt x="553" y="823"/>
                  </a:lnTo>
                  <a:lnTo>
                    <a:pt x="533" y="829"/>
                  </a:lnTo>
                  <a:lnTo>
                    <a:pt x="511" y="836"/>
                  </a:lnTo>
                  <a:lnTo>
                    <a:pt x="501" y="838"/>
                  </a:lnTo>
                  <a:lnTo>
                    <a:pt x="492" y="839"/>
                  </a:lnTo>
                  <a:lnTo>
                    <a:pt x="492" y="839"/>
                  </a:lnTo>
                  <a:lnTo>
                    <a:pt x="492" y="839"/>
                  </a:lnTo>
                  <a:lnTo>
                    <a:pt x="486" y="838"/>
                  </a:lnTo>
                  <a:lnTo>
                    <a:pt x="481" y="837"/>
                  </a:lnTo>
                  <a:lnTo>
                    <a:pt x="476" y="836"/>
                  </a:lnTo>
                  <a:lnTo>
                    <a:pt x="472" y="832"/>
                  </a:lnTo>
                  <a:lnTo>
                    <a:pt x="472" y="832"/>
                  </a:lnTo>
                  <a:lnTo>
                    <a:pt x="472" y="832"/>
                  </a:lnTo>
                  <a:lnTo>
                    <a:pt x="469" y="829"/>
                  </a:lnTo>
                  <a:lnTo>
                    <a:pt x="467" y="826"/>
                  </a:lnTo>
                  <a:lnTo>
                    <a:pt x="466" y="822"/>
                  </a:lnTo>
                  <a:lnTo>
                    <a:pt x="466" y="818"/>
                  </a:lnTo>
                  <a:lnTo>
                    <a:pt x="466" y="818"/>
                  </a:lnTo>
                  <a:lnTo>
                    <a:pt x="466" y="818"/>
                  </a:lnTo>
                  <a:lnTo>
                    <a:pt x="466" y="813"/>
                  </a:lnTo>
                  <a:lnTo>
                    <a:pt x="468" y="809"/>
                  </a:lnTo>
                  <a:lnTo>
                    <a:pt x="473" y="801"/>
                  </a:lnTo>
                  <a:lnTo>
                    <a:pt x="482" y="792"/>
                  </a:lnTo>
                  <a:lnTo>
                    <a:pt x="493" y="784"/>
                  </a:lnTo>
                  <a:lnTo>
                    <a:pt x="507" y="778"/>
                  </a:lnTo>
                  <a:lnTo>
                    <a:pt x="523" y="772"/>
                  </a:lnTo>
                  <a:lnTo>
                    <a:pt x="540" y="767"/>
                  </a:lnTo>
                  <a:lnTo>
                    <a:pt x="559" y="764"/>
                  </a:lnTo>
                  <a:lnTo>
                    <a:pt x="559" y="764"/>
                  </a:lnTo>
                  <a:lnTo>
                    <a:pt x="559" y="764"/>
                  </a:lnTo>
                  <a:lnTo>
                    <a:pt x="573" y="762"/>
                  </a:lnTo>
                  <a:lnTo>
                    <a:pt x="584" y="758"/>
                  </a:lnTo>
                  <a:lnTo>
                    <a:pt x="593" y="753"/>
                  </a:lnTo>
                  <a:lnTo>
                    <a:pt x="599" y="748"/>
                  </a:lnTo>
                  <a:lnTo>
                    <a:pt x="604" y="742"/>
                  </a:lnTo>
                  <a:lnTo>
                    <a:pt x="607" y="736"/>
                  </a:lnTo>
                  <a:lnTo>
                    <a:pt x="608" y="731"/>
                  </a:lnTo>
                  <a:lnTo>
                    <a:pt x="608" y="726"/>
                  </a:lnTo>
                  <a:lnTo>
                    <a:pt x="608" y="726"/>
                  </a:lnTo>
                  <a:lnTo>
                    <a:pt x="608" y="726"/>
                  </a:lnTo>
                  <a:lnTo>
                    <a:pt x="608" y="720"/>
                  </a:lnTo>
                  <a:lnTo>
                    <a:pt x="607" y="717"/>
                  </a:lnTo>
                  <a:lnTo>
                    <a:pt x="607" y="717"/>
                  </a:lnTo>
                  <a:lnTo>
                    <a:pt x="607" y="717"/>
                  </a:lnTo>
                  <a:lnTo>
                    <a:pt x="542" y="706"/>
                  </a:lnTo>
                  <a:lnTo>
                    <a:pt x="486" y="700"/>
                  </a:lnTo>
                  <a:lnTo>
                    <a:pt x="438" y="696"/>
                  </a:lnTo>
                  <a:lnTo>
                    <a:pt x="397" y="695"/>
                  </a:lnTo>
                  <a:lnTo>
                    <a:pt x="397" y="695"/>
                  </a:lnTo>
                  <a:lnTo>
                    <a:pt x="397" y="695"/>
                  </a:lnTo>
                  <a:lnTo>
                    <a:pt x="364" y="696"/>
                  </a:lnTo>
                  <a:lnTo>
                    <a:pt x="337" y="697"/>
                  </a:lnTo>
                  <a:lnTo>
                    <a:pt x="314" y="701"/>
                  </a:lnTo>
                  <a:lnTo>
                    <a:pt x="297" y="705"/>
                  </a:lnTo>
                  <a:lnTo>
                    <a:pt x="271" y="711"/>
                  </a:lnTo>
                  <a:lnTo>
                    <a:pt x="261" y="713"/>
                  </a:lnTo>
                  <a:lnTo>
                    <a:pt x="253" y="715"/>
                  </a:lnTo>
                  <a:lnTo>
                    <a:pt x="253" y="715"/>
                  </a:lnTo>
                  <a:lnTo>
                    <a:pt x="253" y="715"/>
                  </a:lnTo>
                  <a:lnTo>
                    <a:pt x="248" y="713"/>
                  </a:lnTo>
                  <a:lnTo>
                    <a:pt x="245" y="712"/>
                  </a:lnTo>
                  <a:lnTo>
                    <a:pt x="245" y="712"/>
                  </a:lnTo>
                  <a:lnTo>
                    <a:pt x="245" y="712"/>
                  </a:lnTo>
                  <a:lnTo>
                    <a:pt x="241" y="711"/>
                  </a:lnTo>
                  <a:lnTo>
                    <a:pt x="240" y="708"/>
                  </a:lnTo>
                  <a:lnTo>
                    <a:pt x="238" y="706"/>
                  </a:lnTo>
                  <a:lnTo>
                    <a:pt x="237" y="702"/>
                  </a:lnTo>
                  <a:lnTo>
                    <a:pt x="237" y="702"/>
                  </a:lnTo>
                  <a:lnTo>
                    <a:pt x="237" y="702"/>
                  </a:lnTo>
                  <a:lnTo>
                    <a:pt x="238" y="696"/>
                  </a:lnTo>
                  <a:lnTo>
                    <a:pt x="242" y="688"/>
                  </a:lnTo>
                  <a:lnTo>
                    <a:pt x="253" y="672"/>
                  </a:lnTo>
                  <a:lnTo>
                    <a:pt x="265" y="656"/>
                  </a:lnTo>
                  <a:lnTo>
                    <a:pt x="268" y="648"/>
                  </a:lnTo>
                  <a:lnTo>
                    <a:pt x="270" y="643"/>
                  </a:lnTo>
                  <a:lnTo>
                    <a:pt x="270" y="643"/>
                  </a:lnTo>
                  <a:lnTo>
                    <a:pt x="270" y="643"/>
                  </a:lnTo>
                  <a:lnTo>
                    <a:pt x="270" y="641"/>
                  </a:lnTo>
                  <a:lnTo>
                    <a:pt x="268" y="638"/>
                  </a:lnTo>
                  <a:lnTo>
                    <a:pt x="268" y="638"/>
                  </a:lnTo>
                  <a:lnTo>
                    <a:pt x="268" y="638"/>
                  </a:lnTo>
                  <a:lnTo>
                    <a:pt x="266" y="637"/>
                  </a:lnTo>
                  <a:lnTo>
                    <a:pt x="261" y="635"/>
                  </a:lnTo>
                  <a:lnTo>
                    <a:pt x="248" y="630"/>
                  </a:lnTo>
                  <a:lnTo>
                    <a:pt x="233" y="625"/>
                  </a:lnTo>
                  <a:lnTo>
                    <a:pt x="216" y="617"/>
                  </a:lnTo>
                  <a:lnTo>
                    <a:pt x="207" y="612"/>
                  </a:lnTo>
                  <a:lnTo>
                    <a:pt x="198" y="607"/>
                  </a:lnTo>
                  <a:lnTo>
                    <a:pt x="190" y="600"/>
                  </a:lnTo>
                  <a:lnTo>
                    <a:pt x="181" y="592"/>
                  </a:lnTo>
                  <a:lnTo>
                    <a:pt x="173" y="585"/>
                  </a:lnTo>
                  <a:lnTo>
                    <a:pt x="166" y="575"/>
                  </a:lnTo>
                  <a:lnTo>
                    <a:pt x="160" y="563"/>
                  </a:lnTo>
                  <a:lnTo>
                    <a:pt x="155" y="550"/>
                  </a:lnTo>
                  <a:lnTo>
                    <a:pt x="155" y="550"/>
                  </a:lnTo>
                  <a:lnTo>
                    <a:pt x="155" y="550"/>
                  </a:lnTo>
                  <a:lnTo>
                    <a:pt x="150" y="540"/>
                  </a:lnTo>
                  <a:lnTo>
                    <a:pt x="142" y="531"/>
                  </a:lnTo>
                  <a:lnTo>
                    <a:pt x="132" y="524"/>
                  </a:lnTo>
                  <a:lnTo>
                    <a:pt x="122" y="517"/>
                  </a:lnTo>
                  <a:lnTo>
                    <a:pt x="110" y="511"/>
                  </a:lnTo>
                  <a:lnTo>
                    <a:pt x="97" y="506"/>
                  </a:lnTo>
                  <a:lnTo>
                    <a:pt x="83" y="502"/>
                  </a:lnTo>
                  <a:lnTo>
                    <a:pt x="70" y="499"/>
                  </a:lnTo>
                  <a:lnTo>
                    <a:pt x="70" y="499"/>
                  </a:lnTo>
                  <a:lnTo>
                    <a:pt x="70" y="499"/>
                  </a:lnTo>
                  <a:lnTo>
                    <a:pt x="44" y="494"/>
                  </a:lnTo>
                  <a:lnTo>
                    <a:pt x="22" y="491"/>
                  </a:lnTo>
                  <a:lnTo>
                    <a:pt x="1" y="490"/>
                  </a:lnTo>
                  <a:lnTo>
                    <a:pt x="1" y="490"/>
                  </a:lnTo>
                  <a:lnTo>
                    <a:pt x="1" y="490"/>
                  </a:lnTo>
                  <a:lnTo>
                    <a:pt x="0" y="489"/>
                  </a:lnTo>
                  <a:lnTo>
                    <a:pt x="0" y="489"/>
                  </a:lnTo>
                  <a:lnTo>
                    <a:pt x="0" y="489"/>
                  </a:lnTo>
                  <a:lnTo>
                    <a:pt x="0" y="489"/>
                  </a:lnTo>
                  <a:lnTo>
                    <a:pt x="0" y="489"/>
                  </a:lnTo>
                  <a:lnTo>
                    <a:pt x="0" y="489"/>
                  </a:lnTo>
                  <a:lnTo>
                    <a:pt x="15" y="471"/>
                  </a:lnTo>
                  <a:lnTo>
                    <a:pt x="31" y="452"/>
                  </a:lnTo>
                  <a:lnTo>
                    <a:pt x="51" y="432"/>
                  </a:lnTo>
                  <a:lnTo>
                    <a:pt x="73" y="411"/>
                  </a:lnTo>
                  <a:lnTo>
                    <a:pt x="86" y="401"/>
                  </a:lnTo>
                  <a:lnTo>
                    <a:pt x="97" y="394"/>
                  </a:lnTo>
                  <a:lnTo>
                    <a:pt x="110" y="386"/>
                  </a:lnTo>
                  <a:lnTo>
                    <a:pt x="121" y="380"/>
                  </a:lnTo>
                  <a:lnTo>
                    <a:pt x="132" y="376"/>
                  </a:lnTo>
                  <a:lnTo>
                    <a:pt x="143" y="375"/>
                  </a:lnTo>
                  <a:lnTo>
                    <a:pt x="143" y="375"/>
                  </a:lnTo>
                  <a:lnTo>
                    <a:pt x="143" y="375"/>
                  </a:lnTo>
                  <a:lnTo>
                    <a:pt x="160" y="374"/>
                  </a:lnTo>
                  <a:lnTo>
                    <a:pt x="176" y="370"/>
                  </a:lnTo>
                  <a:lnTo>
                    <a:pt x="195" y="364"/>
                  </a:lnTo>
                  <a:lnTo>
                    <a:pt x="215" y="356"/>
                  </a:lnTo>
                  <a:lnTo>
                    <a:pt x="235" y="346"/>
                  </a:lnTo>
                  <a:lnTo>
                    <a:pt x="256" y="336"/>
                  </a:lnTo>
                  <a:lnTo>
                    <a:pt x="298" y="311"/>
                  </a:lnTo>
                  <a:lnTo>
                    <a:pt x="386" y="256"/>
                  </a:lnTo>
                  <a:lnTo>
                    <a:pt x="427" y="233"/>
                  </a:lnTo>
                  <a:lnTo>
                    <a:pt x="447" y="221"/>
                  </a:lnTo>
                  <a:lnTo>
                    <a:pt x="467" y="213"/>
                  </a:lnTo>
                  <a:lnTo>
                    <a:pt x="467" y="213"/>
                  </a:lnTo>
                  <a:lnTo>
                    <a:pt x="467" y="213"/>
                  </a:lnTo>
                  <a:lnTo>
                    <a:pt x="503" y="196"/>
                  </a:lnTo>
                  <a:lnTo>
                    <a:pt x="550" y="178"/>
                  </a:lnTo>
                  <a:lnTo>
                    <a:pt x="665" y="137"/>
                  </a:lnTo>
                  <a:lnTo>
                    <a:pt x="784" y="94"/>
                  </a:lnTo>
                  <a:lnTo>
                    <a:pt x="878" y="63"/>
                  </a:lnTo>
                  <a:lnTo>
                    <a:pt x="878" y="63"/>
                  </a:lnTo>
                  <a:lnTo>
                    <a:pt x="878" y="63"/>
                  </a:lnTo>
                  <a:lnTo>
                    <a:pt x="878" y="63"/>
                  </a:lnTo>
                  <a:lnTo>
                    <a:pt x="886" y="65"/>
                  </a:lnTo>
                  <a:lnTo>
                    <a:pt x="895" y="68"/>
                  </a:lnTo>
                  <a:lnTo>
                    <a:pt x="905" y="69"/>
                  </a:lnTo>
                  <a:lnTo>
                    <a:pt x="915" y="70"/>
                  </a:lnTo>
                  <a:lnTo>
                    <a:pt x="915" y="70"/>
                  </a:lnTo>
                  <a:lnTo>
                    <a:pt x="915" y="70"/>
                  </a:lnTo>
                  <a:lnTo>
                    <a:pt x="933" y="70"/>
                  </a:lnTo>
                  <a:lnTo>
                    <a:pt x="948" y="72"/>
                  </a:lnTo>
                  <a:lnTo>
                    <a:pt x="964" y="73"/>
                  </a:lnTo>
                  <a:lnTo>
                    <a:pt x="987" y="73"/>
                  </a:lnTo>
                  <a:lnTo>
                    <a:pt x="987" y="73"/>
                  </a:lnTo>
                  <a:lnTo>
                    <a:pt x="987" y="73"/>
                  </a:lnTo>
                  <a:lnTo>
                    <a:pt x="1004" y="72"/>
                  </a:lnTo>
                  <a:lnTo>
                    <a:pt x="1025" y="68"/>
                  </a:lnTo>
                  <a:lnTo>
                    <a:pt x="1072" y="55"/>
                  </a:lnTo>
                  <a:lnTo>
                    <a:pt x="1121" y="44"/>
                  </a:lnTo>
                  <a:lnTo>
                    <a:pt x="1142" y="40"/>
                  </a:lnTo>
                  <a:lnTo>
                    <a:pt x="1160" y="39"/>
                  </a:lnTo>
                  <a:lnTo>
                    <a:pt x="1160" y="39"/>
                  </a:lnTo>
                  <a:lnTo>
                    <a:pt x="1160" y="39"/>
                  </a:lnTo>
                  <a:lnTo>
                    <a:pt x="1297" y="38"/>
                  </a:lnTo>
                  <a:lnTo>
                    <a:pt x="1297" y="38"/>
                  </a:lnTo>
                  <a:lnTo>
                    <a:pt x="1297" y="38"/>
                  </a:lnTo>
                  <a:lnTo>
                    <a:pt x="1320" y="39"/>
                  </a:lnTo>
                  <a:lnTo>
                    <a:pt x="1341" y="43"/>
                  </a:lnTo>
                  <a:lnTo>
                    <a:pt x="1358" y="45"/>
                  </a:lnTo>
                  <a:lnTo>
                    <a:pt x="1376" y="47"/>
                  </a:lnTo>
                  <a:lnTo>
                    <a:pt x="1376" y="47"/>
                  </a:lnTo>
                  <a:lnTo>
                    <a:pt x="1376" y="47"/>
                  </a:lnTo>
                  <a:lnTo>
                    <a:pt x="1383" y="47"/>
                  </a:lnTo>
                  <a:lnTo>
                    <a:pt x="1390" y="45"/>
                  </a:lnTo>
                  <a:lnTo>
                    <a:pt x="1396" y="43"/>
                  </a:lnTo>
                  <a:lnTo>
                    <a:pt x="1403" y="40"/>
                  </a:lnTo>
                  <a:lnTo>
                    <a:pt x="1403" y="40"/>
                  </a:lnTo>
                  <a:lnTo>
                    <a:pt x="1403" y="40"/>
                  </a:lnTo>
                  <a:lnTo>
                    <a:pt x="1415" y="35"/>
                  </a:lnTo>
                  <a:lnTo>
                    <a:pt x="1426" y="32"/>
                  </a:lnTo>
                  <a:lnTo>
                    <a:pt x="1437" y="28"/>
                  </a:lnTo>
                  <a:lnTo>
                    <a:pt x="1449" y="25"/>
                  </a:lnTo>
                  <a:lnTo>
                    <a:pt x="1472" y="22"/>
                  </a:lnTo>
                  <a:lnTo>
                    <a:pt x="1493" y="22"/>
                  </a:lnTo>
                  <a:lnTo>
                    <a:pt x="1493" y="22"/>
                  </a:lnTo>
                  <a:lnTo>
                    <a:pt x="1493" y="22"/>
                  </a:lnTo>
                  <a:lnTo>
                    <a:pt x="1502" y="20"/>
                  </a:lnTo>
                  <a:lnTo>
                    <a:pt x="1512" y="18"/>
                  </a:lnTo>
                  <a:lnTo>
                    <a:pt x="1533" y="10"/>
                  </a:lnTo>
                  <a:lnTo>
                    <a:pt x="1544" y="7"/>
                  </a:lnTo>
                  <a:lnTo>
                    <a:pt x="1557" y="4"/>
                  </a:lnTo>
                  <a:lnTo>
                    <a:pt x="1569" y="2"/>
                  </a:lnTo>
                  <a:lnTo>
                    <a:pt x="1583" y="0"/>
                  </a:lnTo>
                  <a:lnTo>
                    <a:pt x="1583" y="0"/>
                  </a:lnTo>
                  <a:lnTo>
                    <a:pt x="1583" y="0"/>
                  </a:lnTo>
                  <a:lnTo>
                    <a:pt x="1597" y="2"/>
                  </a:lnTo>
                  <a:lnTo>
                    <a:pt x="1597" y="2"/>
                  </a:lnTo>
                  <a:lnTo>
                    <a:pt x="1597" y="2"/>
                  </a:lnTo>
                  <a:lnTo>
                    <a:pt x="1627" y="7"/>
                  </a:lnTo>
                  <a:lnTo>
                    <a:pt x="1657" y="13"/>
                  </a:lnTo>
                  <a:lnTo>
                    <a:pt x="1718" y="27"/>
                  </a:lnTo>
                  <a:lnTo>
                    <a:pt x="1718" y="27"/>
                  </a:lnTo>
                  <a:lnTo>
                    <a:pt x="1718" y="27"/>
                  </a:lnTo>
                  <a:lnTo>
                    <a:pt x="1737" y="29"/>
                  </a:lnTo>
                  <a:lnTo>
                    <a:pt x="1757" y="32"/>
                  </a:lnTo>
                  <a:lnTo>
                    <a:pt x="1802" y="37"/>
                  </a:lnTo>
                  <a:lnTo>
                    <a:pt x="1844" y="39"/>
                  </a:lnTo>
                  <a:lnTo>
                    <a:pt x="1879" y="40"/>
                  </a:lnTo>
                  <a:lnTo>
                    <a:pt x="1879" y="40"/>
                  </a:lnTo>
                  <a:lnTo>
                    <a:pt x="1879" y="40"/>
                  </a:lnTo>
                  <a:lnTo>
                    <a:pt x="1892" y="39"/>
                  </a:lnTo>
                  <a:lnTo>
                    <a:pt x="1905" y="35"/>
                  </a:lnTo>
                  <a:lnTo>
                    <a:pt x="1919" y="30"/>
                  </a:lnTo>
                  <a:lnTo>
                    <a:pt x="1931" y="25"/>
                  </a:lnTo>
                  <a:lnTo>
                    <a:pt x="1955" y="15"/>
                  </a:lnTo>
                  <a:lnTo>
                    <a:pt x="1964" y="12"/>
                  </a:lnTo>
                  <a:lnTo>
                    <a:pt x="1971" y="10"/>
                  </a:lnTo>
                  <a:lnTo>
                    <a:pt x="1971" y="10"/>
                  </a:lnTo>
                  <a:lnTo>
                    <a:pt x="1971" y="10"/>
                  </a:lnTo>
                  <a:lnTo>
                    <a:pt x="1974" y="10"/>
                  </a:lnTo>
                  <a:lnTo>
                    <a:pt x="1974" y="10"/>
                  </a:lnTo>
                  <a:lnTo>
                    <a:pt x="1974" y="10"/>
                  </a:lnTo>
                  <a:lnTo>
                    <a:pt x="1976" y="12"/>
                  </a:lnTo>
                  <a:lnTo>
                    <a:pt x="1978" y="14"/>
                  </a:lnTo>
                  <a:lnTo>
                    <a:pt x="1980" y="20"/>
                  </a:lnTo>
                  <a:lnTo>
                    <a:pt x="1983" y="38"/>
                  </a:lnTo>
                  <a:lnTo>
                    <a:pt x="1985" y="49"/>
                  </a:lnTo>
                  <a:lnTo>
                    <a:pt x="1988" y="59"/>
                  </a:lnTo>
                  <a:lnTo>
                    <a:pt x="1993" y="69"/>
                  </a:lnTo>
                  <a:lnTo>
                    <a:pt x="1995" y="74"/>
                  </a:lnTo>
                  <a:lnTo>
                    <a:pt x="1999" y="78"/>
                  </a:lnTo>
                  <a:lnTo>
                    <a:pt x="1999" y="78"/>
                  </a:lnTo>
                  <a:lnTo>
                    <a:pt x="1999" y="78"/>
                  </a:lnTo>
                  <a:lnTo>
                    <a:pt x="2009" y="87"/>
                  </a:lnTo>
                  <a:lnTo>
                    <a:pt x="2020" y="97"/>
                  </a:lnTo>
                  <a:lnTo>
                    <a:pt x="2048" y="118"/>
                  </a:lnTo>
                  <a:lnTo>
                    <a:pt x="2074" y="139"/>
                  </a:lnTo>
                  <a:lnTo>
                    <a:pt x="2086" y="149"/>
                  </a:lnTo>
                  <a:lnTo>
                    <a:pt x="2096" y="158"/>
                  </a:lnTo>
                  <a:lnTo>
                    <a:pt x="2096" y="158"/>
                  </a:lnTo>
                  <a:lnTo>
                    <a:pt x="2096" y="158"/>
                  </a:lnTo>
                  <a:lnTo>
                    <a:pt x="2106" y="167"/>
                  </a:lnTo>
                  <a:lnTo>
                    <a:pt x="2118" y="175"/>
                  </a:lnTo>
                  <a:lnTo>
                    <a:pt x="2131" y="183"/>
                  </a:lnTo>
                  <a:lnTo>
                    <a:pt x="2146" y="190"/>
                  </a:lnTo>
                  <a:lnTo>
                    <a:pt x="2162" y="198"/>
                  </a:lnTo>
                  <a:lnTo>
                    <a:pt x="2180" y="203"/>
                  </a:lnTo>
                  <a:lnTo>
                    <a:pt x="2196" y="205"/>
                  </a:lnTo>
                  <a:lnTo>
                    <a:pt x="2214" y="206"/>
                  </a:lnTo>
                  <a:lnTo>
                    <a:pt x="2214" y="206"/>
                  </a:lnTo>
                  <a:lnTo>
                    <a:pt x="2214" y="206"/>
                  </a:lnTo>
                  <a:lnTo>
                    <a:pt x="2227" y="206"/>
                  </a:lnTo>
                  <a:lnTo>
                    <a:pt x="2236" y="204"/>
                  </a:lnTo>
                  <a:lnTo>
                    <a:pt x="2241" y="200"/>
                  </a:lnTo>
                  <a:lnTo>
                    <a:pt x="2247" y="196"/>
                  </a:lnTo>
                  <a:lnTo>
                    <a:pt x="2247" y="196"/>
                  </a:lnTo>
                  <a:lnTo>
                    <a:pt x="2247" y="196"/>
                  </a:lnTo>
                  <a:lnTo>
                    <a:pt x="2252" y="193"/>
                  </a:lnTo>
                  <a:lnTo>
                    <a:pt x="2262" y="189"/>
                  </a:lnTo>
                  <a:lnTo>
                    <a:pt x="2276" y="186"/>
                  </a:lnTo>
                  <a:lnTo>
                    <a:pt x="2296" y="185"/>
                  </a:lnTo>
                  <a:lnTo>
                    <a:pt x="2296" y="185"/>
                  </a:lnTo>
                  <a:lnTo>
                    <a:pt x="2296" y="185"/>
                  </a:lnTo>
                  <a:lnTo>
                    <a:pt x="2334" y="185"/>
                  </a:lnTo>
                  <a:lnTo>
                    <a:pt x="2334" y="185"/>
                  </a:lnTo>
                  <a:lnTo>
                    <a:pt x="2334" y="185"/>
                  </a:lnTo>
                  <a:lnTo>
                    <a:pt x="2356" y="185"/>
                  </a:lnTo>
                  <a:lnTo>
                    <a:pt x="2365" y="186"/>
                  </a:lnTo>
                  <a:lnTo>
                    <a:pt x="2373" y="188"/>
                  </a:lnTo>
                  <a:lnTo>
                    <a:pt x="2383" y="191"/>
                  </a:lnTo>
                  <a:lnTo>
                    <a:pt x="2393" y="194"/>
                  </a:lnTo>
                  <a:lnTo>
                    <a:pt x="2417" y="205"/>
                  </a:lnTo>
                  <a:lnTo>
                    <a:pt x="2417" y="205"/>
                  </a:lnTo>
                  <a:lnTo>
                    <a:pt x="2417" y="205"/>
                  </a:lnTo>
                  <a:lnTo>
                    <a:pt x="2433" y="215"/>
                  </a:lnTo>
                  <a:lnTo>
                    <a:pt x="2450" y="225"/>
                  </a:lnTo>
                  <a:lnTo>
                    <a:pt x="2463" y="235"/>
                  </a:lnTo>
                  <a:lnTo>
                    <a:pt x="2477" y="245"/>
                  </a:lnTo>
                  <a:lnTo>
                    <a:pt x="2497" y="264"/>
                  </a:lnTo>
                  <a:lnTo>
                    <a:pt x="2512" y="278"/>
                  </a:lnTo>
                  <a:lnTo>
                    <a:pt x="2512" y="278"/>
                  </a:lnTo>
                  <a:lnTo>
                    <a:pt x="2512" y="278"/>
                  </a:lnTo>
                  <a:lnTo>
                    <a:pt x="2515" y="280"/>
                  </a:lnTo>
                  <a:lnTo>
                    <a:pt x="2518" y="281"/>
                  </a:lnTo>
                  <a:lnTo>
                    <a:pt x="2527" y="284"/>
                  </a:lnTo>
                  <a:lnTo>
                    <a:pt x="2538" y="285"/>
                  </a:lnTo>
                  <a:lnTo>
                    <a:pt x="2550" y="285"/>
                  </a:lnTo>
                  <a:lnTo>
                    <a:pt x="2572" y="286"/>
                  </a:lnTo>
                  <a:lnTo>
                    <a:pt x="2580" y="288"/>
                  </a:lnTo>
                  <a:lnTo>
                    <a:pt x="2583" y="289"/>
                  </a:lnTo>
                  <a:lnTo>
                    <a:pt x="2586" y="290"/>
                  </a:lnTo>
                  <a:lnTo>
                    <a:pt x="2586" y="290"/>
                  </a:lnTo>
                  <a:lnTo>
                    <a:pt x="2585" y="291"/>
                  </a:lnTo>
                  <a:lnTo>
                    <a:pt x="2585" y="291"/>
                  </a:lnTo>
                  <a:lnTo>
                    <a:pt x="2585" y="291"/>
                  </a:lnTo>
                  <a:lnTo>
                    <a:pt x="2582" y="290"/>
                  </a:lnTo>
                  <a:lnTo>
                    <a:pt x="2580" y="289"/>
                  </a:lnTo>
                  <a:lnTo>
                    <a:pt x="2571" y="288"/>
                  </a:lnTo>
                  <a:lnTo>
                    <a:pt x="2550" y="286"/>
                  </a:lnTo>
                  <a:lnTo>
                    <a:pt x="2538" y="286"/>
                  </a:lnTo>
                  <a:lnTo>
                    <a:pt x="2527" y="285"/>
                  </a:lnTo>
                  <a:lnTo>
                    <a:pt x="2518" y="283"/>
                  </a:lnTo>
                  <a:lnTo>
                    <a:pt x="2513" y="280"/>
                  </a:lnTo>
                  <a:lnTo>
                    <a:pt x="2511" y="278"/>
                  </a:lnTo>
                  <a:lnTo>
                    <a:pt x="2511" y="278"/>
                  </a:lnTo>
                  <a:lnTo>
                    <a:pt x="2511" y="278"/>
                  </a:lnTo>
                  <a:lnTo>
                    <a:pt x="2497" y="264"/>
                  </a:lnTo>
                  <a:lnTo>
                    <a:pt x="2476" y="246"/>
                  </a:lnTo>
                  <a:lnTo>
                    <a:pt x="2463" y="236"/>
                  </a:lnTo>
                  <a:lnTo>
                    <a:pt x="2448" y="226"/>
                  </a:lnTo>
                  <a:lnTo>
                    <a:pt x="2433" y="216"/>
                  </a:lnTo>
                  <a:lnTo>
                    <a:pt x="2416" y="206"/>
                  </a:lnTo>
                  <a:lnTo>
                    <a:pt x="2416" y="206"/>
                  </a:lnTo>
                  <a:lnTo>
                    <a:pt x="2416" y="206"/>
                  </a:lnTo>
                  <a:lnTo>
                    <a:pt x="2392" y="196"/>
                  </a:lnTo>
                  <a:lnTo>
                    <a:pt x="2383" y="193"/>
                  </a:lnTo>
                  <a:lnTo>
                    <a:pt x="2373" y="190"/>
                  </a:lnTo>
                  <a:lnTo>
                    <a:pt x="2365" y="188"/>
                  </a:lnTo>
                  <a:lnTo>
                    <a:pt x="2356" y="186"/>
                  </a:lnTo>
                  <a:lnTo>
                    <a:pt x="2334" y="186"/>
                  </a:lnTo>
                  <a:lnTo>
                    <a:pt x="2334" y="186"/>
                  </a:lnTo>
                  <a:lnTo>
                    <a:pt x="2334" y="186"/>
                  </a:lnTo>
                  <a:lnTo>
                    <a:pt x="2296" y="186"/>
                  </a:lnTo>
                  <a:lnTo>
                    <a:pt x="2296" y="186"/>
                  </a:lnTo>
                  <a:lnTo>
                    <a:pt x="2296" y="186"/>
                  </a:lnTo>
                  <a:lnTo>
                    <a:pt x="2276" y="188"/>
                  </a:lnTo>
                  <a:lnTo>
                    <a:pt x="2262" y="190"/>
                  </a:lnTo>
                  <a:lnTo>
                    <a:pt x="2254" y="194"/>
                  </a:lnTo>
                  <a:lnTo>
                    <a:pt x="2247" y="198"/>
                  </a:lnTo>
                  <a:lnTo>
                    <a:pt x="2247" y="198"/>
                  </a:lnTo>
                  <a:lnTo>
                    <a:pt x="2247" y="198"/>
                  </a:lnTo>
                  <a:lnTo>
                    <a:pt x="2242" y="201"/>
                  </a:lnTo>
                  <a:lnTo>
                    <a:pt x="2236" y="205"/>
                  </a:lnTo>
                  <a:lnTo>
                    <a:pt x="2227" y="208"/>
                  </a:lnTo>
                  <a:lnTo>
                    <a:pt x="2214" y="209"/>
                  </a:lnTo>
                  <a:lnTo>
                    <a:pt x="2214" y="209"/>
                  </a:lnTo>
                  <a:lnTo>
                    <a:pt x="2214" y="209"/>
                  </a:lnTo>
                  <a:lnTo>
                    <a:pt x="2196" y="208"/>
                  </a:lnTo>
                  <a:lnTo>
                    <a:pt x="2179" y="204"/>
                  </a:lnTo>
                  <a:lnTo>
                    <a:pt x="2162" y="199"/>
                  </a:lnTo>
                  <a:lnTo>
                    <a:pt x="2146" y="193"/>
                  </a:lnTo>
                  <a:lnTo>
                    <a:pt x="2131" y="184"/>
                  </a:lnTo>
                  <a:lnTo>
                    <a:pt x="2118" y="177"/>
                  </a:lnTo>
                  <a:lnTo>
                    <a:pt x="2105" y="168"/>
                  </a:lnTo>
                  <a:lnTo>
                    <a:pt x="2095" y="159"/>
                  </a:lnTo>
                  <a:lnTo>
                    <a:pt x="2095" y="159"/>
                  </a:lnTo>
                  <a:lnTo>
                    <a:pt x="2095" y="159"/>
                  </a:lnTo>
                  <a:lnTo>
                    <a:pt x="2085" y="150"/>
                  </a:lnTo>
                  <a:lnTo>
                    <a:pt x="2074" y="140"/>
                  </a:lnTo>
                  <a:lnTo>
                    <a:pt x="2046" y="119"/>
                  </a:lnTo>
                  <a:lnTo>
                    <a:pt x="2019" y="98"/>
                  </a:lnTo>
                  <a:lnTo>
                    <a:pt x="2008" y="88"/>
                  </a:lnTo>
                  <a:lnTo>
                    <a:pt x="1998" y="79"/>
                  </a:lnTo>
                  <a:lnTo>
                    <a:pt x="1998" y="79"/>
                  </a:lnTo>
                  <a:lnTo>
                    <a:pt x="1998" y="79"/>
                  </a:lnTo>
                  <a:lnTo>
                    <a:pt x="1994" y="75"/>
                  </a:lnTo>
                  <a:lnTo>
                    <a:pt x="1991" y="70"/>
                  </a:lnTo>
                  <a:lnTo>
                    <a:pt x="1986" y="60"/>
                  </a:lnTo>
                  <a:lnTo>
                    <a:pt x="1984" y="49"/>
                  </a:lnTo>
                  <a:lnTo>
                    <a:pt x="1981" y="38"/>
                  </a:lnTo>
                  <a:lnTo>
                    <a:pt x="1979" y="20"/>
                  </a:lnTo>
                  <a:lnTo>
                    <a:pt x="1976" y="15"/>
                  </a:lnTo>
                  <a:lnTo>
                    <a:pt x="1975" y="13"/>
                  </a:lnTo>
                  <a:lnTo>
                    <a:pt x="1974" y="12"/>
                  </a:lnTo>
                  <a:lnTo>
                    <a:pt x="1974" y="12"/>
                  </a:lnTo>
                  <a:lnTo>
                    <a:pt x="1974" y="12"/>
                  </a:lnTo>
                  <a:lnTo>
                    <a:pt x="1971" y="12"/>
                  </a:lnTo>
                  <a:lnTo>
                    <a:pt x="1971" y="12"/>
                  </a:lnTo>
                  <a:lnTo>
                    <a:pt x="1971" y="12"/>
                  </a:lnTo>
                  <a:lnTo>
                    <a:pt x="1965" y="13"/>
                  </a:lnTo>
                  <a:lnTo>
                    <a:pt x="1955" y="17"/>
                  </a:lnTo>
                  <a:lnTo>
                    <a:pt x="1933" y="27"/>
                  </a:lnTo>
                  <a:lnTo>
                    <a:pt x="1919" y="32"/>
                  </a:lnTo>
                  <a:lnTo>
                    <a:pt x="1905" y="37"/>
                  </a:lnTo>
                  <a:lnTo>
                    <a:pt x="1892" y="40"/>
                  </a:lnTo>
                  <a:lnTo>
                    <a:pt x="1879" y="42"/>
                  </a:lnTo>
                  <a:lnTo>
                    <a:pt x="1879" y="42"/>
                  </a:lnTo>
                  <a:lnTo>
                    <a:pt x="1879" y="42"/>
                  </a:lnTo>
                  <a:lnTo>
                    <a:pt x="1844" y="40"/>
                  </a:lnTo>
                  <a:lnTo>
                    <a:pt x="1802" y="38"/>
                  </a:lnTo>
                  <a:lnTo>
                    <a:pt x="1757" y="34"/>
                  </a:lnTo>
                  <a:lnTo>
                    <a:pt x="1737" y="30"/>
                  </a:lnTo>
                  <a:lnTo>
                    <a:pt x="1718" y="28"/>
                  </a:lnTo>
                  <a:lnTo>
                    <a:pt x="1718" y="28"/>
                  </a:lnTo>
                  <a:lnTo>
                    <a:pt x="1718" y="28"/>
                  </a:lnTo>
                  <a:lnTo>
                    <a:pt x="1656" y="14"/>
                  </a:lnTo>
                  <a:lnTo>
                    <a:pt x="1627" y="8"/>
                  </a:lnTo>
                  <a:lnTo>
                    <a:pt x="1597" y="3"/>
                  </a:lnTo>
                  <a:lnTo>
                    <a:pt x="1597" y="3"/>
                  </a:lnTo>
                  <a:lnTo>
                    <a:pt x="1597" y="3"/>
                  </a:lnTo>
                  <a:lnTo>
                    <a:pt x="1583" y="2"/>
                  </a:lnTo>
                  <a:lnTo>
                    <a:pt x="1583" y="2"/>
                  </a:lnTo>
                  <a:lnTo>
                    <a:pt x="1583" y="2"/>
                  </a:lnTo>
                  <a:lnTo>
                    <a:pt x="1569" y="3"/>
                  </a:lnTo>
                  <a:lnTo>
                    <a:pt x="1557" y="5"/>
                  </a:lnTo>
                  <a:lnTo>
                    <a:pt x="1546" y="8"/>
                  </a:lnTo>
                  <a:lnTo>
                    <a:pt x="1533" y="12"/>
                  </a:lnTo>
                  <a:lnTo>
                    <a:pt x="1512" y="19"/>
                  </a:lnTo>
                  <a:lnTo>
                    <a:pt x="1503" y="22"/>
                  </a:lnTo>
                  <a:lnTo>
                    <a:pt x="1493" y="23"/>
                  </a:lnTo>
                  <a:lnTo>
                    <a:pt x="1493" y="23"/>
                  </a:lnTo>
                  <a:lnTo>
                    <a:pt x="1493" y="23"/>
                  </a:lnTo>
                  <a:lnTo>
                    <a:pt x="1472" y="23"/>
                  </a:lnTo>
                  <a:lnTo>
                    <a:pt x="1449" y="27"/>
                  </a:lnTo>
                  <a:lnTo>
                    <a:pt x="1438" y="29"/>
                  </a:lnTo>
                  <a:lnTo>
                    <a:pt x="1426" y="33"/>
                  </a:lnTo>
                  <a:lnTo>
                    <a:pt x="1415" y="37"/>
                  </a:lnTo>
                  <a:lnTo>
                    <a:pt x="1403" y="42"/>
                  </a:lnTo>
                  <a:lnTo>
                    <a:pt x="1403" y="42"/>
                  </a:lnTo>
                  <a:lnTo>
                    <a:pt x="1403" y="42"/>
                  </a:lnTo>
                  <a:lnTo>
                    <a:pt x="1397" y="45"/>
                  </a:lnTo>
                  <a:lnTo>
                    <a:pt x="1390" y="47"/>
                  </a:lnTo>
                  <a:lnTo>
                    <a:pt x="1383" y="48"/>
                  </a:lnTo>
                  <a:lnTo>
                    <a:pt x="1376" y="48"/>
                  </a:lnTo>
                  <a:lnTo>
                    <a:pt x="1376" y="48"/>
                  </a:lnTo>
                  <a:lnTo>
                    <a:pt x="1376" y="48"/>
                  </a:lnTo>
                  <a:lnTo>
                    <a:pt x="1358" y="47"/>
                  </a:lnTo>
                  <a:lnTo>
                    <a:pt x="1340" y="44"/>
                  </a:lnTo>
                  <a:lnTo>
                    <a:pt x="1320" y="42"/>
                  </a:lnTo>
                  <a:lnTo>
                    <a:pt x="1297" y="40"/>
                  </a:lnTo>
                  <a:lnTo>
                    <a:pt x="1297" y="40"/>
                  </a:lnTo>
                  <a:lnTo>
                    <a:pt x="1297" y="40"/>
                  </a:lnTo>
                  <a:lnTo>
                    <a:pt x="1160" y="40"/>
                  </a:lnTo>
                  <a:lnTo>
                    <a:pt x="1160" y="40"/>
                  </a:lnTo>
                  <a:lnTo>
                    <a:pt x="1160" y="40"/>
                  </a:lnTo>
                  <a:lnTo>
                    <a:pt x="1142" y="42"/>
                  </a:lnTo>
                  <a:lnTo>
                    <a:pt x="1121" y="45"/>
                  </a:lnTo>
                  <a:lnTo>
                    <a:pt x="1072" y="58"/>
                  </a:lnTo>
                  <a:lnTo>
                    <a:pt x="1025" y="69"/>
                  </a:lnTo>
                  <a:lnTo>
                    <a:pt x="1004" y="73"/>
                  </a:lnTo>
                  <a:lnTo>
                    <a:pt x="987" y="74"/>
                  </a:lnTo>
                  <a:lnTo>
                    <a:pt x="987" y="74"/>
                  </a:lnTo>
                  <a:lnTo>
                    <a:pt x="987" y="74"/>
                  </a:lnTo>
                  <a:lnTo>
                    <a:pt x="964" y="74"/>
                  </a:lnTo>
                  <a:lnTo>
                    <a:pt x="948" y="73"/>
                  </a:lnTo>
                  <a:lnTo>
                    <a:pt x="933" y="72"/>
                  </a:lnTo>
                  <a:lnTo>
                    <a:pt x="915" y="72"/>
                  </a:lnTo>
                  <a:lnTo>
                    <a:pt x="915" y="72"/>
                  </a:lnTo>
                  <a:lnTo>
                    <a:pt x="915" y="72"/>
                  </a:lnTo>
                  <a:lnTo>
                    <a:pt x="905" y="70"/>
                  </a:lnTo>
                  <a:lnTo>
                    <a:pt x="895" y="69"/>
                  </a:lnTo>
                  <a:lnTo>
                    <a:pt x="886" y="68"/>
                  </a:lnTo>
                  <a:lnTo>
                    <a:pt x="878" y="64"/>
                  </a:lnTo>
                  <a:lnTo>
                    <a:pt x="878" y="64"/>
                  </a:lnTo>
                  <a:lnTo>
                    <a:pt x="878" y="64"/>
                  </a:lnTo>
                  <a:lnTo>
                    <a:pt x="784" y="95"/>
                  </a:lnTo>
                  <a:lnTo>
                    <a:pt x="667" y="138"/>
                  </a:lnTo>
                  <a:lnTo>
                    <a:pt x="550" y="180"/>
                  </a:lnTo>
                  <a:lnTo>
                    <a:pt x="503" y="198"/>
                  </a:lnTo>
                  <a:lnTo>
                    <a:pt x="467" y="214"/>
                  </a:lnTo>
                  <a:lnTo>
                    <a:pt x="467" y="214"/>
                  </a:lnTo>
                  <a:lnTo>
                    <a:pt x="467" y="214"/>
                  </a:lnTo>
                  <a:lnTo>
                    <a:pt x="448" y="223"/>
                  </a:lnTo>
                  <a:lnTo>
                    <a:pt x="428" y="234"/>
                  </a:lnTo>
                  <a:lnTo>
                    <a:pt x="387" y="258"/>
                  </a:lnTo>
                  <a:lnTo>
                    <a:pt x="299" y="313"/>
                  </a:lnTo>
                  <a:lnTo>
                    <a:pt x="256" y="338"/>
                  </a:lnTo>
                  <a:lnTo>
                    <a:pt x="235" y="348"/>
                  </a:lnTo>
                  <a:lnTo>
                    <a:pt x="215" y="358"/>
                  </a:lnTo>
                  <a:lnTo>
                    <a:pt x="196" y="366"/>
                  </a:lnTo>
                  <a:lnTo>
                    <a:pt x="177" y="371"/>
                  </a:lnTo>
                  <a:lnTo>
                    <a:pt x="160" y="375"/>
                  </a:lnTo>
                  <a:lnTo>
                    <a:pt x="143" y="377"/>
                  </a:lnTo>
                  <a:lnTo>
                    <a:pt x="143" y="377"/>
                  </a:lnTo>
                  <a:lnTo>
                    <a:pt x="143" y="377"/>
                  </a:lnTo>
                  <a:lnTo>
                    <a:pt x="132" y="379"/>
                  </a:lnTo>
                  <a:lnTo>
                    <a:pt x="122" y="381"/>
                  </a:lnTo>
                  <a:lnTo>
                    <a:pt x="110" y="387"/>
                  </a:lnTo>
                  <a:lnTo>
                    <a:pt x="98" y="395"/>
                  </a:lnTo>
                  <a:lnTo>
                    <a:pt x="86" y="402"/>
                  </a:lnTo>
                  <a:lnTo>
                    <a:pt x="75" y="412"/>
                  </a:lnTo>
                  <a:lnTo>
                    <a:pt x="52" y="432"/>
                  </a:lnTo>
                  <a:lnTo>
                    <a:pt x="52" y="432"/>
                  </a:lnTo>
                  <a:lnTo>
                    <a:pt x="52" y="432"/>
                  </a:lnTo>
                  <a:lnTo>
                    <a:pt x="35" y="451"/>
                  </a:lnTo>
                  <a:lnTo>
                    <a:pt x="20" y="467"/>
                  </a:lnTo>
                  <a:lnTo>
                    <a:pt x="2" y="487"/>
                  </a:lnTo>
                  <a:lnTo>
                    <a:pt x="2" y="487"/>
                  </a:lnTo>
                  <a:lnTo>
                    <a:pt x="2" y="487"/>
                  </a:lnTo>
                  <a:lnTo>
                    <a:pt x="30" y="490"/>
                  </a:lnTo>
                  <a:lnTo>
                    <a:pt x="52" y="494"/>
                  </a:lnTo>
                  <a:lnTo>
                    <a:pt x="77" y="499"/>
                  </a:lnTo>
                  <a:lnTo>
                    <a:pt x="90" y="502"/>
                  </a:lnTo>
                  <a:lnTo>
                    <a:pt x="102" y="506"/>
                  </a:lnTo>
                  <a:lnTo>
                    <a:pt x="115" y="511"/>
                  </a:lnTo>
                  <a:lnTo>
                    <a:pt x="126" y="517"/>
                  </a:lnTo>
                  <a:lnTo>
                    <a:pt x="136" y="524"/>
                  </a:lnTo>
                  <a:lnTo>
                    <a:pt x="145" y="531"/>
                  </a:lnTo>
                  <a:lnTo>
                    <a:pt x="151" y="540"/>
                  </a:lnTo>
                  <a:lnTo>
                    <a:pt x="156" y="550"/>
                  </a:lnTo>
                  <a:lnTo>
                    <a:pt x="156" y="550"/>
                  </a:lnTo>
                  <a:lnTo>
                    <a:pt x="156" y="550"/>
                  </a:lnTo>
                  <a:lnTo>
                    <a:pt x="161" y="562"/>
                  </a:lnTo>
                  <a:lnTo>
                    <a:pt x="167" y="573"/>
                  </a:lnTo>
                  <a:lnTo>
                    <a:pt x="175" y="583"/>
                  </a:lnTo>
                  <a:lnTo>
                    <a:pt x="182" y="592"/>
                  </a:lnTo>
                  <a:lnTo>
                    <a:pt x="191" y="600"/>
                  </a:lnTo>
                  <a:lnTo>
                    <a:pt x="200" y="606"/>
                  </a:lnTo>
                  <a:lnTo>
                    <a:pt x="208" y="611"/>
                  </a:lnTo>
                  <a:lnTo>
                    <a:pt x="217" y="616"/>
                  </a:lnTo>
                  <a:lnTo>
                    <a:pt x="233" y="622"/>
                  </a:lnTo>
                  <a:lnTo>
                    <a:pt x="250" y="628"/>
                  </a:lnTo>
                  <a:lnTo>
                    <a:pt x="262" y="633"/>
                  </a:lnTo>
                  <a:lnTo>
                    <a:pt x="266" y="636"/>
                  </a:lnTo>
                  <a:lnTo>
                    <a:pt x="270" y="638"/>
                  </a:lnTo>
                  <a:lnTo>
                    <a:pt x="270" y="638"/>
                  </a:lnTo>
                  <a:lnTo>
                    <a:pt x="270" y="638"/>
                  </a:lnTo>
                  <a:lnTo>
                    <a:pt x="271" y="641"/>
                  </a:lnTo>
                  <a:lnTo>
                    <a:pt x="272" y="643"/>
                  </a:lnTo>
                  <a:lnTo>
                    <a:pt x="272" y="643"/>
                  </a:lnTo>
                  <a:lnTo>
                    <a:pt x="272" y="643"/>
                  </a:lnTo>
                  <a:lnTo>
                    <a:pt x="270" y="650"/>
                  </a:lnTo>
                  <a:lnTo>
                    <a:pt x="266" y="657"/>
                  </a:lnTo>
                  <a:lnTo>
                    <a:pt x="255" y="672"/>
                  </a:lnTo>
                  <a:lnTo>
                    <a:pt x="245" y="688"/>
                  </a:lnTo>
                  <a:lnTo>
                    <a:pt x="241" y="696"/>
                  </a:lnTo>
                  <a:lnTo>
                    <a:pt x="240" y="702"/>
                  </a:lnTo>
                  <a:lnTo>
                    <a:pt x="240" y="702"/>
                  </a:lnTo>
                  <a:lnTo>
                    <a:pt x="240" y="702"/>
                  </a:lnTo>
                  <a:lnTo>
                    <a:pt x="240" y="705"/>
                  </a:lnTo>
                  <a:lnTo>
                    <a:pt x="241" y="707"/>
                  </a:lnTo>
                  <a:lnTo>
                    <a:pt x="242" y="710"/>
                  </a:lnTo>
                  <a:lnTo>
                    <a:pt x="246" y="711"/>
                  </a:lnTo>
                  <a:lnTo>
                    <a:pt x="246" y="711"/>
                  </a:lnTo>
                  <a:lnTo>
                    <a:pt x="246" y="711"/>
                  </a:lnTo>
                  <a:lnTo>
                    <a:pt x="248" y="712"/>
                  </a:lnTo>
                  <a:lnTo>
                    <a:pt x="253" y="712"/>
                  </a:lnTo>
                  <a:lnTo>
                    <a:pt x="253" y="712"/>
                  </a:lnTo>
                  <a:lnTo>
                    <a:pt x="253" y="712"/>
                  </a:lnTo>
                  <a:lnTo>
                    <a:pt x="261" y="712"/>
                  </a:lnTo>
                  <a:lnTo>
                    <a:pt x="270" y="710"/>
                  </a:lnTo>
                  <a:lnTo>
                    <a:pt x="297" y="703"/>
                  </a:lnTo>
                  <a:lnTo>
                    <a:pt x="297" y="703"/>
                  </a:lnTo>
                  <a:lnTo>
                    <a:pt x="297" y="703"/>
                  </a:lnTo>
                  <a:lnTo>
                    <a:pt x="314" y="700"/>
                  </a:lnTo>
                  <a:lnTo>
                    <a:pt x="337" y="696"/>
                  </a:lnTo>
                  <a:lnTo>
                    <a:pt x="364" y="693"/>
                  </a:lnTo>
                  <a:lnTo>
                    <a:pt x="397" y="693"/>
                  </a:lnTo>
                  <a:lnTo>
                    <a:pt x="397" y="693"/>
                  </a:lnTo>
                  <a:lnTo>
                    <a:pt x="397" y="693"/>
                  </a:lnTo>
                  <a:lnTo>
                    <a:pt x="438" y="695"/>
                  </a:lnTo>
                  <a:lnTo>
                    <a:pt x="487" y="698"/>
                  </a:lnTo>
                  <a:lnTo>
                    <a:pt x="543" y="705"/>
                  </a:lnTo>
                  <a:lnTo>
                    <a:pt x="608" y="716"/>
                  </a:lnTo>
                  <a:lnTo>
                    <a:pt x="608" y="716"/>
                  </a:lnTo>
                  <a:lnTo>
                    <a:pt x="608" y="716"/>
                  </a:lnTo>
                  <a:lnTo>
                    <a:pt x="608" y="716"/>
                  </a:lnTo>
                  <a:lnTo>
                    <a:pt x="609" y="718"/>
                  </a:lnTo>
                  <a:lnTo>
                    <a:pt x="609" y="726"/>
                  </a:lnTo>
                  <a:lnTo>
                    <a:pt x="609" y="726"/>
                  </a:lnTo>
                  <a:lnTo>
                    <a:pt x="609" y="726"/>
                  </a:lnTo>
                  <a:lnTo>
                    <a:pt x="609" y="731"/>
                  </a:lnTo>
                  <a:lnTo>
                    <a:pt x="608" y="737"/>
                  </a:lnTo>
                  <a:lnTo>
                    <a:pt x="605" y="743"/>
                  </a:lnTo>
                  <a:lnTo>
                    <a:pt x="600" y="749"/>
                  </a:lnTo>
                  <a:lnTo>
                    <a:pt x="594" y="754"/>
                  </a:lnTo>
                  <a:lnTo>
                    <a:pt x="585" y="759"/>
                  </a:lnTo>
                  <a:lnTo>
                    <a:pt x="574" y="763"/>
                  </a:lnTo>
                  <a:lnTo>
                    <a:pt x="559" y="766"/>
                  </a:lnTo>
                  <a:lnTo>
                    <a:pt x="559" y="766"/>
                  </a:lnTo>
                  <a:lnTo>
                    <a:pt x="559" y="766"/>
                  </a:lnTo>
                  <a:lnTo>
                    <a:pt x="540" y="768"/>
                  </a:lnTo>
                  <a:lnTo>
                    <a:pt x="523" y="773"/>
                  </a:lnTo>
                  <a:lnTo>
                    <a:pt x="508" y="779"/>
                  </a:lnTo>
                  <a:lnTo>
                    <a:pt x="494" y="786"/>
                  </a:lnTo>
                  <a:lnTo>
                    <a:pt x="483" y="793"/>
                  </a:lnTo>
                  <a:lnTo>
                    <a:pt x="474" y="802"/>
                  </a:lnTo>
                  <a:lnTo>
                    <a:pt x="469" y="809"/>
                  </a:lnTo>
                  <a:lnTo>
                    <a:pt x="468" y="814"/>
                  </a:lnTo>
                  <a:lnTo>
                    <a:pt x="467" y="818"/>
                  </a:lnTo>
                  <a:lnTo>
                    <a:pt x="467" y="818"/>
                  </a:lnTo>
                  <a:lnTo>
                    <a:pt x="467" y="818"/>
                  </a:lnTo>
                  <a:lnTo>
                    <a:pt x="468" y="822"/>
                  </a:lnTo>
                  <a:lnTo>
                    <a:pt x="468" y="824"/>
                  </a:lnTo>
                  <a:lnTo>
                    <a:pt x="473" y="831"/>
                  </a:lnTo>
                  <a:lnTo>
                    <a:pt x="473" y="831"/>
                  </a:lnTo>
                  <a:lnTo>
                    <a:pt x="473" y="831"/>
                  </a:lnTo>
                  <a:lnTo>
                    <a:pt x="477" y="834"/>
                  </a:lnTo>
                  <a:lnTo>
                    <a:pt x="482" y="836"/>
                  </a:lnTo>
                  <a:lnTo>
                    <a:pt x="486" y="837"/>
                  </a:lnTo>
                  <a:lnTo>
                    <a:pt x="492" y="837"/>
                  </a:lnTo>
                  <a:lnTo>
                    <a:pt x="492" y="837"/>
                  </a:lnTo>
                  <a:lnTo>
                    <a:pt x="492" y="837"/>
                  </a:lnTo>
                  <a:lnTo>
                    <a:pt x="501" y="837"/>
                  </a:lnTo>
                  <a:lnTo>
                    <a:pt x="511" y="834"/>
                  </a:lnTo>
                  <a:lnTo>
                    <a:pt x="532" y="828"/>
                  </a:lnTo>
                  <a:lnTo>
                    <a:pt x="553" y="822"/>
                  </a:lnTo>
                  <a:lnTo>
                    <a:pt x="563" y="821"/>
                  </a:lnTo>
                  <a:lnTo>
                    <a:pt x="572" y="819"/>
                  </a:lnTo>
                  <a:lnTo>
                    <a:pt x="572" y="819"/>
                  </a:lnTo>
                  <a:lnTo>
                    <a:pt x="572" y="819"/>
                  </a:lnTo>
                  <a:lnTo>
                    <a:pt x="577" y="819"/>
                  </a:lnTo>
                  <a:lnTo>
                    <a:pt x="582" y="821"/>
                  </a:lnTo>
                  <a:lnTo>
                    <a:pt x="585" y="823"/>
                  </a:lnTo>
                  <a:lnTo>
                    <a:pt x="589" y="826"/>
                  </a:lnTo>
                  <a:lnTo>
                    <a:pt x="589" y="826"/>
                  </a:lnTo>
                  <a:lnTo>
                    <a:pt x="589" y="826"/>
                  </a:lnTo>
                  <a:lnTo>
                    <a:pt x="590" y="828"/>
                  </a:lnTo>
                  <a:lnTo>
                    <a:pt x="592" y="831"/>
                  </a:lnTo>
                  <a:lnTo>
                    <a:pt x="593" y="837"/>
                  </a:lnTo>
                  <a:lnTo>
                    <a:pt x="593" y="837"/>
                  </a:lnTo>
                  <a:lnTo>
                    <a:pt x="593" y="837"/>
                  </a:lnTo>
                  <a:lnTo>
                    <a:pt x="592" y="846"/>
                  </a:lnTo>
                  <a:lnTo>
                    <a:pt x="589" y="854"/>
                  </a:lnTo>
                  <a:lnTo>
                    <a:pt x="583" y="874"/>
                  </a:lnTo>
                  <a:lnTo>
                    <a:pt x="575" y="894"/>
                  </a:lnTo>
                  <a:lnTo>
                    <a:pt x="573" y="904"/>
                  </a:lnTo>
                  <a:lnTo>
                    <a:pt x="572" y="912"/>
                  </a:lnTo>
                  <a:lnTo>
                    <a:pt x="572" y="912"/>
                  </a:lnTo>
                  <a:lnTo>
                    <a:pt x="572" y="912"/>
                  </a:lnTo>
                  <a:lnTo>
                    <a:pt x="573" y="920"/>
                  </a:lnTo>
                  <a:lnTo>
                    <a:pt x="575" y="923"/>
                  </a:lnTo>
                  <a:lnTo>
                    <a:pt x="578" y="925"/>
                  </a:lnTo>
                  <a:lnTo>
                    <a:pt x="580" y="928"/>
                  </a:lnTo>
                  <a:lnTo>
                    <a:pt x="585" y="930"/>
                  </a:lnTo>
                  <a:lnTo>
                    <a:pt x="590" y="930"/>
                  </a:lnTo>
                  <a:lnTo>
                    <a:pt x="597" y="932"/>
                  </a:lnTo>
                  <a:lnTo>
                    <a:pt x="597" y="932"/>
                  </a:lnTo>
                  <a:lnTo>
                    <a:pt x="597" y="932"/>
                  </a:lnTo>
                  <a:lnTo>
                    <a:pt x="623" y="930"/>
                  </a:lnTo>
                  <a:lnTo>
                    <a:pt x="652" y="928"/>
                  </a:lnTo>
                  <a:lnTo>
                    <a:pt x="710" y="920"/>
                  </a:lnTo>
                  <a:lnTo>
                    <a:pt x="763" y="913"/>
                  </a:lnTo>
                  <a:lnTo>
                    <a:pt x="781" y="912"/>
                  </a:lnTo>
                  <a:lnTo>
                    <a:pt x="794" y="910"/>
                  </a:lnTo>
                  <a:lnTo>
                    <a:pt x="794" y="910"/>
                  </a:lnTo>
                  <a:lnTo>
                    <a:pt x="794" y="910"/>
                  </a:lnTo>
                  <a:lnTo>
                    <a:pt x="803" y="909"/>
                  </a:lnTo>
                  <a:lnTo>
                    <a:pt x="815" y="905"/>
                  </a:lnTo>
                  <a:lnTo>
                    <a:pt x="848" y="893"/>
                  </a:lnTo>
                  <a:lnTo>
                    <a:pt x="865" y="887"/>
                  </a:lnTo>
                  <a:lnTo>
                    <a:pt x="883" y="882"/>
                  </a:lnTo>
                  <a:lnTo>
                    <a:pt x="900" y="877"/>
                  </a:lnTo>
                  <a:lnTo>
                    <a:pt x="915" y="876"/>
                  </a:lnTo>
                  <a:lnTo>
                    <a:pt x="915" y="876"/>
                  </a:lnTo>
                  <a:lnTo>
                    <a:pt x="915" y="876"/>
                  </a:lnTo>
                  <a:lnTo>
                    <a:pt x="939" y="874"/>
                  </a:lnTo>
                  <a:lnTo>
                    <a:pt x="966" y="873"/>
                  </a:lnTo>
                  <a:lnTo>
                    <a:pt x="992" y="871"/>
                  </a:lnTo>
                  <a:lnTo>
                    <a:pt x="1014" y="869"/>
                  </a:lnTo>
                  <a:lnTo>
                    <a:pt x="1014" y="869"/>
                  </a:lnTo>
                  <a:lnTo>
                    <a:pt x="1014" y="869"/>
                  </a:lnTo>
                  <a:lnTo>
                    <a:pt x="1021" y="871"/>
                  </a:lnTo>
                  <a:lnTo>
                    <a:pt x="1026" y="872"/>
                  </a:lnTo>
                  <a:lnTo>
                    <a:pt x="1026" y="872"/>
                  </a:lnTo>
                  <a:lnTo>
                    <a:pt x="1026" y="872"/>
                  </a:lnTo>
                  <a:lnTo>
                    <a:pt x="1026" y="873"/>
                  </a:lnTo>
                  <a:lnTo>
                    <a:pt x="1026" y="873"/>
                  </a:lnTo>
                  <a:lnTo>
                    <a:pt x="1026" y="873"/>
                  </a:lnTo>
                  <a:lnTo>
                    <a:pt x="1025" y="878"/>
                  </a:lnTo>
                  <a:lnTo>
                    <a:pt x="1020" y="884"/>
                  </a:lnTo>
                  <a:lnTo>
                    <a:pt x="1006" y="902"/>
                  </a:lnTo>
                  <a:lnTo>
                    <a:pt x="999" y="910"/>
                  </a:lnTo>
                  <a:lnTo>
                    <a:pt x="992" y="922"/>
                  </a:lnTo>
                  <a:lnTo>
                    <a:pt x="989" y="930"/>
                  </a:lnTo>
                  <a:lnTo>
                    <a:pt x="987" y="935"/>
                  </a:lnTo>
                  <a:lnTo>
                    <a:pt x="986" y="940"/>
                  </a:lnTo>
                  <a:lnTo>
                    <a:pt x="986" y="940"/>
                  </a:lnTo>
                  <a:lnTo>
                    <a:pt x="986" y="940"/>
                  </a:lnTo>
                  <a:lnTo>
                    <a:pt x="987" y="947"/>
                  </a:lnTo>
                  <a:lnTo>
                    <a:pt x="991" y="953"/>
                  </a:lnTo>
                  <a:lnTo>
                    <a:pt x="991" y="953"/>
                  </a:lnTo>
                  <a:lnTo>
                    <a:pt x="991" y="953"/>
                  </a:lnTo>
                  <a:lnTo>
                    <a:pt x="1000" y="962"/>
                  </a:lnTo>
                  <a:lnTo>
                    <a:pt x="1011" y="975"/>
                  </a:lnTo>
                  <a:lnTo>
                    <a:pt x="1021" y="990"/>
                  </a:lnTo>
                  <a:lnTo>
                    <a:pt x="1032" y="1008"/>
                  </a:lnTo>
                  <a:lnTo>
                    <a:pt x="1042" y="1024"/>
                  </a:lnTo>
                  <a:lnTo>
                    <a:pt x="1050" y="1040"/>
                  </a:lnTo>
                  <a:lnTo>
                    <a:pt x="1055" y="1055"/>
                  </a:lnTo>
                  <a:lnTo>
                    <a:pt x="1057" y="1062"/>
                  </a:lnTo>
                  <a:lnTo>
                    <a:pt x="1057" y="1067"/>
                  </a:lnTo>
                  <a:lnTo>
                    <a:pt x="1057" y="1067"/>
                  </a:lnTo>
                  <a:lnTo>
                    <a:pt x="1057" y="1067"/>
                  </a:lnTo>
                  <a:lnTo>
                    <a:pt x="1057" y="1072"/>
                  </a:lnTo>
                  <a:lnTo>
                    <a:pt x="1055" y="1075"/>
                  </a:lnTo>
                  <a:lnTo>
                    <a:pt x="1055" y="1075"/>
                  </a:lnTo>
                  <a:lnTo>
                    <a:pt x="1055" y="1075"/>
                  </a:lnTo>
                  <a:lnTo>
                    <a:pt x="1050" y="1082"/>
                  </a:lnTo>
                  <a:lnTo>
                    <a:pt x="1049" y="1086"/>
                  </a:lnTo>
                  <a:lnTo>
                    <a:pt x="1049" y="1086"/>
                  </a:lnTo>
                  <a:lnTo>
                    <a:pt x="1049" y="1086"/>
                  </a:lnTo>
                  <a:lnTo>
                    <a:pt x="1050" y="1090"/>
                  </a:lnTo>
                  <a:lnTo>
                    <a:pt x="1051" y="1094"/>
                  </a:lnTo>
                  <a:lnTo>
                    <a:pt x="1054" y="1095"/>
                  </a:lnTo>
                  <a:lnTo>
                    <a:pt x="1057" y="1096"/>
                  </a:lnTo>
                  <a:lnTo>
                    <a:pt x="1057" y="1096"/>
                  </a:lnTo>
                  <a:lnTo>
                    <a:pt x="1057" y="1096"/>
                  </a:lnTo>
                  <a:lnTo>
                    <a:pt x="1061" y="1095"/>
                  </a:lnTo>
                  <a:lnTo>
                    <a:pt x="1064" y="1094"/>
                  </a:lnTo>
                  <a:lnTo>
                    <a:pt x="1067" y="1093"/>
                  </a:lnTo>
                  <a:lnTo>
                    <a:pt x="1071" y="1089"/>
                  </a:lnTo>
                  <a:lnTo>
                    <a:pt x="1071" y="1089"/>
                  </a:lnTo>
                  <a:lnTo>
                    <a:pt x="1071" y="1089"/>
                  </a:lnTo>
                  <a:lnTo>
                    <a:pt x="1087" y="1075"/>
                  </a:lnTo>
                  <a:lnTo>
                    <a:pt x="1106" y="1063"/>
                  </a:lnTo>
                  <a:lnTo>
                    <a:pt x="1116" y="1058"/>
                  </a:lnTo>
                  <a:lnTo>
                    <a:pt x="1126" y="1053"/>
                  </a:lnTo>
                  <a:lnTo>
                    <a:pt x="1136" y="1050"/>
                  </a:lnTo>
                  <a:lnTo>
                    <a:pt x="1144" y="1049"/>
                  </a:lnTo>
                  <a:lnTo>
                    <a:pt x="1144" y="1049"/>
                  </a:lnTo>
                  <a:lnTo>
                    <a:pt x="1144" y="1049"/>
                  </a:lnTo>
                  <a:lnTo>
                    <a:pt x="1152" y="1052"/>
                  </a:lnTo>
                  <a:lnTo>
                    <a:pt x="1162" y="1054"/>
                  </a:lnTo>
                  <a:lnTo>
                    <a:pt x="1185" y="1065"/>
                  </a:lnTo>
                  <a:lnTo>
                    <a:pt x="1197" y="1072"/>
                  </a:lnTo>
                  <a:lnTo>
                    <a:pt x="1211" y="1077"/>
                  </a:lnTo>
                  <a:lnTo>
                    <a:pt x="1226" y="1080"/>
                  </a:lnTo>
                  <a:lnTo>
                    <a:pt x="1241" y="1082"/>
                  </a:lnTo>
                  <a:lnTo>
                    <a:pt x="1241" y="1082"/>
                  </a:lnTo>
                  <a:lnTo>
                    <a:pt x="1241" y="1082"/>
                  </a:lnTo>
                  <a:lnTo>
                    <a:pt x="1327" y="1082"/>
                  </a:lnTo>
                  <a:lnTo>
                    <a:pt x="1327" y="1082"/>
                  </a:lnTo>
                  <a:lnTo>
                    <a:pt x="1327" y="1082"/>
                  </a:lnTo>
                  <a:lnTo>
                    <a:pt x="1338" y="1080"/>
                  </a:lnTo>
                  <a:lnTo>
                    <a:pt x="1351" y="1078"/>
                  </a:lnTo>
                  <a:lnTo>
                    <a:pt x="1380" y="1070"/>
                  </a:lnTo>
                  <a:lnTo>
                    <a:pt x="1411" y="1060"/>
                  </a:lnTo>
                  <a:lnTo>
                    <a:pt x="1441" y="1050"/>
                  </a:lnTo>
                  <a:lnTo>
                    <a:pt x="1441" y="1050"/>
                  </a:lnTo>
                  <a:lnTo>
                    <a:pt x="1441" y="1050"/>
                  </a:lnTo>
                  <a:lnTo>
                    <a:pt x="1454" y="1045"/>
                  </a:lnTo>
                  <a:lnTo>
                    <a:pt x="1463" y="1044"/>
                  </a:lnTo>
                  <a:lnTo>
                    <a:pt x="1463" y="1044"/>
                  </a:lnTo>
                  <a:lnTo>
                    <a:pt x="1463" y="1044"/>
                  </a:lnTo>
                  <a:lnTo>
                    <a:pt x="1468" y="1044"/>
                  </a:lnTo>
                  <a:lnTo>
                    <a:pt x="1471" y="1047"/>
                  </a:lnTo>
                  <a:lnTo>
                    <a:pt x="1477" y="1050"/>
                  </a:lnTo>
                  <a:lnTo>
                    <a:pt x="1484" y="1058"/>
                  </a:lnTo>
                  <a:lnTo>
                    <a:pt x="1489" y="1062"/>
                  </a:lnTo>
                  <a:lnTo>
                    <a:pt x="1497" y="1067"/>
                  </a:lnTo>
                  <a:lnTo>
                    <a:pt x="1497" y="1067"/>
                  </a:lnTo>
                  <a:lnTo>
                    <a:pt x="1497" y="1067"/>
                  </a:lnTo>
                  <a:lnTo>
                    <a:pt x="1509" y="1072"/>
                  </a:lnTo>
                  <a:lnTo>
                    <a:pt x="1524" y="1077"/>
                  </a:lnTo>
                  <a:lnTo>
                    <a:pt x="1539" y="1079"/>
                  </a:lnTo>
                  <a:lnTo>
                    <a:pt x="1554" y="1080"/>
                  </a:lnTo>
                  <a:lnTo>
                    <a:pt x="1554" y="1080"/>
                  </a:lnTo>
                  <a:lnTo>
                    <a:pt x="1554" y="1080"/>
                  </a:lnTo>
                  <a:lnTo>
                    <a:pt x="1579" y="1033"/>
                  </a:lnTo>
                  <a:lnTo>
                    <a:pt x="1593" y="1009"/>
                  </a:lnTo>
                  <a:lnTo>
                    <a:pt x="1599" y="999"/>
                  </a:lnTo>
                  <a:lnTo>
                    <a:pt x="1607" y="990"/>
                  </a:lnTo>
                  <a:lnTo>
                    <a:pt x="1607" y="990"/>
                  </a:lnTo>
                  <a:lnTo>
                    <a:pt x="1607" y="990"/>
                  </a:lnTo>
                  <a:lnTo>
                    <a:pt x="1612" y="985"/>
                  </a:lnTo>
                  <a:lnTo>
                    <a:pt x="1617" y="979"/>
                  </a:lnTo>
                  <a:lnTo>
                    <a:pt x="1623" y="963"/>
                  </a:lnTo>
                  <a:lnTo>
                    <a:pt x="1629" y="947"/>
                  </a:lnTo>
                  <a:lnTo>
                    <a:pt x="1634" y="929"/>
                  </a:lnTo>
                  <a:lnTo>
                    <a:pt x="1634" y="929"/>
                  </a:lnTo>
                  <a:lnTo>
                    <a:pt x="1634" y="929"/>
                  </a:lnTo>
                  <a:lnTo>
                    <a:pt x="1638" y="913"/>
                  </a:lnTo>
                  <a:lnTo>
                    <a:pt x="1643" y="901"/>
                  </a:lnTo>
                  <a:lnTo>
                    <a:pt x="1646" y="894"/>
                  </a:lnTo>
                  <a:lnTo>
                    <a:pt x="1648" y="891"/>
                  </a:lnTo>
                  <a:lnTo>
                    <a:pt x="1651" y="888"/>
                  </a:lnTo>
                  <a:lnTo>
                    <a:pt x="1654" y="887"/>
                  </a:lnTo>
                  <a:lnTo>
                    <a:pt x="1654" y="887"/>
                  </a:lnTo>
                  <a:lnTo>
                    <a:pt x="1654" y="887"/>
                  </a:lnTo>
                  <a:lnTo>
                    <a:pt x="1658" y="887"/>
                  </a:lnTo>
                  <a:lnTo>
                    <a:pt x="1662" y="884"/>
                  </a:lnTo>
                  <a:lnTo>
                    <a:pt x="1673" y="878"/>
                  </a:lnTo>
                  <a:lnTo>
                    <a:pt x="1697" y="858"/>
                  </a:lnTo>
                  <a:lnTo>
                    <a:pt x="1710" y="847"/>
                  </a:lnTo>
                  <a:lnTo>
                    <a:pt x="1722" y="837"/>
                  </a:lnTo>
                  <a:lnTo>
                    <a:pt x="1733" y="831"/>
                  </a:lnTo>
                  <a:lnTo>
                    <a:pt x="1738" y="828"/>
                  </a:lnTo>
                  <a:lnTo>
                    <a:pt x="1742" y="828"/>
                  </a:lnTo>
                  <a:lnTo>
                    <a:pt x="1742" y="828"/>
                  </a:lnTo>
                  <a:lnTo>
                    <a:pt x="1742" y="828"/>
                  </a:lnTo>
                  <a:lnTo>
                    <a:pt x="1748" y="827"/>
                  </a:lnTo>
                  <a:lnTo>
                    <a:pt x="1754" y="826"/>
                  </a:lnTo>
                  <a:lnTo>
                    <a:pt x="1765" y="822"/>
                  </a:lnTo>
                  <a:lnTo>
                    <a:pt x="1765" y="822"/>
                  </a:lnTo>
                  <a:lnTo>
                    <a:pt x="1765" y="822"/>
                  </a:lnTo>
                  <a:lnTo>
                    <a:pt x="1773" y="817"/>
                  </a:lnTo>
                  <a:lnTo>
                    <a:pt x="1775" y="816"/>
                  </a:lnTo>
                  <a:lnTo>
                    <a:pt x="1775" y="816"/>
                  </a:lnTo>
                  <a:lnTo>
                    <a:pt x="2006" y="606"/>
                  </a:lnTo>
                  <a:lnTo>
                    <a:pt x="2006" y="606"/>
                  </a:lnTo>
                  <a:lnTo>
                    <a:pt x="2006" y="606"/>
                  </a:lnTo>
                  <a:lnTo>
                    <a:pt x="2029" y="603"/>
                  </a:lnTo>
                  <a:lnTo>
                    <a:pt x="2049" y="601"/>
                  </a:lnTo>
                  <a:lnTo>
                    <a:pt x="2065" y="598"/>
                  </a:lnTo>
                  <a:lnTo>
                    <a:pt x="2079" y="595"/>
                  </a:lnTo>
                  <a:lnTo>
                    <a:pt x="2091" y="591"/>
                  </a:lnTo>
                  <a:lnTo>
                    <a:pt x="2100" y="587"/>
                  </a:lnTo>
                  <a:lnTo>
                    <a:pt x="2108" y="583"/>
                  </a:lnTo>
                  <a:lnTo>
                    <a:pt x="2114" y="580"/>
                  </a:lnTo>
                  <a:lnTo>
                    <a:pt x="2123" y="571"/>
                  </a:lnTo>
                  <a:lnTo>
                    <a:pt x="2130" y="563"/>
                  </a:lnTo>
                  <a:lnTo>
                    <a:pt x="2137" y="556"/>
                  </a:lnTo>
                  <a:lnTo>
                    <a:pt x="2142" y="552"/>
                  </a:lnTo>
                  <a:lnTo>
                    <a:pt x="2149" y="548"/>
                  </a:lnTo>
                  <a:lnTo>
                    <a:pt x="2149" y="548"/>
                  </a:lnTo>
                  <a:lnTo>
                    <a:pt x="2149" y="548"/>
                  </a:lnTo>
                  <a:lnTo>
                    <a:pt x="2155" y="546"/>
                  </a:lnTo>
                  <a:lnTo>
                    <a:pt x="2161" y="546"/>
                  </a:lnTo>
                  <a:lnTo>
                    <a:pt x="2161" y="546"/>
                  </a:lnTo>
                  <a:lnTo>
                    <a:pt x="2161" y="546"/>
                  </a:lnTo>
                  <a:lnTo>
                    <a:pt x="2167" y="547"/>
                  </a:lnTo>
                  <a:lnTo>
                    <a:pt x="2174" y="550"/>
                  </a:lnTo>
                  <a:lnTo>
                    <a:pt x="2180" y="555"/>
                  </a:lnTo>
                  <a:lnTo>
                    <a:pt x="2185" y="560"/>
                  </a:lnTo>
                  <a:lnTo>
                    <a:pt x="2191" y="565"/>
                  </a:lnTo>
                  <a:lnTo>
                    <a:pt x="2199" y="568"/>
                  </a:lnTo>
                  <a:lnTo>
                    <a:pt x="2206" y="572"/>
                  </a:lnTo>
                  <a:lnTo>
                    <a:pt x="2216" y="573"/>
                  </a:lnTo>
                  <a:lnTo>
                    <a:pt x="2216" y="573"/>
                  </a:lnTo>
                  <a:lnTo>
                    <a:pt x="2216" y="573"/>
                  </a:lnTo>
                  <a:lnTo>
                    <a:pt x="2229" y="572"/>
                  </a:lnTo>
                  <a:lnTo>
                    <a:pt x="2229" y="572"/>
                  </a:lnTo>
                  <a:lnTo>
                    <a:pt x="2229" y="572"/>
                  </a:lnTo>
                  <a:lnTo>
                    <a:pt x="2237" y="568"/>
                  </a:lnTo>
                  <a:lnTo>
                    <a:pt x="2246" y="565"/>
                  </a:lnTo>
                  <a:lnTo>
                    <a:pt x="2255" y="557"/>
                  </a:lnTo>
                  <a:lnTo>
                    <a:pt x="2264" y="550"/>
                  </a:lnTo>
                  <a:lnTo>
                    <a:pt x="2280" y="532"/>
                  </a:lnTo>
                  <a:lnTo>
                    <a:pt x="2295" y="514"/>
                  </a:lnTo>
                  <a:lnTo>
                    <a:pt x="2295" y="514"/>
                  </a:lnTo>
                  <a:lnTo>
                    <a:pt x="2295" y="514"/>
                  </a:lnTo>
                  <a:lnTo>
                    <a:pt x="2309" y="494"/>
                  </a:lnTo>
                  <a:lnTo>
                    <a:pt x="2317" y="477"/>
                  </a:lnTo>
                  <a:lnTo>
                    <a:pt x="2327" y="462"/>
                  </a:lnTo>
                  <a:lnTo>
                    <a:pt x="2327" y="462"/>
                  </a:lnTo>
                  <a:lnTo>
                    <a:pt x="2327" y="462"/>
                  </a:lnTo>
                  <a:lnTo>
                    <a:pt x="2364" y="426"/>
                  </a:lnTo>
                  <a:lnTo>
                    <a:pt x="2395" y="399"/>
                  </a:lnTo>
                  <a:lnTo>
                    <a:pt x="2408" y="387"/>
                  </a:lnTo>
                  <a:lnTo>
                    <a:pt x="2421" y="379"/>
                  </a:lnTo>
                  <a:lnTo>
                    <a:pt x="2421" y="379"/>
                  </a:lnTo>
                  <a:lnTo>
                    <a:pt x="2421" y="379"/>
                  </a:lnTo>
                  <a:lnTo>
                    <a:pt x="2428" y="375"/>
                  </a:lnTo>
                  <a:lnTo>
                    <a:pt x="2438" y="372"/>
                  </a:lnTo>
                  <a:lnTo>
                    <a:pt x="2448" y="371"/>
                  </a:lnTo>
                  <a:lnTo>
                    <a:pt x="2460" y="370"/>
                  </a:lnTo>
                  <a:lnTo>
                    <a:pt x="2460" y="370"/>
                  </a:lnTo>
                  <a:lnTo>
                    <a:pt x="2460" y="370"/>
                  </a:lnTo>
                  <a:lnTo>
                    <a:pt x="2482" y="371"/>
                  </a:lnTo>
                  <a:lnTo>
                    <a:pt x="2502" y="372"/>
                  </a:lnTo>
                  <a:lnTo>
                    <a:pt x="2502" y="372"/>
                  </a:lnTo>
                  <a:lnTo>
                    <a:pt x="2502" y="372"/>
                  </a:lnTo>
                  <a:lnTo>
                    <a:pt x="2513" y="371"/>
                  </a:lnTo>
                  <a:lnTo>
                    <a:pt x="2518" y="370"/>
                  </a:lnTo>
                  <a:lnTo>
                    <a:pt x="2522" y="369"/>
                  </a:lnTo>
                  <a:lnTo>
                    <a:pt x="2522" y="369"/>
                  </a:lnTo>
                  <a:lnTo>
                    <a:pt x="2522" y="369"/>
                  </a:lnTo>
                  <a:lnTo>
                    <a:pt x="2537" y="360"/>
                  </a:lnTo>
                  <a:lnTo>
                    <a:pt x="2552" y="350"/>
                  </a:lnTo>
                  <a:lnTo>
                    <a:pt x="2581" y="330"/>
                  </a:lnTo>
                  <a:lnTo>
                    <a:pt x="2581" y="330"/>
                  </a:lnTo>
                  <a:lnTo>
                    <a:pt x="2581" y="330"/>
                  </a:lnTo>
                  <a:lnTo>
                    <a:pt x="2586" y="326"/>
                  </a:lnTo>
                  <a:lnTo>
                    <a:pt x="2590" y="321"/>
                  </a:lnTo>
                  <a:lnTo>
                    <a:pt x="2592" y="316"/>
                  </a:lnTo>
                  <a:lnTo>
                    <a:pt x="2592" y="311"/>
                  </a:lnTo>
                  <a:lnTo>
                    <a:pt x="2592" y="311"/>
                  </a:lnTo>
                  <a:lnTo>
                    <a:pt x="2592" y="311"/>
                  </a:lnTo>
                  <a:lnTo>
                    <a:pt x="2592" y="305"/>
                  </a:lnTo>
                  <a:lnTo>
                    <a:pt x="2591" y="300"/>
                  </a:lnTo>
                  <a:lnTo>
                    <a:pt x="2588" y="295"/>
                  </a:lnTo>
                  <a:lnTo>
                    <a:pt x="2585" y="291"/>
                  </a:lnTo>
                  <a:lnTo>
                    <a:pt x="2585" y="291"/>
                  </a:lnTo>
                  <a:lnTo>
                    <a:pt x="2585" y="291"/>
                  </a:lnTo>
                  <a:lnTo>
                    <a:pt x="2586" y="290"/>
                  </a:lnTo>
                  <a:lnTo>
                    <a:pt x="2586" y="290"/>
                  </a:lnTo>
                  <a:lnTo>
                    <a:pt x="2590" y="295"/>
                  </a:lnTo>
                  <a:lnTo>
                    <a:pt x="2592" y="300"/>
                  </a:lnTo>
                  <a:lnTo>
                    <a:pt x="2593" y="305"/>
                  </a:lnTo>
                  <a:lnTo>
                    <a:pt x="2595" y="311"/>
                  </a:lnTo>
                  <a:lnTo>
                    <a:pt x="2595" y="311"/>
                  </a:lnTo>
                  <a:lnTo>
                    <a:pt x="2595" y="311"/>
                  </a:lnTo>
                  <a:lnTo>
                    <a:pt x="2593" y="316"/>
                  </a:lnTo>
                  <a:lnTo>
                    <a:pt x="2591" y="323"/>
                  </a:lnTo>
                  <a:lnTo>
                    <a:pt x="2587" y="328"/>
                  </a:lnTo>
                  <a:lnTo>
                    <a:pt x="2582" y="331"/>
                  </a:lnTo>
                  <a:lnTo>
                    <a:pt x="2582" y="331"/>
                  </a:lnTo>
                  <a:lnTo>
                    <a:pt x="2582" y="331"/>
                  </a:lnTo>
                  <a:lnTo>
                    <a:pt x="2553" y="351"/>
                  </a:lnTo>
                  <a:lnTo>
                    <a:pt x="2538" y="361"/>
                  </a:lnTo>
                  <a:lnTo>
                    <a:pt x="2523" y="370"/>
                  </a:lnTo>
                  <a:lnTo>
                    <a:pt x="2523" y="370"/>
                  </a:lnTo>
                  <a:lnTo>
                    <a:pt x="2523" y="370"/>
                  </a:lnTo>
                  <a:lnTo>
                    <a:pt x="2520" y="371"/>
                  </a:lnTo>
                  <a:lnTo>
                    <a:pt x="2515" y="372"/>
                  </a:lnTo>
                  <a:lnTo>
                    <a:pt x="2502" y="374"/>
                  </a:lnTo>
                  <a:lnTo>
                    <a:pt x="2502" y="374"/>
                  </a:lnTo>
                  <a:lnTo>
                    <a:pt x="2502" y="374"/>
                  </a:lnTo>
                  <a:lnTo>
                    <a:pt x="2482" y="372"/>
                  </a:lnTo>
                  <a:lnTo>
                    <a:pt x="2460" y="371"/>
                  </a:lnTo>
                  <a:lnTo>
                    <a:pt x="2460" y="371"/>
                  </a:lnTo>
                  <a:lnTo>
                    <a:pt x="2460" y="371"/>
                  </a:lnTo>
                  <a:lnTo>
                    <a:pt x="2448" y="372"/>
                  </a:lnTo>
                  <a:lnTo>
                    <a:pt x="2438" y="374"/>
                  </a:lnTo>
                  <a:lnTo>
                    <a:pt x="2430" y="376"/>
                  </a:lnTo>
                  <a:lnTo>
                    <a:pt x="2421" y="380"/>
                  </a:lnTo>
                  <a:lnTo>
                    <a:pt x="2421" y="380"/>
                  </a:lnTo>
                  <a:lnTo>
                    <a:pt x="2421" y="380"/>
                  </a:lnTo>
                  <a:lnTo>
                    <a:pt x="2410" y="389"/>
                  </a:lnTo>
                  <a:lnTo>
                    <a:pt x="2396" y="400"/>
                  </a:lnTo>
                  <a:lnTo>
                    <a:pt x="2365" y="427"/>
                  </a:lnTo>
                  <a:lnTo>
                    <a:pt x="2327" y="462"/>
                  </a:lnTo>
                  <a:lnTo>
                    <a:pt x="2327" y="462"/>
                  </a:lnTo>
                  <a:lnTo>
                    <a:pt x="2327" y="462"/>
                  </a:lnTo>
                  <a:lnTo>
                    <a:pt x="2320" y="479"/>
                  </a:lnTo>
                  <a:lnTo>
                    <a:pt x="2310" y="495"/>
                  </a:lnTo>
                  <a:lnTo>
                    <a:pt x="2296" y="514"/>
                  </a:lnTo>
                  <a:lnTo>
                    <a:pt x="2281" y="534"/>
                  </a:lnTo>
                  <a:lnTo>
                    <a:pt x="2274" y="542"/>
                  </a:lnTo>
                  <a:lnTo>
                    <a:pt x="2265" y="551"/>
                  </a:lnTo>
                  <a:lnTo>
                    <a:pt x="2256" y="558"/>
                  </a:lnTo>
                  <a:lnTo>
                    <a:pt x="2247" y="566"/>
                  </a:lnTo>
                  <a:lnTo>
                    <a:pt x="2239" y="570"/>
                  </a:lnTo>
                  <a:lnTo>
                    <a:pt x="2229" y="573"/>
                  </a:lnTo>
                  <a:lnTo>
                    <a:pt x="2229" y="573"/>
                  </a:lnTo>
                  <a:lnTo>
                    <a:pt x="2229" y="573"/>
                  </a:lnTo>
                  <a:lnTo>
                    <a:pt x="2216" y="575"/>
                  </a:lnTo>
                  <a:lnTo>
                    <a:pt x="2216" y="575"/>
                  </a:lnTo>
                  <a:lnTo>
                    <a:pt x="2216" y="575"/>
                  </a:lnTo>
                  <a:lnTo>
                    <a:pt x="2206" y="573"/>
                  </a:lnTo>
                  <a:lnTo>
                    <a:pt x="2197" y="570"/>
                  </a:lnTo>
                  <a:lnTo>
                    <a:pt x="2191" y="566"/>
                  </a:lnTo>
                  <a:lnTo>
                    <a:pt x="2185" y="561"/>
                  </a:lnTo>
                  <a:lnTo>
                    <a:pt x="2174" y="551"/>
                  </a:lnTo>
                  <a:lnTo>
                    <a:pt x="2167" y="548"/>
                  </a:lnTo>
                  <a:lnTo>
                    <a:pt x="2161" y="547"/>
                  </a:lnTo>
                  <a:lnTo>
                    <a:pt x="2161" y="547"/>
                  </a:lnTo>
                  <a:lnTo>
                    <a:pt x="2161" y="547"/>
                  </a:lnTo>
                  <a:lnTo>
                    <a:pt x="2155" y="548"/>
                  </a:lnTo>
                  <a:lnTo>
                    <a:pt x="2149" y="550"/>
                  </a:lnTo>
                  <a:lnTo>
                    <a:pt x="2149" y="550"/>
                  </a:lnTo>
                  <a:lnTo>
                    <a:pt x="2149" y="550"/>
                  </a:lnTo>
                  <a:lnTo>
                    <a:pt x="2144" y="553"/>
                  </a:lnTo>
                  <a:lnTo>
                    <a:pt x="2139" y="557"/>
                  </a:lnTo>
                  <a:lnTo>
                    <a:pt x="2131" y="565"/>
                  </a:lnTo>
                  <a:lnTo>
                    <a:pt x="2124" y="572"/>
                  </a:lnTo>
                  <a:lnTo>
                    <a:pt x="2115" y="581"/>
                  </a:lnTo>
                  <a:lnTo>
                    <a:pt x="2109" y="585"/>
                  </a:lnTo>
                  <a:lnTo>
                    <a:pt x="2101" y="588"/>
                  </a:lnTo>
                  <a:lnTo>
                    <a:pt x="2091" y="593"/>
                  </a:lnTo>
                  <a:lnTo>
                    <a:pt x="2080" y="596"/>
                  </a:lnTo>
                  <a:lnTo>
                    <a:pt x="2066" y="600"/>
                  </a:lnTo>
                  <a:lnTo>
                    <a:pt x="2049" y="602"/>
                  </a:lnTo>
                  <a:lnTo>
                    <a:pt x="2030" y="605"/>
                  </a:lnTo>
                  <a:lnTo>
                    <a:pt x="2006" y="607"/>
                  </a:lnTo>
                  <a:lnTo>
                    <a:pt x="2006" y="607"/>
                  </a:lnTo>
                  <a:lnTo>
                    <a:pt x="1777" y="817"/>
                  </a:lnTo>
                  <a:lnTo>
                    <a:pt x="1777" y="817"/>
                  </a:lnTo>
                  <a:lnTo>
                    <a:pt x="1773" y="818"/>
                  </a:lnTo>
                  <a:lnTo>
                    <a:pt x="1765" y="823"/>
                  </a:lnTo>
                  <a:lnTo>
                    <a:pt x="1754" y="827"/>
                  </a:lnTo>
                  <a:lnTo>
                    <a:pt x="1748" y="829"/>
                  </a:lnTo>
                  <a:lnTo>
                    <a:pt x="1742" y="829"/>
                  </a:lnTo>
                  <a:lnTo>
                    <a:pt x="1742" y="829"/>
                  </a:lnTo>
                  <a:lnTo>
                    <a:pt x="1742" y="829"/>
                  </a:lnTo>
                  <a:lnTo>
                    <a:pt x="1738" y="831"/>
                  </a:lnTo>
                  <a:lnTo>
                    <a:pt x="1733" y="832"/>
                  </a:lnTo>
                  <a:lnTo>
                    <a:pt x="1723" y="838"/>
                  </a:lnTo>
                  <a:lnTo>
                    <a:pt x="1698" y="859"/>
                  </a:lnTo>
                  <a:lnTo>
                    <a:pt x="1685" y="869"/>
                  </a:lnTo>
                  <a:lnTo>
                    <a:pt x="1673" y="879"/>
                  </a:lnTo>
                  <a:lnTo>
                    <a:pt x="1663" y="886"/>
                  </a:lnTo>
                  <a:lnTo>
                    <a:pt x="1658" y="888"/>
                  </a:lnTo>
                  <a:lnTo>
                    <a:pt x="1654" y="888"/>
                  </a:lnTo>
                  <a:lnTo>
                    <a:pt x="1654" y="888"/>
                  </a:lnTo>
                  <a:lnTo>
                    <a:pt x="1654" y="888"/>
                  </a:lnTo>
                  <a:lnTo>
                    <a:pt x="1652" y="889"/>
                  </a:lnTo>
                  <a:lnTo>
                    <a:pt x="1649" y="892"/>
                  </a:lnTo>
                  <a:lnTo>
                    <a:pt x="1647" y="896"/>
                  </a:lnTo>
                  <a:lnTo>
                    <a:pt x="1644" y="901"/>
                  </a:lnTo>
                  <a:lnTo>
                    <a:pt x="1639" y="914"/>
                  </a:lnTo>
                  <a:lnTo>
                    <a:pt x="1636" y="929"/>
                  </a:lnTo>
                  <a:lnTo>
                    <a:pt x="1636" y="929"/>
                  </a:lnTo>
                  <a:lnTo>
                    <a:pt x="1636" y="929"/>
                  </a:lnTo>
                  <a:lnTo>
                    <a:pt x="1631" y="947"/>
                  </a:lnTo>
                  <a:lnTo>
                    <a:pt x="1624" y="964"/>
                  </a:lnTo>
                  <a:lnTo>
                    <a:pt x="1618" y="979"/>
                  </a:lnTo>
                  <a:lnTo>
                    <a:pt x="1613" y="987"/>
                  </a:lnTo>
                  <a:lnTo>
                    <a:pt x="1608" y="992"/>
                  </a:lnTo>
                  <a:lnTo>
                    <a:pt x="1608" y="992"/>
                  </a:lnTo>
                  <a:lnTo>
                    <a:pt x="1608" y="992"/>
                  </a:lnTo>
                  <a:lnTo>
                    <a:pt x="1601" y="1000"/>
                  </a:lnTo>
                  <a:lnTo>
                    <a:pt x="1594" y="1010"/>
                  </a:lnTo>
                  <a:lnTo>
                    <a:pt x="1581" y="1034"/>
                  </a:lnTo>
                  <a:lnTo>
                    <a:pt x="1556" y="1082"/>
                  </a:lnTo>
                  <a:lnTo>
                    <a:pt x="1556" y="1082"/>
                  </a:lnTo>
                  <a:lnTo>
                    <a:pt x="1556" y="1082"/>
                  </a:lnTo>
                  <a:lnTo>
                    <a:pt x="1554" y="1083"/>
                  </a:lnTo>
                  <a:lnTo>
                    <a:pt x="1554" y="1083"/>
                  </a:lnTo>
                  <a:lnTo>
                    <a:pt x="1554" y="1083"/>
                  </a:lnTo>
                  <a:lnTo>
                    <a:pt x="1539" y="1080"/>
                  </a:lnTo>
                  <a:lnTo>
                    <a:pt x="1524" y="1078"/>
                  </a:lnTo>
                  <a:lnTo>
                    <a:pt x="1509" y="1073"/>
                  </a:lnTo>
                  <a:lnTo>
                    <a:pt x="1496" y="1068"/>
                  </a:lnTo>
                  <a:lnTo>
                    <a:pt x="1496" y="1068"/>
                  </a:lnTo>
                  <a:lnTo>
                    <a:pt x="1496" y="1068"/>
                  </a:lnTo>
                  <a:lnTo>
                    <a:pt x="1488" y="1063"/>
                  </a:lnTo>
                  <a:lnTo>
                    <a:pt x="1483" y="1059"/>
                  </a:lnTo>
                  <a:lnTo>
                    <a:pt x="1476" y="1052"/>
                  </a:lnTo>
                  <a:lnTo>
                    <a:pt x="1471" y="1048"/>
                  </a:lnTo>
                  <a:lnTo>
                    <a:pt x="1467" y="1047"/>
                  </a:lnTo>
                  <a:lnTo>
                    <a:pt x="1463" y="1045"/>
                  </a:lnTo>
                  <a:lnTo>
                    <a:pt x="1463" y="1045"/>
                  </a:lnTo>
                  <a:lnTo>
                    <a:pt x="1463" y="1045"/>
                  </a:lnTo>
                  <a:lnTo>
                    <a:pt x="1454" y="1047"/>
                  </a:lnTo>
                  <a:lnTo>
                    <a:pt x="1441" y="1052"/>
                  </a:lnTo>
                  <a:lnTo>
                    <a:pt x="1441" y="1052"/>
                  </a:lnTo>
                  <a:lnTo>
                    <a:pt x="1441" y="1052"/>
                  </a:lnTo>
                  <a:lnTo>
                    <a:pt x="1411" y="1062"/>
                  </a:lnTo>
                  <a:lnTo>
                    <a:pt x="1380" y="1072"/>
                  </a:lnTo>
                  <a:lnTo>
                    <a:pt x="1351" y="1079"/>
                  </a:lnTo>
                  <a:lnTo>
                    <a:pt x="1338" y="1082"/>
                  </a:lnTo>
                  <a:lnTo>
                    <a:pt x="1327" y="1083"/>
                  </a:lnTo>
                  <a:lnTo>
                    <a:pt x="1327" y="1083"/>
                  </a:lnTo>
                  <a:lnTo>
                    <a:pt x="1327" y="1083"/>
                  </a:lnTo>
                  <a:lnTo>
                    <a:pt x="1241" y="1083"/>
                  </a:lnTo>
                  <a:lnTo>
                    <a:pt x="1241" y="1083"/>
                  </a:lnTo>
                  <a:lnTo>
                    <a:pt x="1241" y="1083"/>
                  </a:lnTo>
                  <a:lnTo>
                    <a:pt x="1226" y="1082"/>
                  </a:lnTo>
                  <a:lnTo>
                    <a:pt x="1211" y="1078"/>
                  </a:lnTo>
                  <a:lnTo>
                    <a:pt x="1197" y="1073"/>
                  </a:lnTo>
                  <a:lnTo>
                    <a:pt x="1184" y="1067"/>
                  </a:lnTo>
                  <a:lnTo>
                    <a:pt x="1162" y="1057"/>
                  </a:lnTo>
                  <a:lnTo>
                    <a:pt x="1152" y="1053"/>
                  </a:lnTo>
                  <a:lnTo>
                    <a:pt x="1144" y="1052"/>
                  </a:lnTo>
                  <a:lnTo>
                    <a:pt x="1144" y="1052"/>
                  </a:lnTo>
                  <a:lnTo>
                    <a:pt x="1144" y="1052"/>
                  </a:lnTo>
                  <a:lnTo>
                    <a:pt x="1136" y="1052"/>
                  </a:lnTo>
                  <a:lnTo>
                    <a:pt x="1127" y="1054"/>
                  </a:lnTo>
                  <a:lnTo>
                    <a:pt x="1117" y="1059"/>
                  </a:lnTo>
                  <a:lnTo>
                    <a:pt x="1107" y="1064"/>
                  </a:lnTo>
                  <a:lnTo>
                    <a:pt x="1089" y="1077"/>
                  </a:lnTo>
                  <a:lnTo>
                    <a:pt x="1072" y="1090"/>
                  </a:lnTo>
                  <a:lnTo>
                    <a:pt x="1072" y="1090"/>
                  </a:lnTo>
                  <a:lnTo>
                    <a:pt x="1072" y="1090"/>
                  </a:lnTo>
                  <a:lnTo>
                    <a:pt x="1069" y="1094"/>
                  </a:lnTo>
                  <a:lnTo>
                    <a:pt x="1065" y="1095"/>
                  </a:lnTo>
                  <a:lnTo>
                    <a:pt x="1061" y="1098"/>
                  </a:lnTo>
                  <a:lnTo>
                    <a:pt x="1057" y="1098"/>
                  </a:lnTo>
                  <a:lnTo>
                    <a:pt x="1057" y="1098"/>
                  </a:lnTo>
                  <a:lnTo>
                    <a:pt x="1057" y="1098"/>
                  </a:lnTo>
                  <a:lnTo>
                    <a:pt x="1054" y="1096"/>
                  </a:lnTo>
                  <a:lnTo>
                    <a:pt x="1050" y="1094"/>
                  </a:lnTo>
                  <a:lnTo>
                    <a:pt x="1047" y="1091"/>
                  </a:lnTo>
                  <a:lnTo>
                    <a:pt x="1047" y="1086"/>
                  </a:lnTo>
                  <a:lnTo>
                    <a:pt x="1047" y="108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9711683" y="1474109"/>
            <a:ext cx="1280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4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60%</a:t>
            </a: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9475897" y="1941567"/>
            <a:ext cx="235786" cy="153306"/>
          </a:xfrm>
          <a:prstGeom prst="triangl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640" y="2448873"/>
            <a:ext cx="1750260" cy="1365933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10386091" y="2460760"/>
            <a:ext cx="168584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4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2,5-3 </a:t>
            </a:r>
            <a:r>
              <a:rPr lang="ru-RU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млрд. м3</a:t>
            </a:r>
          </a:p>
        </p:txBody>
      </p:sp>
      <p:sp>
        <p:nvSpPr>
          <p:cNvPr id="28" name="Равнобедренный треугольник 27"/>
          <p:cNvSpPr/>
          <p:nvPr/>
        </p:nvSpPr>
        <p:spPr>
          <a:xfrm>
            <a:off x="10203780" y="2929318"/>
            <a:ext cx="235786" cy="153306"/>
          </a:xfrm>
          <a:prstGeom prst="triangle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80" r="3905"/>
          <a:stretch/>
        </p:blipFill>
        <p:spPr>
          <a:xfrm>
            <a:off x="8348465" y="3972945"/>
            <a:ext cx="1772155" cy="2342839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0595"/>
          <a:stretch/>
        </p:blipFill>
        <p:spPr>
          <a:xfrm>
            <a:off x="6523883" y="3972945"/>
            <a:ext cx="1767442" cy="234283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4" r="41787"/>
          <a:stretch/>
        </p:blipFill>
        <p:spPr>
          <a:xfrm>
            <a:off x="10177760" y="3972945"/>
            <a:ext cx="1748110" cy="234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063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9CA65FD-1447-463B-A7D8-20D750438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8" y="-2584"/>
            <a:ext cx="12195148" cy="6860584"/>
          </a:xfrm>
          <a:prstGeom prst="rect">
            <a:avLst/>
          </a:prstGeom>
        </p:spPr>
      </p:pic>
      <p:grpSp>
        <p:nvGrpSpPr>
          <p:cNvPr id="33" name="Group 165">
            <a:extLst>
              <a:ext uri="{FF2B5EF4-FFF2-40B4-BE49-F238E27FC236}">
                <a16:creationId xmlns:a16="http://schemas.microsoft.com/office/drawing/2014/main" id="{580D8C13-CBA9-4D98-9272-2CD6CE1456DB}"/>
              </a:ext>
            </a:extLst>
          </p:cNvPr>
          <p:cNvGrpSpPr/>
          <p:nvPr/>
        </p:nvGrpSpPr>
        <p:grpSpPr>
          <a:xfrm>
            <a:off x="271508" y="256438"/>
            <a:ext cx="1957342" cy="905612"/>
            <a:chOff x="0" y="0"/>
            <a:chExt cx="5039995" cy="2480260"/>
          </a:xfrm>
        </p:grpSpPr>
        <p:sp>
          <p:nvSpPr>
            <p:cNvPr id="34" name="Shape 6">
              <a:extLst>
                <a:ext uri="{FF2B5EF4-FFF2-40B4-BE49-F238E27FC236}">
                  <a16:creationId xmlns:a16="http://schemas.microsoft.com/office/drawing/2014/main" id="{7A0714E4-436B-446E-8DEF-096E75B6F359}"/>
                </a:ext>
              </a:extLst>
            </p:cNvPr>
            <p:cNvSpPr/>
            <p:nvPr userDrawn="1"/>
          </p:nvSpPr>
          <p:spPr>
            <a:xfrm>
              <a:off x="1585079" y="760376"/>
              <a:ext cx="316446" cy="860006"/>
            </a:xfrm>
            <a:custGeom>
              <a:avLst/>
              <a:gdLst/>
              <a:ahLst/>
              <a:cxnLst/>
              <a:rect l="0" t="0" r="0" b="0"/>
              <a:pathLst>
                <a:path w="316446" h="860006">
                  <a:moveTo>
                    <a:pt x="0" y="0"/>
                  </a:moveTo>
                  <a:lnTo>
                    <a:pt x="316446" y="0"/>
                  </a:lnTo>
                  <a:lnTo>
                    <a:pt x="316446" y="106743"/>
                  </a:lnTo>
                  <a:lnTo>
                    <a:pt x="165926" y="106743"/>
                  </a:lnTo>
                  <a:lnTo>
                    <a:pt x="165926" y="860006"/>
                  </a:lnTo>
                  <a:lnTo>
                    <a:pt x="0" y="86000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5" name="Shape 7">
              <a:extLst>
                <a:ext uri="{FF2B5EF4-FFF2-40B4-BE49-F238E27FC236}">
                  <a16:creationId xmlns:a16="http://schemas.microsoft.com/office/drawing/2014/main" id="{43382F8E-6D65-4174-8345-079653FEDC6B}"/>
                </a:ext>
              </a:extLst>
            </p:cNvPr>
            <p:cNvSpPr/>
            <p:nvPr userDrawn="1"/>
          </p:nvSpPr>
          <p:spPr>
            <a:xfrm>
              <a:off x="1914474" y="760348"/>
              <a:ext cx="216884" cy="860031"/>
            </a:xfrm>
            <a:custGeom>
              <a:avLst/>
              <a:gdLst/>
              <a:ahLst/>
              <a:cxnLst/>
              <a:rect l="0" t="0" r="0" b="0"/>
              <a:pathLst>
                <a:path w="216884" h="860031">
                  <a:moveTo>
                    <a:pt x="86525" y="0"/>
                  </a:moveTo>
                  <a:lnTo>
                    <a:pt x="216884" y="0"/>
                  </a:lnTo>
                  <a:lnTo>
                    <a:pt x="216884" y="106820"/>
                  </a:lnTo>
                  <a:lnTo>
                    <a:pt x="212192" y="106820"/>
                  </a:lnTo>
                  <a:lnTo>
                    <a:pt x="183655" y="536918"/>
                  </a:lnTo>
                  <a:lnTo>
                    <a:pt x="216884" y="536918"/>
                  </a:lnTo>
                  <a:lnTo>
                    <a:pt x="216884" y="631635"/>
                  </a:lnTo>
                  <a:lnTo>
                    <a:pt x="177889" y="631635"/>
                  </a:lnTo>
                  <a:lnTo>
                    <a:pt x="162306" y="860031"/>
                  </a:lnTo>
                  <a:lnTo>
                    <a:pt x="0" y="860031"/>
                  </a:lnTo>
                  <a:lnTo>
                    <a:pt x="8652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6" name="Shape 8">
              <a:extLst>
                <a:ext uri="{FF2B5EF4-FFF2-40B4-BE49-F238E27FC236}">
                  <a16:creationId xmlns:a16="http://schemas.microsoft.com/office/drawing/2014/main" id="{C278B65C-B191-4D56-BBAF-1878030CA12E}"/>
                </a:ext>
              </a:extLst>
            </p:cNvPr>
            <p:cNvSpPr/>
            <p:nvPr userDrawn="1"/>
          </p:nvSpPr>
          <p:spPr>
            <a:xfrm>
              <a:off x="2131359" y="760348"/>
              <a:ext cx="216960" cy="860031"/>
            </a:xfrm>
            <a:custGeom>
              <a:avLst/>
              <a:gdLst/>
              <a:ahLst/>
              <a:cxnLst/>
              <a:rect l="0" t="0" r="0" b="0"/>
              <a:pathLst>
                <a:path w="216960" h="860031">
                  <a:moveTo>
                    <a:pt x="0" y="0"/>
                  </a:moveTo>
                  <a:lnTo>
                    <a:pt x="130550" y="0"/>
                  </a:lnTo>
                  <a:lnTo>
                    <a:pt x="216960" y="860031"/>
                  </a:lnTo>
                  <a:lnTo>
                    <a:pt x="54527" y="860031"/>
                  </a:lnTo>
                  <a:lnTo>
                    <a:pt x="39249" y="631635"/>
                  </a:lnTo>
                  <a:lnTo>
                    <a:pt x="0" y="631635"/>
                  </a:lnTo>
                  <a:lnTo>
                    <a:pt x="0" y="536918"/>
                  </a:lnTo>
                  <a:lnTo>
                    <a:pt x="33230" y="536918"/>
                  </a:lnTo>
                  <a:lnTo>
                    <a:pt x="4756" y="106820"/>
                  </a:lnTo>
                  <a:lnTo>
                    <a:pt x="0" y="10682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7" name="Shape 9">
              <a:extLst>
                <a:ext uri="{FF2B5EF4-FFF2-40B4-BE49-F238E27FC236}">
                  <a16:creationId xmlns:a16="http://schemas.microsoft.com/office/drawing/2014/main" id="{162003F1-4641-4707-984B-16BE20832557}"/>
                </a:ext>
              </a:extLst>
            </p:cNvPr>
            <p:cNvSpPr/>
            <p:nvPr userDrawn="1"/>
          </p:nvSpPr>
          <p:spPr>
            <a:xfrm>
              <a:off x="2419986" y="760340"/>
              <a:ext cx="384137" cy="860044"/>
            </a:xfrm>
            <a:custGeom>
              <a:avLst/>
              <a:gdLst/>
              <a:ahLst/>
              <a:cxnLst/>
              <a:rect l="0" t="0" r="0" b="0"/>
              <a:pathLst>
                <a:path w="384137" h="860044">
                  <a:moveTo>
                    <a:pt x="123152" y="0"/>
                  </a:moveTo>
                  <a:lnTo>
                    <a:pt x="260731" y="0"/>
                  </a:lnTo>
                  <a:cubicBezTo>
                    <a:pt x="377012" y="0"/>
                    <a:pt x="384137" y="93459"/>
                    <a:pt x="384137" y="153594"/>
                  </a:cubicBezTo>
                  <a:lnTo>
                    <a:pt x="384137" y="291389"/>
                  </a:lnTo>
                  <a:cubicBezTo>
                    <a:pt x="384137" y="384683"/>
                    <a:pt x="321285" y="410401"/>
                    <a:pt x="271285" y="407937"/>
                  </a:cubicBezTo>
                  <a:lnTo>
                    <a:pt x="271285" y="416649"/>
                  </a:lnTo>
                  <a:cubicBezTo>
                    <a:pt x="382778" y="414020"/>
                    <a:pt x="384137" y="502564"/>
                    <a:pt x="384137" y="533375"/>
                  </a:cubicBezTo>
                  <a:lnTo>
                    <a:pt x="384137" y="706501"/>
                  </a:lnTo>
                  <a:cubicBezTo>
                    <a:pt x="384137" y="766648"/>
                    <a:pt x="377012" y="860044"/>
                    <a:pt x="260731" y="860044"/>
                  </a:cubicBezTo>
                  <a:lnTo>
                    <a:pt x="123152" y="860044"/>
                  </a:lnTo>
                  <a:cubicBezTo>
                    <a:pt x="7049" y="860044"/>
                    <a:pt x="0" y="766648"/>
                    <a:pt x="0" y="706501"/>
                  </a:cubicBezTo>
                  <a:lnTo>
                    <a:pt x="0" y="558991"/>
                  </a:lnTo>
                  <a:lnTo>
                    <a:pt x="165926" y="558991"/>
                  </a:lnTo>
                  <a:lnTo>
                    <a:pt x="165926" y="720928"/>
                  </a:lnTo>
                  <a:cubicBezTo>
                    <a:pt x="165926" y="743077"/>
                    <a:pt x="182499" y="749097"/>
                    <a:pt x="191884" y="749097"/>
                  </a:cubicBezTo>
                  <a:cubicBezTo>
                    <a:pt x="207404" y="749097"/>
                    <a:pt x="218135" y="735597"/>
                    <a:pt x="218135" y="720928"/>
                  </a:cubicBezTo>
                  <a:lnTo>
                    <a:pt x="218135" y="521030"/>
                  </a:lnTo>
                  <a:cubicBezTo>
                    <a:pt x="218135" y="493916"/>
                    <a:pt x="213347" y="464299"/>
                    <a:pt x="151562" y="464299"/>
                  </a:cubicBezTo>
                  <a:lnTo>
                    <a:pt x="84125" y="464299"/>
                  </a:lnTo>
                  <a:lnTo>
                    <a:pt x="84125" y="369862"/>
                  </a:lnTo>
                  <a:lnTo>
                    <a:pt x="153899" y="369862"/>
                  </a:lnTo>
                  <a:cubicBezTo>
                    <a:pt x="201397" y="369862"/>
                    <a:pt x="218135" y="358673"/>
                    <a:pt x="218135" y="306019"/>
                  </a:cubicBezTo>
                  <a:lnTo>
                    <a:pt x="218135" y="135026"/>
                  </a:lnTo>
                  <a:cubicBezTo>
                    <a:pt x="218135" y="120218"/>
                    <a:pt x="207404" y="106832"/>
                    <a:pt x="191884" y="106832"/>
                  </a:cubicBezTo>
                  <a:cubicBezTo>
                    <a:pt x="182499" y="106832"/>
                    <a:pt x="165926" y="112903"/>
                    <a:pt x="165926" y="135026"/>
                  </a:cubicBezTo>
                  <a:lnTo>
                    <a:pt x="165926" y="275273"/>
                  </a:lnTo>
                  <a:lnTo>
                    <a:pt x="0" y="275273"/>
                  </a:lnTo>
                  <a:lnTo>
                    <a:pt x="0" y="153594"/>
                  </a:lnTo>
                  <a:cubicBezTo>
                    <a:pt x="0" y="93459"/>
                    <a:pt x="7049" y="0"/>
                    <a:pt x="123152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8" name="Shape 10">
              <a:extLst>
                <a:ext uri="{FF2B5EF4-FFF2-40B4-BE49-F238E27FC236}">
                  <a16:creationId xmlns:a16="http://schemas.microsoft.com/office/drawing/2014/main" id="{B4E995D4-A189-4448-9BD0-811F98B2501C}"/>
                </a:ext>
              </a:extLst>
            </p:cNvPr>
            <p:cNvSpPr/>
            <p:nvPr userDrawn="1"/>
          </p:nvSpPr>
          <p:spPr>
            <a:xfrm>
              <a:off x="2913098" y="760376"/>
              <a:ext cx="384201" cy="860006"/>
            </a:xfrm>
            <a:custGeom>
              <a:avLst/>
              <a:gdLst/>
              <a:ahLst/>
              <a:cxnLst/>
              <a:rect l="0" t="0" r="0" b="0"/>
              <a:pathLst>
                <a:path w="384201" h="860006">
                  <a:moveTo>
                    <a:pt x="0" y="0"/>
                  </a:moveTo>
                  <a:lnTo>
                    <a:pt x="384201" y="0"/>
                  </a:lnTo>
                  <a:lnTo>
                    <a:pt x="384201" y="860006"/>
                  </a:lnTo>
                  <a:lnTo>
                    <a:pt x="218148" y="860006"/>
                  </a:lnTo>
                  <a:lnTo>
                    <a:pt x="218148" y="106743"/>
                  </a:lnTo>
                  <a:lnTo>
                    <a:pt x="165989" y="106743"/>
                  </a:lnTo>
                  <a:lnTo>
                    <a:pt x="165989" y="860006"/>
                  </a:lnTo>
                  <a:lnTo>
                    <a:pt x="0" y="86000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39" name="Shape 11">
              <a:extLst>
                <a:ext uri="{FF2B5EF4-FFF2-40B4-BE49-F238E27FC236}">
                  <a16:creationId xmlns:a16="http://schemas.microsoft.com/office/drawing/2014/main" id="{FD31D5E8-D32F-4F23-BBC3-6DE6446260E1}"/>
                </a:ext>
              </a:extLst>
            </p:cNvPr>
            <p:cNvSpPr/>
            <p:nvPr userDrawn="1"/>
          </p:nvSpPr>
          <p:spPr>
            <a:xfrm>
              <a:off x="3406277" y="760348"/>
              <a:ext cx="191967" cy="860031"/>
            </a:xfrm>
            <a:custGeom>
              <a:avLst/>
              <a:gdLst/>
              <a:ahLst/>
              <a:cxnLst/>
              <a:rect l="0" t="0" r="0" b="0"/>
              <a:pathLst>
                <a:path w="191967" h="860031">
                  <a:moveTo>
                    <a:pt x="0" y="0"/>
                  </a:moveTo>
                  <a:lnTo>
                    <a:pt x="191967" y="0"/>
                  </a:lnTo>
                  <a:lnTo>
                    <a:pt x="191967" y="107958"/>
                  </a:lnTo>
                  <a:lnTo>
                    <a:pt x="187084" y="106820"/>
                  </a:lnTo>
                  <a:lnTo>
                    <a:pt x="165976" y="106820"/>
                  </a:lnTo>
                  <a:lnTo>
                    <a:pt x="165976" y="472948"/>
                  </a:lnTo>
                  <a:lnTo>
                    <a:pt x="187084" y="472948"/>
                  </a:lnTo>
                  <a:lnTo>
                    <a:pt x="191967" y="471819"/>
                  </a:lnTo>
                  <a:lnTo>
                    <a:pt x="191967" y="567665"/>
                  </a:lnTo>
                  <a:lnTo>
                    <a:pt x="165976" y="567665"/>
                  </a:lnTo>
                  <a:lnTo>
                    <a:pt x="165976" y="860031"/>
                  </a:lnTo>
                  <a:lnTo>
                    <a:pt x="0" y="860031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0" name="Shape 12">
              <a:extLst>
                <a:ext uri="{FF2B5EF4-FFF2-40B4-BE49-F238E27FC236}">
                  <a16:creationId xmlns:a16="http://schemas.microsoft.com/office/drawing/2014/main" id="{F466C5D5-952B-411A-A188-4C3AB1D13F73}"/>
                </a:ext>
              </a:extLst>
            </p:cNvPr>
            <p:cNvSpPr/>
            <p:nvPr userDrawn="1"/>
          </p:nvSpPr>
          <p:spPr>
            <a:xfrm>
              <a:off x="3598244" y="760348"/>
              <a:ext cx="192221" cy="567665"/>
            </a:xfrm>
            <a:custGeom>
              <a:avLst/>
              <a:gdLst/>
              <a:ahLst/>
              <a:cxnLst/>
              <a:rect l="0" t="0" r="0" b="0"/>
              <a:pathLst>
                <a:path w="192221" h="567665">
                  <a:moveTo>
                    <a:pt x="0" y="0"/>
                  </a:moveTo>
                  <a:lnTo>
                    <a:pt x="68815" y="0"/>
                  </a:lnTo>
                  <a:cubicBezTo>
                    <a:pt x="184931" y="0"/>
                    <a:pt x="192221" y="93447"/>
                    <a:pt x="192221" y="153556"/>
                  </a:cubicBezTo>
                  <a:lnTo>
                    <a:pt x="192221" y="414007"/>
                  </a:lnTo>
                  <a:cubicBezTo>
                    <a:pt x="192221" y="474205"/>
                    <a:pt x="184931" y="567665"/>
                    <a:pt x="68815" y="567665"/>
                  </a:cubicBezTo>
                  <a:lnTo>
                    <a:pt x="0" y="567665"/>
                  </a:lnTo>
                  <a:lnTo>
                    <a:pt x="0" y="471819"/>
                  </a:lnTo>
                  <a:lnTo>
                    <a:pt x="7608" y="470061"/>
                  </a:lnTo>
                  <a:cubicBezTo>
                    <a:pt x="18847" y="464356"/>
                    <a:pt x="25991" y="450409"/>
                    <a:pt x="25991" y="430111"/>
                  </a:cubicBezTo>
                  <a:lnTo>
                    <a:pt x="25991" y="149479"/>
                  </a:lnTo>
                  <a:cubicBezTo>
                    <a:pt x="25991" y="129458"/>
                    <a:pt x="18847" y="115472"/>
                    <a:pt x="7608" y="109731"/>
                  </a:cubicBezTo>
                  <a:lnTo>
                    <a:pt x="0" y="107958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1" name="Shape 13">
              <a:extLst>
                <a:ext uri="{FF2B5EF4-FFF2-40B4-BE49-F238E27FC236}">
                  <a16:creationId xmlns:a16="http://schemas.microsoft.com/office/drawing/2014/main" id="{812A5B22-8FEB-4155-815A-4053ED16DD9C}"/>
                </a:ext>
              </a:extLst>
            </p:cNvPr>
            <p:cNvSpPr/>
            <p:nvPr userDrawn="1"/>
          </p:nvSpPr>
          <p:spPr>
            <a:xfrm>
              <a:off x="3899692" y="760376"/>
              <a:ext cx="191852" cy="860006"/>
            </a:xfrm>
            <a:custGeom>
              <a:avLst/>
              <a:gdLst/>
              <a:ahLst/>
              <a:cxnLst/>
              <a:rect l="0" t="0" r="0" b="0"/>
              <a:pathLst>
                <a:path w="191852" h="860006">
                  <a:moveTo>
                    <a:pt x="122974" y="0"/>
                  </a:moveTo>
                  <a:lnTo>
                    <a:pt x="191852" y="0"/>
                  </a:lnTo>
                  <a:lnTo>
                    <a:pt x="191852" y="106802"/>
                  </a:lnTo>
                  <a:lnTo>
                    <a:pt x="175201" y="112608"/>
                  </a:lnTo>
                  <a:cubicBezTo>
                    <a:pt x="169840" y="116904"/>
                    <a:pt x="165684" y="123952"/>
                    <a:pt x="165684" y="134963"/>
                  </a:cubicBezTo>
                  <a:lnTo>
                    <a:pt x="165684" y="720827"/>
                  </a:lnTo>
                  <a:cubicBezTo>
                    <a:pt x="165684" y="731901"/>
                    <a:pt x="169840" y="738991"/>
                    <a:pt x="175201" y="743312"/>
                  </a:cubicBezTo>
                  <a:lnTo>
                    <a:pt x="191852" y="749152"/>
                  </a:lnTo>
                  <a:lnTo>
                    <a:pt x="191852" y="860006"/>
                  </a:lnTo>
                  <a:lnTo>
                    <a:pt x="122974" y="860006"/>
                  </a:lnTo>
                  <a:cubicBezTo>
                    <a:pt x="6807" y="860006"/>
                    <a:pt x="0" y="766610"/>
                    <a:pt x="0" y="706412"/>
                  </a:cubicBezTo>
                  <a:lnTo>
                    <a:pt x="0" y="153530"/>
                  </a:lnTo>
                  <a:cubicBezTo>
                    <a:pt x="0" y="93383"/>
                    <a:pt x="6807" y="0"/>
                    <a:pt x="12297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2" name="Shape 14">
              <a:extLst>
                <a:ext uri="{FF2B5EF4-FFF2-40B4-BE49-F238E27FC236}">
                  <a16:creationId xmlns:a16="http://schemas.microsoft.com/office/drawing/2014/main" id="{4A3C42C0-B6C3-4AFC-BAA5-17FE85C26F8E}"/>
                </a:ext>
              </a:extLst>
            </p:cNvPr>
            <p:cNvSpPr/>
            <p:nvPr userDrawn="1"/>
          </p:nvSpPr>
          <p:spPr>
            <a:xfrm>
              <a:off x="4091545" y="760376"/>
              <a:ext cx="192043" cy="860006"/>
            </a:xfrm>
            <a:custGeom>
              <a:avLst/>
              <a:gdLst/>
              <a:ahLst/>
              <a:cxnLst/>
              <a:rect l="0" t="0" r="0" b="0"/>
              <a:pathLst>
                <a:path w="192043" h="860006">
                  <a:moveTo>
                    <a:pt x="0" y="0"/>
                  </a:moveTo>
                  <a:lnTo>
                    <a:pt x="68701" y="0"/>
                  </a:lnTo>
                  <a:cubicBezTo>
                    <a:pt x="184792" y="0"/>
                    <a:pt x="192043" y="93383"/>
                    <a:pt x="192043" y="153530"/>
                  </a:cubicBezTo>
                  <a:lnTo>
                    <a:pt x="192043" y="706412"/>
                  </a:lnTo>
                  <a:cubicBezTo>
                    <a:pt x="192043" y="766610"/>
                    <a:pt x="184792" y="860006"/>
                    <a:pt x="68701" y="860006"/>
                  </a:cubicBezTo>
                  <a:lnTo>
                    <a:pt x="0" y="860006"/>
                  </a:lnTo>
                  <a:lnTo>
                    <a:pt x="0" y="749152"/>
                  </a:lnTo>
                  <a:lnTo>
                    <a:pt x="96" y="749186"/>
                  </a:lnTo>
                  <a:cubicBezTo>
                    <a:pt x="15373" y="749186"/>
                    <a:pt x="26169" y="735559"/>
                    <a:pt x="26169" y="720827"/>
                  </a:cubicBezTo>
                  <a:lnTo>
                    <a:pt x="26169" y="134963"/>
                  </a:lnTo>
                  <a:cubicBezTo>
                    <a:pt x="26169" y="120142"/>
                    <a:pt x="15373" y="106769"/>
                    <a:pt x="96" y="106769"/>
                  </a:cubicBezTo>
                  <a:lnTo>
                    <a:pt x="0" y="10680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3" name="Shape 15">
              <a:extLst>
                <a:ext uri="{FF2B5EF4-FFF2-40B4-BE49-F238E27FC236}">
                  <a16:creationId xmlns:a16="http://schemas.microsoft.com/office/drawing/2014/main" id="{47F7FC12-0C30-47E6-AFF2-ECFA07D20DE5}"/>
                </a:ext>
              </a:extLst>
            </p:cNvPr>
            <p:cNvSpPr/>
            <p:nvPr userDrawn="1"/>
          </p:nvSpPr>
          <p:spPr>
            <a:xfrm>
              <a:off x="4392441" y="760376"/>
              <a:ext cx="647446" cy="860006"/>
            </a:xfrm>
            <a:custGeom>
              <a:avLst/>
              <a:gdLst/>
              <a:ahLst/>
              <a:cxnLst/>
              <a:rect l="0" t="0" r="0" b="0"/>
              <a:pathLst>
                <a:path w="647446" h="860006">
                  <a:moveTo>
                    <a:pt x="0" y="0"/>
                  </a:moveTo>
                  <a:lnTo>
                    <a:pt x="215748" y="0"/>
                  </a:lnTo>
                  <a:lnTo>
                    <a:pt x="323571" y="604482"/>
                  </a:lnTo>
                  <a:lnTo>
                    <a:pt x="431622" y="0"/>
                  </a:lnTo>
                  <a:lnTo>
                    <a:pt x="647446" y="0"/>
                  </a:lnTo>
                  <a:lnTo>
                    <a:pt x="647446" y="860006"/>
                  </a:lnTo>
                  <a:lnTo>
                    <a:pt x="481457" y="860006"/>
                  </a:lnTo>
                  <a:lnTo>
                    <a:pt x="481457" y="320713"/>
                  </a:lnTo>
                  <a:lnTo>
                    <a:pt x="475564" y="320713"/>
                  </a:lnTo>
                  <a:lnTo>
                    <a:pt x="390080" y="860006"/>
                  </a:lnTo>
                  <a:lnTo>
                    <a:pt x="257353" y="860006"/>
                  </a:lnTo>
                  <a:lnTo>
                    <a:pt x="172072" y="320713"/>
                  </a:lnTo>
                  <a:lnTo>
                    <a:pt x="166116" y="320713"/>
                  </a:lnTo>
                  <a:lnTo>
                    <a:pt x="166116" y="860006"/>
                  </a:lnTo>
                  <a:lnTo>
                    <a:pt x="0" y="860006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4" name="Shape 16">
              <a:extLst>
                <a:ext uri="{FF2B5EF4-FFF2-40B4-BE49-F238E27FC236}">
                  <a16:creationId xmlns:a16="http://schemas.microsoft.com/office/drawing/2014/main" id="{F4728F05-0246-4A52-9239-ED1516684775}"/>
                </a:ext>
              </a:extLst>
            </p:cNvPr>
            <p:cNvSpPr/>
            <p:nvPr userDrawn="1"/>
          </p:nvSpPr>
          <p:spPr>
            <a:xfrm>
              <a:off x="914555" y="716"/>
              <a:ext cx="253761" cy="1566083"/>
            </a:xfrm>
            <a:custGeom>
              <a:avLst/>
              <a:gdLst/>
              <a:ahLst/>
              <a:cxnLst/>
              <a:rect l="0" t="0" r="0" b="0"/>
              <a:pathLst>
                <a:path w="253761" h="1566083">
                  <a:moveTo>
                    <a:pt x="253761" y="0"/>
                  </a:moveTo>
                  <a:lnTo>
                    <a:pt x="253761" y="123336"/>
                  </a:lnTo>
                  <a:lnTo>
                    <a:pt x="253187" y="122372"/>
                  </a:lnTo>
                  <a:cubicBezTo>
                    <a:pt x="240792" y="141549"/>
                    <a:pt x="174828" y="261882"/>
                    <a:pt x="116535" y="450083"/>
                  </a:cubicBezTo>
                  <a:cubicBezTo>
                    <a:pt x="101321" y="506751"/>
                    <a:pt x="73393" y="628950"/>
                    <a:pt x="68732" y="748216"/>
                  </a:cubicBezTo>
                  <a:cubicBezTo>
                    <a:pt x="63157" y="892754"/>
                    <a:pt x="82969" y="1036595"/>
                    <a:pt x="90767" y="1076993"/>
                  </a:cubicBezTo>
                  <a:cubicBezTo>
                    <a:pt x="90767" y="1029102"/>
                    <a:pt x="91618" y="869742"/>
                    <a:pt x="121323" y="737599"/>
                  </a:cubicBezTo>
                  <a:cubicBezTo>
                    <a:pt x="150901" y="606027"/>
                    <a:pt x="207353" y="453982"/>
                    <a:pt x="253187" y="376626"/>
                  </a:cubicBezTo>
                  <a:lnTo>
                    <a:pt x="253761" y="377665"/>
                  </a:lnTo>
                  <a:lnTo>
                    <a:pt x="253761" y="946279"/>
                  </a:lnTo>
                  <a:lnTo>
                    <a:pt x="247268" y="957700"/>
                  </a:lnTo>
                  <a:cubicBezTo>
                    <a:pt x="225852" y="998925"/>
                    <a:pt x="183501" y="1104875"/>
                    <a:pt x="184468" y="1226168"/>
                  </a:cubicBezTo>
                  <a:cubicBezTo>
                    <a:pt x="187230" y="1333476"/>
                    <a:pt x="210523" y="1412388"/>
                    <a:pt x="232922" y="1465637"/>
                  </a:cubicBezTo>
                  <a:lnTo>
                    <a:pt x="253761" y="1509449"/>
                  </a:lnTo>
                  <a:lnTo>
                    <a:pt x="253761" y="1566083"/>
                  </a:lnTo>
                  <a:lnTo>
                    <a:pt x="239396" y="1546438"/>
                  </a:lnTo>
                  <a:cubicBezTo>
                    <a:pt x="201129" y="1491505"/>
                    <a:pt x="150779" y="1401988"/>
                    <a:pt x="115608" y="1317722"/>
                  </a:cubicBezTo>
                  <a:cubicBezTo>
                    <a:pt x="115608" y="1317722"/>
                    <a:pt x="40145" y="1134283"/>
                    <a:pt x="20193" y="955530"/>
                  </a:cubicBezTo>
                  <a:cubicBezTo>
                    <a:pt x="0" y="776867"/>
                    <a:pt x="8534" y="595536"/>
                    <a:pt x="66891" y="390888"/>
                  </a:cubicBezTo>
                  <a:cubicBezTo>
                    <a:pt x="113652" y="230435"/>
                    <a:pt x="199978" y="83808"/>
                    <a:pt x="240108" y="20910"/>
                  </a:cubicBezTo>
                  <a:lnTo>
                    <a:pt x="253761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5" name="Shape 17">
              <a:extLst>
                <a:ext uri="{FF2B5EF4-FFF2-40B4-BE49-F238E27FC236}">
                  <a16:creationId xmlns:a16="http://schemas.microsoft.com/office/drawing/2014/main" id="{6A0F85CB-997C-4774-80A5-FF77DC85A9E2}"/>
                </a:ext>
              </a:extLst>
            </p:cNvPr>
            <p:cNvSpPr/>
            <p:nvPr userDrawn="1"/>
          </p:nvSpPr>
          <p:spPr>
            <a:xfrm>
              <a:off x="1168316" y="0"/>
              <a:ext cx="255433" cy="1568463"/>
            </a:xfrm>
            <a:custGeom>
              <a:avLst/>
              <a:gdLst/>
              <a:ahLst/>
              <a:cxnLst/>
              <a:rect l="0" t="0" r="0" b="0"/>
              <a:pathLst>
                <a:path w="255433" h="1568463">
                  <a:moveTo>
                    <a:pt x="468" y="0"/>
                  </a:moveTo>
                  <a:cubicBezTo>
                    <a:pt x="18514" y="30607"/>
                    <a:pt x="150442" y="217678"/>
                    <a:pt x="202969" y="447815"/>
                  </a:cubicBezTo>
                  <a:cubicBezTo>
                    <a:pt x="255433" y="678294"/>
                    <a:pt x="254455" y="819620"/>
                    <a:pt x="231633" y="981062"/>
                  </a:cubicBezTo>
                  <a:cubicBezTo>
                    <a:pt x="190447" y="1271613"/>
                    <a:pt x="58519" y="1493965"/>
                    <a:pt x="1217" y="1568463"/>
                  </a:cubicBezTo>
                  <a:lnTo>
                    <a:pt x="0" y="1566799"/>
                  </a:lnTo>
                  <a:lnTo>
                    <a:pt x="0" y="1510165"/>
                  </a:lnTo>
                  <a:lnTo>
                    <a:pt x="468" y="1511148"/>
                  </a:lnTo>
                  <a:cubicBezTo>
                    <a:pt x="27226" y="1461503"/>
                    <a:pt x="72997" y="1352829"/>
                    <a:pt x="69073" y="1214374"/>
                  </a:cubicBezTo>
                  <a:cubicBezTo>
                    <a:pt x="63434" y="1072985"/>
                    <a:pt x="15809" y="969683"/>
                    <a:pt x="1217" y="944855"/>
                  </a:cubicBezTo>
                  <a:lnTo>
                    <a:pt x="0" y="946995"/>
                  </a:lnTo>
                  <a:lnTo>
                    <a:pt x="0" y="378381"/>
                  </a:lnTo>
                  <a:lnTo>
                    <a:pt x="18529" y="411924"/>
                  </a:lnTo>
                  <a:cubicBezTo>
                    <a:pt x="63994" y="501411"/>
                    <a:pt x="114020" y="647248"/>
                    <a:pt x="133144" y="739381"/>
                  </a:cubicBezTo>
                  <a:cubicBezTo>
                    <a:pt x="155166" y="844588"/>
                    <a:pt x="166774" y="979234"/>
                    <a:pt x="161732" y="1074890"/>
                  </a:cubicBezTo>
                  <a:cubicBezTo>
                    <a:pt x="175169" y="1019327"/>
                    <a:pt x="185659" y="926579"/>
                    <a:pt x="187754" y="838733"/>
                  </a:cubicBezTo>
                  <a:cubicBezTo>
                    <a:pt x="189406" y="751015"/>
                    <a:pt x="180884" y="601840"/>
                    <a:pt x="137869" y="446189"/>
                  </a:cubicBezTo>
                  <a:cubicBezTo>
                    <a:pt x="100275" y="309894"/>
                    <a:pt x="31965" y="179424"/>
                    <a:pt x="7171" y="136089"/>
                  </a:cubicBezTo>
                  <a:lnTo>
                    <a:pt x="0" y="124052"/>
                  </a:lnTo>
                  <a:lnTo>
                    <a:pt x="0" y="716"/>
                  </a:lnTo>
                  <a:lnTo>
                    <a:pt x="46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6" name="Shape 18">
              <a:extLst>
                <a:ext uri="{FF2B5EF4-FFF2-40B4-BE49-F238E27FC236}">
                  <a16:creationId xmlns:a16="http://schemas.microsoft.com/office/drawing/2014/main" id="{D5D6EF7C-9AC9-4CC1-8604-CE18EC043748}"/>
                </a:ext>
              </a:extLst>
            </p:cNvPr>
            <p:cNvSpPr/>
            <p:nvPr userDrawn="1"/>
          </p:nvSpPr>
          <p:spPr>
            <a:xfrm>
              <a:off x="0" y="764211"/>
              <a:ext cx="1484503" cy="1716049"/>
            </a:xfrm>
            <a:custGeom>
              <a:avLst/>
              <a:gdLst/>
              <a:ahLst/>
              <a:cxnLst/>
              <a:rect l="0" t="0" r="0" b="0"/>
              <a:pathLst>
                <a:path w="1484503" h="1716049">
                  <a:moveTo>
                    <a:pt x="858114" y="0"/>
                  </a:moveTo>
                  <a:lnTo>
                    <a:pt x="858114" y="645084"/>
                  </a:lnTo>
                  <a:cubicBezTo>
                    <a:pt x="734835" y="645084"/>
                    <a:pt x="611556" y="691960"/>
                    <a:pt x="517296" y="786092"/>
                  </a:cubicBezTo>
                  <a:cubicBezTo>
                    <a:pt x="494957" y="808787"/>
                    <a:pt x="475323" y="832599"/>
                    <a:pt x="458267" y="857885"/>
                  </a:cubicBezTo>
                  <a:cubicBezTo>
                    <a:pt x="331864" y="1045172"/>
                    <a:pt x="351498" y="1301788"/>
                    <a:pt x="517296" y="1467587"/>
                  </a:cubicBezTo>
                  <a:cubicBezTo>
                    <a:pt x="611556" y="1561605"/>
                    <a:pt x="734835" y="1608773"/>
                    <a:pt x="858114" y="1608773"/>
                  </a:cubicBezTo>
                  <a:cubicBezTo>
                    <a:pt x="981075" y="1608773"/>
                    <a:pt x="1103744" y="1561897"/>
                    <a:pt x="1197635" y="1468819"/>
                  </a:cubicBezTo>
                  <a:cubicBezTo>
                    <a:pt x="1198118" y="1468564"/>
                    <a:pt x="1198740" y="1467955"/>
                    <a:pt x="1199096" y="1467345"/>
                  </a:cubicBezTo>
                  <a:cubicBezTo>
                    <a:pt x="1199413" y="1466977"/>
                    <a:pt x="1199896" y="1466723"/>
                    <a:pt x="1200391" y="1466368"/>
                  </a:cubicBezTo>
                  <a:cubicBezTo>
                    <a:pt x="1294524" y="1372108"/>
                    <a:pt x="1294524" y="1219378"/>
                    <a:pt x="1200391" y="1125004"/>
                  </a:cubicBezTo>
                  <a:cubicBezTo>
                    <a:pt x="1106018" y="1031050"/>
                    <a:pt x="953338" y="1031050"/>
                    <a:pt x="859219" y="1125004"/>
                  </a:cubicBezTo>
                  <a:cubicBezTo>
                    <a:pt x="858723" y="1125550"/>
                    <a:pt x="858418" y="1125919"/>
                    <a:pt x="858114" y="1126287"/>
                  </a:cubicBezTo>
                  <a:lnTo>
                    <a:pt x="858114" y="857885"/>
                  </a:lnTo>
                  <a:lnTo>
                    <a:pt x="1484503" y="857885"/>
                  </a:lnTo>
                  <a:lnTo>
                    <a:pt x="1484503" y="1444511"/>
                  </a:lnTo>
                  <a:cubicBezTo>
                    <a:pt x="1327848" y="1611478"/>
                    <a:pt x="1105218" y="1716049"/>
                    <a:pt x="858114" y="1716049"/>
                  </a:cubicBezTo>
                  <a:cubicBezTo>
                    <a:pt x="384200" y="1716049"/>
                    <a:pt x="0" y="1331849"/>
                    <a:pt x="0" y="857885"/>
                  </a:cubicBezTo>
                  <a:cubicBezTo>
                    <a:pt x="0" y="384226"/>
                    <a:pt x="384200" y="0"/>
                    <a:pt x="85811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7" name="Shape 174">
              <a:extLst>
                <a:ext uri="{FF2B5EF4-FFF2-40B4-BE49-F238E27FC236}">
                  <a16:creationId xmlns:a16="http://schemas.microsoft.com/office/drawing/2014/main" id="{850F2BD6-C4C2-4B54-8F06-1BC48BD6D9E3}"/>
                </a:ext>
              </a:extLst>
            </p:cNvPr>
            <p:cNvSpPr/>
            <p:nvPr userDrawn="1"/>
          </p:nvSpPr>
          <p:spPr>
            <a:xfrm>
              <a:off x="1586293" y="1888160"/>
              <a:ext cx="3453702" cy="591299"/>
            </a:xfrm>
            <a:custGeom>
              <a:avLst/>
              <a:gdLst/>
              <a:ahLst/>
              <a:cxnLst/>
              <a:rect l="0" t="0" r="0" b="0"/>
              <a:pathLst>
                <a:path w="3453702" h="591299">
                  <a:moveTo>
                    <a:pt x="0" y="0"/>
                  </a:moveTo>
                  <a:lnTo>
                    <a:pt x="3453702" y="0"/>
                  </a:lnTo>
                  <a:lnTo>
                    <a:pt x="3453702" y="591299"/>
                  </a:lnTo>
                  <a:lnTo>
                    <a:pt x="0" y="591299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6BA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8" name="Shape 20">
              <a:extLst>
                <a:ext uri="{FF2B5EF4-FFF2-40B4-BE49-F238E27FC236}">
                  <a16:creationId xmlns:a16="http://schemas.microsoft.com/office/drawing/2014/main" id="{BF3AF677-1CA4-42B0-8AE8-9F7A2CDAB17D}"/>
                </a:ext>
              </a:extLst>
            </p:cNvPr>
            <p:cNvSpPr/>
            <p:nvPr userDrawn="1"/>
          </p:nvSpPr>
          <p:spPr>
            <a:xfrm>
              <a:off x="1683837" y="2003604"/>
              <a:ext cx="235979" cy="357442"/>
            </a:xfrm>
            <a:custGeom>
              <a:avLst/>
              <a:gdLst/>
              <a:ahLst/>
              <a:cxnLst/>
              <a:rect l="0" t="0" r="0" b="0"/>
              <a:pathLst>
                <a:path w="235979" h="357442">
                  <a:moveTo>
                    <a:pt x="0" y="0"/>
                  </a:moveTo>
                  <a:lnTo>
                    <a:pt x="82144" y="0"/>
                  </a:lnTo>
                  <a:lnTo>
                    <a:pt x="82144" y="142380"/>
                  </a:lnTo>
                  <a:lnTo>
                    <a:pt x="142392" y="0"/>
                  </a:lnTo>
                  <a:lnTo>
                    <a:pt x="235979" y="0"/>
                  </a:lnTo>
                  <a:lnTo>
                    <a:pt x="156820" y="157823"/>
                  </a:lnTo>
                  <a:lnTo>
                    <a:pt x="235979" y="357442"/>
                  </a:lnTo>
                  <a:lnTo>
                    <a:pt x="145377" y="357442"/>
                  </a:lnTo>
                  <a:lnTo>
                    <a:pt x="105550" y="232994"/>
                  </a:lnTo>
                  <a:lnTo>
                    <a:pt x="82144" y="274307"/>
                  </a:lnTo>
                  <a:lnTo>
                    <a:pt x="82144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49" name="Shape 21">
              <a:extLst>
                <a:ext uri="{FF2B5EF4-FFF2-40B4-BE49-F238E27FC236}">
                  <a16:creationId xmlns:a16="http://schemas.microsoft.com/office/drawing/2014/main" id="{80967F3F-4041-4CC5-B871-89FDD814D3A3}"/>
                </a:ext>
              </a:extLst>
            </p:cNvPr>
            <p:cNvSpPr/>
            <p:nvPr userDrawn="1"/>
          </p:nvSpPr>
          <p:spPr>
            <a:xfrm>
              <a:off x="2000961" y="2003603"/>
              <a:ext cx="114745" cy="357442"/>
            </a:xfrm>
            <a:custGeom>
              <a:avLst/>
              <a:gdLst/>
              <a:ahLst/>
              <a:cxnLst/>
              <a:rect l="0" t="0" r="0" b="0"/>
              <a:pathLst>
                <a:path w="114745" h="357442">
                  <a:moveTo>
                    <a:pt x="0" y="0"/>
                  </a:moveTo>
                  <a:lnTo>
                    <a:pt x="86119" y="0"/>
                  </a:lnTo>
                  <a:lnTo>
                    <a:pt x="86119" y="137909"/>
                  </a:lnTo>
                  <a:lnTo>
                    <a:pt x="114745" y="137909"/>
                  </a:lnTo>
                  <a:lnTo>
                    <a:pt x="114745" y="203980"/>
                  </a:lnTo>
                  <a:lnTo>
                    <a:pt x="102552" y="202121"/>
                  </a:lnTo>
                  <a:lnTo>
                    <a:pt x="86119" y="202121"/>
                  </a:lnTo>
                  <a:lnTo>
                    <a:pt x="86119" y="293230"/>
                  </a:lnTo>
                  <a:lnTo>
                    <a:pt x="101054" y="293230"/>
                  </a:lnTo>
                  <a:lnTo>
                    <a:pt x="114745" y="291729"/>
                  </a:lnTo>
                  <a:lnTo>
                    <a:pt x="114745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0" name="Shape 22">
              <a:extLst>
                <a:ext uri="{FF2B5EF4-FFF2-40B4-BE49-F238E27FC236}">
                  <a16:creationId xmlns:a16="http://schemas.microsoft.com/office/drawing/2014/main" id="{26135005-1D86-4D3B-9606-FF58CAA1238F}"/>
                </a:ext>
              </a:extLst>
            </p:cNvPr>
            <p:cNvSpPr/>
            <p:nvPr userDrawn="1"/>
          </p:nvSpPr>
          <p:spPr>
            <a:xfrm>
              <a:off x="2115706" y="2141512"/>
              <a:ext cx="114757" cy="219532"/>
            </a:xfrm>
            <a:custGeom>
              <a:avLst/>
              <a:gdLst/>
              <a:ahLst/>
              <a:cxnLst/>
              <a:rect l="0" t="0" r="0" b="0"/>
              <a:pathLst>
                <a:path w="114757" h="219532">
                  <a:moveTo>
                    <a:pt x="0" y="0"/>
                  </a:moveTo>
                  <a:lnTo>
                    <a:pt x="10211" y="0"/>
                  </a:lnTo>
                  <a:cubicBezTo>
                    <a:pt x="60985" y="0"/>
                    <a:pt x="114757" y="22390"/>
                    <a:pt x="114757" y="110503"/>
                  </a:cubicBezTo>
                  <a:cubicBezTo>
                    <a:pt x="114757" y="201613"/>
                    <a:pt x="59995" y="219532"/>
                    <a:pt x="10211" y="219532"/>
                  </a:cubicBezTo>
                  <a:lnTo>
                    <a:pt x="0" y="219532"/>
                  </a:lnTo>
                  <a:lnTo>
                    <a:pt x="0" y="153820"/>
                  </a:lnTo>
                  <a:lnTo>
                    <a:pt x="3423" y="153445"/>
                  </a:lnTo>
                  <a:cubicBezTo>
                    <a:pt x="18824" y="149405"/>
                    <a:pt x="28626" y="138011"/>
                    <a:pt x="28626" y="111493"/>
                  </a:cubicBezTo>
                  <a:cubicBezTo>
                    <a:pt x="28626" y="84623"/>
                    <a:pt x="17703" y="71462"/>
                    <a:pt x="3214" y="66561"/>
                  </a:cubicBezTo>
                  <a:lnTo>
                    <a:pt x="0" y="66071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1" name="Shape 175">
              <a:extLst>
                <a:ext uri="{FF2B5EF4-FFF2-40B4-BE49-F238E27FC236}">
                  <a16:creationId xmlns:a16="http://schemas.microsoft.com/office/drawing/2014/main" id="{C14AC9DF-4FBC-4993-80B9-0BBDBA363A4A}"/>
                </a:ext>
              </a:extLst>
            </p:cNvPr>
            <p:cNvSpPr/>
            <p:nvPr userDrawn="1"/>
          </p:nvSpPr>
          <p:spPr>
            <a:xfrm>
              <a:off x="2264804" y="2003603"/>
              <a:ext cx="86131" cy="357442"/>
            </a:xfrm>
            <a:custGeom>
              <a:avLst/>
              <a:gdLst/>
              <a:ahLst/>
              <a:cxnLst/>
              <a:rect l="0" t="0" r="0" b="0"/>
              <a:pathLst>
                <a:path w="86131" h="357442">
                  <a:moveTo>
                    <a:pt x="0" y="0"/>
                  </a:moveTo>
                  <a:lnTo>
                    <a:pt x="86131" y="0"/>
                  </a:lnTo>
                  <a:lnTo>
                    <a:pt x="86131" y="357442"/>
                  </a:lnTo>
                  <a:lnTo>
                    <a:pt x="0" y="357442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2" name="Shape 24">
              <a:extLst>
                <a:ext uri="{FF2B5EF4-FFF2-40B4-BE49-F238E27FC236}">
                  <a16:creationId xmlns:a16="http://schemas.microsoft.com/office/drawing/2014/main" id="{B2D865F5-AF60-4280-9A6C-EFB9EF2D43A0}"/>
                </a:ext>
              </a:extLst>
            </p:cNvPr>
            <p:cNvSpPr/>
            <p:nvPr userDrawn="1"/>
          </p:nvSpPr>
          <p:spPr>
            <a:xfrm>
              <a:off x="2449501" y="2003609"/>
              <a:ext cx="114757" cy="357442"/>
            </a:xfrm>
            <a:custGeom>
              <a:avLst/>
              <a:gdLst/>
              <a:ahLst/>
              <a:cxnLst/>
              <a:rect l="0" t="0" r="0" b="0"/>
              <a:pathLst>
                <a:path w="114757" h="357442">
                  <a:moveTo>
                    <a:pt x="0" y="0"/>
                  </a:moveTo>
                  <a:lnTo>
                    <a:pt x="114757" y="0"/>
                  </a:lnTo>
                  <a:lnTo>
                    <a:pt x="114757" y="65807"/>
                  </a:lnTo>
                  <a:lnTo>
                    <a:pt x="100076" y="64211"/>
                  </a:lnTo>
                  <a:lnTo>
                    <a:pt x="86131" y="64211"/>
                  </a:lnTo>
                  <a:lnTo>
                    <a:pt x="86131" y="153822"/>
                  </a:lnTo>
                  <a:lnTo>
                    <a:pt x="101562" y="153822"/>
                  </a:lnTo>
                  <a:lnTo>
                    <a:pt x="114757" y="151971"/>
                  </a:lnTo>
                  <a:lnTo>
                    <a:pt x="114757" y="218059"/>
                  </a:lnTo>
                  <a:lnTo>
                    <a:pt x="86131" y="218059"/>
                  </a:lnTo>
                  <a:lnTo>
                    <a:pt x="86131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3" name="Shape 25">
              <a:extLst>
                <a:ext uri="{FF2B5EF4-FFF2-40B4-BE49-F238E27FC236}">
                  <a16:creationId xmlns:a16="http://schemas.microsoft.com/office/drawing/2014/main" id="{EB69DA22-E26A-4959-AF3A-AF26330E4D64}"/>
                </a:ext>
              </a:extLst>
            </p:cNvPr>
            <p:cNvSpPr/>
            <p:nvPr userDrawn="1"/>
          </p:nvSpPr>
          <p:spPr>
            <a:xfrm>
              <a:off x="2564258" y="2003609"/>
              <a:ext cx="114745" cy="218059"/>
            </a:xfrm>
            <a:custGeom>
              <a:avLst/>
              <a:gdLst/>
              <a:ahLst/>
              <a:cxnLst/>
              <a:rect l="0" t="0" r="0" b="0"/>
              <a:pathLst>
                <a:path w="114745" h="218059">
                  <a:moveTo>
                    <a:pt x="0" y="0"/>
                  </a:moveTo>
                  <a:lnTo>
                    <a:pt x="10198" y="0"/>
                  </a:lnTo>
                  <a:cubicBezTo>
                    <a:pt x="59982" y="0"/>
                    <a:pt x="114745" y="17920"/>
                    <a:pt x="114745" y="109030"/>
                  </a:cubicBezTo>
                  <a:cubicBezTo>
                    <a:pt x="114745" y="197142"/>
                    <a:pt x="60985" y="218059"/>
                    <a:pt x="10198" y="218059"/>
                  </a:cubicBezTo>
                  <a:lnTo>
                    <a:pt x="0" y="218059"/>
                  </a:lnTo>
                  <a:lnTo>
                    <a:pt x="0" y="151971"/>
                  </a:lnTo>
                  <a:lnTo>
                    <a:pt x="2367" y="151639"/>
                  </a:lnTo>
                  <a:cubicBezTo>
                    <a:pt x="17139" y="147046"/>
                    <a:pt x="28626" y="134547"/>
                    <a:pt x="28626" y="108039"/>
                  </a:cubicBezTo>
                  <a:cubicBezTo>
                    <a:pt x="28626" y="81521"/>
                    <a:pt x="18260" y="70127"/>
                    <a:pt x="2582" y="66087"/>
                  </a:cubicBezTo>
                  <a:lnTo>
                    <a:pt x="0" y="6580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4" name="Shape 26">
              <a:extLst>
                <a:ext uri="{FF2B5EF4-FFF2-40B4-BE49-F238E27FC236}">
                  <a16:creationId xmlns:a16="http://schemas.microsoft.com/office/drawing/2014/main" id="{F5B1C06A-EB29-4058-B2BE-802EEFED7595}"/>
                </a:ext>
              </a:extLst>
            </p:cNvPr>
            <p:cNvSpPr/>
            <p:nvPr userDrawn="1"/>
          </p:nvSpPr>
          <p:spPr>
            <a:xfrm>
              <a:off x="2773594" y="2003605"/>
              <a:ext cx="200139" cy="357442"/>
            </a:xfrm>
            <a:custGeom>
              <a:avLst/>
              <a:gdLst/>
              <a:ahLst/>
              <a:cxnLst/>
              <a:rect l="0" t="0" r="0" b="0"/>
              <a:pathLst>
                <a:path w="200139" h="357442">
                  <a:moveTo>
                    <a:pt x="0" y="0"/>
                  </a:moveTo>
                  <a:lnTo>
                    <a:pt x="200139" y="0"/>
                  </a:lnTo>
                  <a:lnTo>
                    <a:pt x="200139" y="67704"/>
                  </a:lnTo>
                  <a:lnTo>
                    <a:pt x="86119" y="67704"/>
                  </a:lnTo>
                  <a:lnTo>
                    <a:pt x="86119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5" name="Shape 27">
              <a:extLst>
                <a:ext uri="{FF2B5EF4-FFF2-40B4-BE49-F238E27FC236}">
                  <a16:creationId xmlns:a16="http://schemas.microsoft.com/office/drawing/2014/main" id="{00D27364-DBF4-40EC-9F0E-F27DCD58FD0E}"/>
                </a:ext>
              </a:extLst>
            </p:cNvPr>
            <p:cNvSpPr/>
            <p:nvPr userDrawn="1"/>
          </p:nvSpPr>
          <p:spPr>
            <a:xfrm>
              <a:off x="3059836" y="2003603"/>
              <a:ext cx="114764" cy="357442"/>
            </a:xfrm>
            <a:custGeom>
              <a:avLst/>
              <a:gdLst/>
              <a:ahLst/>
              <a:cxnLst/>
              <a:rect l="0" t="0" r="0" b="0"/>
              <a:pathLst>
                <a:path w="114764" h="357442">
                  <a:moveTo>
                    <a:pt x="0" y="0"/>
                  </a:moveTo>
                  <a:lnTo>
                    <a:pt x="86132" y="0"/>
                  </a:lnTo>
                  <a:lnTo>
                    <a:pt x="86132" y="137909"/>
                  </a:lnTo>
                  <a:lnTo>
                    <a:pt x="114764" y="137909"/>
                  </a:lnTo>
                  <a:lnTo>
                    <a:pt x="114764" y="203981"/>
                  </a:lnTo>
                  <a:lnTo>
                    <a:pt x="102565" y="202121"/>
                  </a:lnTo>
                  <a:lnTo>
                    <a:pt x="86132" y="202121"/>
                  </a:lnTo>
                  <a:lnTo>
                    <a:pt x="86132" y="293230"/>
                  </a:lnTo>
                  <a:lnTo>
                    <a:pt x="101067" y="293230"/>
                  </a:lnTo>
                  <a:lnTo>
                    <a:pt x="114764" y="291729"/>
                  </a:lnTo>
                  <a:lnTo>
                    <a:pt x="114764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6" name="Shape 28">
              <a:extLst>
                <a:ext uri="{FF2B5EF4-FFF2-40B4-BE49-F238E27FC236}">
                  <a16:creationId xmlns:a16="http://schemas.microsoft.com/office/drawing/2014/main" id="{A19CC631-4BF7-4715-A79F-3D02DA344634}"/>
                </a:ext>
              </a:extLst>
            </p:cNvPr>
            <p:cNvSpPr/>
            <p:nvPr userDrawn="1"/>
          </p:nvSpPr>
          <p:spPr>
            <a:xfrm>
              <a:off x="3174600" y="2141512"/>
              <a:ext cx="114751" cy="219532"/>
            </a:xfrm>
            <a:custGeom>
              <a:avLst/>
              <a:gdLst/>
              <a:ahLst/>
              <a:cxnLst/>
              <a:rect l="0" t="0" r="0" b="0"/>
              <a:pathLst>
                <a:path w="114751" h="219532">
                  <a:moveTo>
                    <a:pt x="0" y="0"/>
                  </a:moveTo>
                  <a:lnTo>
                    <a:pt x="10192" y="0"/>
                  </a:lnTo>
                  <a:cubicBezTo>
                    <a:pt x="60979" y="0"/>
                    <a:pt x="114751" y="22390"/>
                    <a:pt x="114751" y="110503"/>
                  </a:cubicBezTo>
                  <a:cubicBezTo>
                    <a:pt x="114751" y="201613"/>
                    <a:pt x="59976" y="219532"/>
                    <a:pt x="10192" y="219532"/>
                  </a:cubicBezTo>
                  <a:lnTo>
                    <a:pt x="0" y="219532"/>
                  </a:lnTo>
                  <a:lnTo>
                    <a:pt x="0" y="153820"/>
                  </a:lnTo>
                  <a:lnTo>
                    <a:pt x="3418" y="153445"/>
                  </a:lnTo>
                  <a:cubicBezTo>
                    <a:pt x="18824" y="149405"/>
                    <a:pt x="28632" y="138011"/>
                    <a:pt x="28632" y="111493"/>
                  </a:cubicBezTo>
                  <a:cubicBezTo>
                    <a:pt x="28632" y="84623"/>
                    <a:pt x="17702" y="71462"/>
                    <a:pt x="3209" y="66561"/>
                  </a:cubicBezTo>
                  <a:lnTo>
                    <a:pt x="0" y="66071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7" name="Shape 176">
              <a:extLst>
                <a:ext uri="{FF2B5EF4-FFF2-40B4-BE49-F238E27FC236}">
                  <a16:creationId xmlns:a16="http://schemas.microsoft.com/office/drawing/2014/main" id="{4959EF5B-3E7E-4697-B98D-16BAF3EEFDC8}"/>
                </a:ext>
              </a:extLst>
            </p:cNvPr>
            <p:cNvSpPr/>
            <p:nvPr userDrawn="1"/>
          </p:nvSpPr>
          <p:spPr>
            <a:xfrm>
              <a:off x="3323704" y="2003603"/>
              <a:ext cx="86119" cy="357442"/>
            </a:xfrm>
            <a:custGeom>
              <a:avLst/>
              <a:gdLst/>
              <a:ahLst/>
              <a:cxnLst/>
              <a:rect l="0" t="0" r="0" b="0"/>
              <a:pathLst>
                <a:path w="86119" h="357442">
                  <a:moveTo>
                    <a:pt x="0" y="0"/>
                  </a:moveTo>
                  <a:lnTo>
                    <a:pt x="86119" y="0"/>
                  </a:lnTo>
                  <a:lnTo>
                    <a:pt x="86119" y="357442"/>
                  </a:lnTo>
                  <a:lnTo>
                    <a:pt x="0" y="357442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8" name="Shape 30">
              <a:extLst>
                <a:ext uri="{FF2B5EF4-FFF2-40B4-BE49-F238E27FC236}">
                  <a16:creationId xmlns:a16="http://schemas.microsoft.com/office/drawing/2014/main" id="{2B48C75C-5870-4594-BC8A-5FEED93C9484}"/>
                </a:ext>
              </a:extLst>
            </p:cNvPr>
            <p:cNvSpPr/>
            <p:nvPr userDrawn="1"/>
          </p:nvSpPr>
          <p:spPr>
            <a:xfrm>
              <a:off x="3498439" y="1995641"/>
              <a:ext cx="227013" cy="373863"/>
            </a:xfrm>
            <a:custGeom>
              <a:avLst/>
              <a:gdLst/>
              <a:ahLst/>
              <a:cxnLst/>
              <a:rect l="0" t="0" r="0" b="0"/>
              <a:pathLst>
                <a:path w="227013" h="373863">
                  <a:moveTo>
                    <a:pt x="108039" y="0"/>
                  </a:moveTo>
                  <a:cubicBezTo>
                    <a:pt x="176238" y="0"/>
                    <a:pt x="214579" y="44298"/>
                    <a:pt x="214579" y="94590"/>
                  </a:cubicBezTo>
                  <a:cubicBezTo>
                    <a:pt x="214579" y="138900"/>
                    <a:pt x="200139" y="161290"/>
                    <a:pt x="163779" y="177229"/>
                  </a:cubicBezTo>
                  <a:lnTo>
                    <a:pt x="164795" y="177229"/>
                  </a:lnTo>
                  <a:cubicBezTo>
                    <a:pt x="201130" y="190678"/>
                    <a:pt x="227013" y="205613"/>
                    <a:pt x="227013" y="269824"/>
                  </a:cubicBezTo>
                  <a:cubicBezTo>
                    <a:pt x="227013" y="340513"/>
                    <a:pt x="181216" y="373863"/>
                    <a:pt x="113005" y="373863"/>
                  </a:cubicBezTo>
                  <a:cubicBezTo>
                    <a:pt x="59741" y="373863"/>
                    <a:pt x="0" y="350469"/>
                    <a:pt x="0" y="258369"/>
                  </a:cubicBezTo>
                  <a:lnTo>
                    <a:pt x="79159" y="258369"/>
                  </a:lnTo>
                  <a:cubicBezTo>
                    <a:pt x="79159" y="298196"/>
                    <a:pt x="90615" y="309639"/>
                    <a:pt x="109525" y="309639"/>
                  </a:cubicBezTo>
                  <a:cubicBezTo>
                    <a:pt x="131928" y="309639"/>
                    <a:pt x="140894" y="298196"/>
                    <a:pt x="140894" y="258369"/>
                  </a:cubicBezTo>
                  <a:cubicBezTo>
                    <a:pt x="140894" y="225019"/>
                    <a:pt x="130442" y="211582"/>
                    <a:pt x="103048" y="211582"/>
                  </a:cubicBezTo>
                  <a:lnTo>
                    <a:pt x="90615" y="211582"/>
                  </a:lnTo>
                  <a:lnTo>
                    <a:pt x="90615" y="147358"/>
                  </a:lnTo>
                  <a:lnTo>
                    <a:pt x="111023" y="147358"/>
                  </a:lnTo>
                  <a:cubicBezTo>
                    <a:pt x="123470" y="147358"/>
                    <a:pt x="136906" y="133414"/>
                    <a:pt x="136906" y="108026"/>
                  </a:cubicBezTo>
                  <a:cubicBezTo>
                    <a:pt x="136906" y="81153"/>
                    <a:pt x="128448" y="64224"/>
                    <a:pt x="108039" y="64224"/>
                  </a:cubicBezTo>
                  <a:cubicBezTo>
                    <a:pt x="86132" y="64224"/>
                    <a:pt x="79159" y="80150"/>
                    <a:pt x="79159" y="116992"/>
                  </a:cubicBezTo>
                  <a:lnTo>
                    <a:pt x="0" y="116992"/>
                  </a:lnTo>
                  <a:cubicBezTo>
                    <a:pt x="0" y="42812"/>
                    <a:pt x="46304" y="0"/>
                    <a:pt x="108039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59" name="Shape 31">
              <a:extLst>
                <a:ext uri="{FF2B5EF4-FFF2-40B4-BE49-F238E27FC236}">
                  <a16:creationId xmlns:a16="http://schemas.microsoft.com/office/drawing/2014/main" id="{76F4FBCC-A4E0-4B8A-B287-5C8BCCAC69F8}"/>
                </a:ext>
              </a:extLst>
            </p:cNvPr>
            <p:cNvSpPr/>
            <p:nvPr userDrawn="1"/>
          </p:nvSpPr>
          <p:spPr>
            <a:xfrm>
              <a:off x="3816059" y="1995639"/>
              <a:ext cx="232994" cy="373863"/>
            </a:xfrm>
            <a:custGeom>
              <a:avLst/>
              <a:gdLst/>
              <a:ahLst/>
              <a:cxnLst/>
              <a:rect l="0" t="0" r="0" b="0"/>
              <a:pathLst>
                <a:path w="232994" h="373863">
                  <a:moveTo>
                    <a:pt x="116497" y="0"/>
                  </a:moveTo>
                  <a:cubicBezTo>
                    <a:pt x="197155" y="0"/>
                    <a:pt x="232994" y="45809"/>
                    <a:pt x="232994" y="101549"/>
                  </a:cubicBezTo>
                  <a:lnTo>
                    <a:pt x="232994" y="125946"/>
                  </a:lnTo>
                  <a:lnTo>
                    <a:pt x="146863" y="125946"/>
                  </a:lnTo>
                  <a:lnTo>
                    <a:pt x="146863" y="93586"/>
                  </a:lnTo>
                  <a:cubicBezTo>
                    <a:pt x="146863" y="74676"/>
                    <a:pt x="128943" y="65710"/>
                    <a:pt x="115507" y="65710"/>
                  </a:cubicBezTo>
                  <a:cubicBezTo>
                    <a:pt x="101054" y="65710"/>
                    <a:pt x="86132" y="73685"/>
                    <a:pt x="86132" y="92100"/>
                  </a:cubicBezTo>
                  <a:lnTo>
                    <a:pt x="86132" y="270320"/>
                  </a:lnTo>
                  <a:cubicBezTo>
                    <a:pt x="86132" y="297205"/>
                    <a:pt x="97574" y="308166"/>
                    <a:pt x="115507" y="308166"/>
                  </a:cubicBezTo>
                  <a:cubicBezTo>
                    <a:pt x="133922" y="308166"/>
                    <a:pt x="146863" y="298196"/>
                    <a:pt x="146863" y="271310"/>
                  </a:cubicBezTo>
                  <a:lnTo>
                    <a:pt x="146863" y="224028"/>
                  </a:lnTo>
                  <a:lnTo>
                    <a:pt x="232994" y="224028"/>
                  </a:lnTo>
                  <a:lnTo>
                    <a:pt x="232994" y="257366"/>
                  </a:lnTo>
                  <a:cubicBezTo>
                    <a:pt x="232994" y="338519"/>
                    <a:pt x="196152" y="373863"/>
                    <a:pt x="116497" y="373863"/>
                  </a:cubicBezTo>
                  <a:cubicBezTo>
                    <a:pt x="37338" y="373863"/>
                    <a:pt x="0" y="339026"/>
                    <a:pt x="0" y="256870"/>
                  </a:cubicBezTo>
                  <a:lnTo>
                    <a:pt x="0" y="101054"/>
                  </a:lnTo>
                  <a:cubicBezTo>
                    <a:pt x="0" y="44806"/>
                    <a:pt x="34849" y="0"/>
                    <a:pt x="116497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60" name="Shape 32">
              <a:extLst>
                <a:ext uri="{FF2B5EF4-FFF2-40B4-BE49-F238E27FC236}">
                  <a16:creationId xmlns:a16="http://schemas.microsoft.com/office/drawing/2014/main" id="{CD5689D7-0201-4C03-9C58-5F451CA463F7}"/>
                </a:ext>
              </a:extLst>
            </p:cNvPr>
            <p:cNvSpPr/>
            <p:nvPr userDrawn="1"/>
          </p:nvSpPr>
          <p:spPr>
            <a:xfrm>
              <a:off x="4126710" y="2003605"/>
              <a:ext cx="210096" cy="357442"/>
            </a:xfrm>
            <a:custGeom>
              <a:avLst/>
              <a:gdLst/>
              <a:ahLst/>
              <a:cxnLst/>
              <a:rect l="0" t="0" r="0" b="0"/>
              <a:pathLst>
                <a:path w="210096" h="357442">
                  <a:moveTo>
                    <a:pt x="0" y="0"/>
                  </a:moveTo>
                  <a:lnTo>
                    <a:pt x="210096" y="0"/>
                  </a:lnTo>
                  <a:lnTo>
                    <a:pt x="210096" y="67704"/>
                  </a:lnTo>
                  <a:lnTo>
                    <a:pt x="146863" y="67704"/>
                  </a:lnTo>
                  <a:lnTo>
                    <a:pt x="146863" y="357442"/>
                  </a:lnTo>
                  <a:lnTo>
                    <a:pt x="67704" y="357442"/>
                  </a:lnTo>
                  <a:lnTo>
                    <a:pt x="67704" y="67704"/>
                  </a:lnTo>
                  <a:lnTo>
                    <a:pt x="0" y="67704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61" name="Shape 33">
              <a:extLst>
                <a:ext uri="{FF2B5EF4-FFF2-40B4-BE49-F238E27FC236}">
                  <a16:creationId xmlns:a16="http://schemas.microsoft.com/office/drawing/2014/main" id="{95DA986E-B995-4CEC-8272-58C2139A8CC7}"/>
                </a:ext>
              </a:extLst>
            </p:cNvPr>
            <p:cNvSpPr/>
            <p:nvPr userDrawn="1"/>
          </p:nvSpPr>
          <p:spPr>
            <a:xfrm>
              <a:off x="4378621" y="2003609"/>
              <a:ext cx="127940" cy="357442"/>
            </a:xfrm>
            <a:custGeom>
              <a:avLst/>
              <a:gdLst/>
              <a:ahLst/>
              <a:cxnLst/>
              <a:rect l="0" t="0" r="0" b="0"/>
              <a:pathLst>
                <a:path w="127940" h="357442">
                  <a:moveTo>
                    <a:pt x="77661" y="0"/>
                  </a:moveTo>
                  <a:lnTo>
                    <a:pt x="127940" y="0"/>
                  </a:lnTo>
                  <a:lnTo>
                    <a:pt x="127940" y="64214"/>
                  </a:lnTo>
                  <a:lnTo>
                    <a:pt x="127940" y="64211"/>
                  </a:lnTo>
                  <a:lnTo>
                    <a:pt x="127445" y="64211"/>
                  </a:lnTo>
                  <a:lnTo>
                    <a:pt x="105042" y="221539"/>
                  </a:lnTo>
                  <a:lnTo>
                    <a:pt x="127940" y="221539"/>
                  </a:lnTo>
                  <a:lnTo>
                    <a:pt x="127940" y="285750"/>
                  </a:lnTo>
                  <a:lnTo>
                    <a:pt x="96584" y="285750"/>
                  </a:lnTo>
                  <a:lnTo>
                    <a:pt x="85623" y="357442"/>
                  </a:lnTo>
                  <a:lnTo>
                    <a:pt x="0" y="357442"/>
                  </a:lnTo>
                  <a:lnTo>
                    <a:pt x="77661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62" name="Shape 34">
              <a:extLst>
                <a:ext uri="{FF2B5EF4-FFF2-40B4-BE49-F238E27FC236}">
                  <a16:creationId xmlns:a16="http://schemas.microsoft.com/office/drawing/2014/main" id="{892FFC40-2B1A-4A2D-AE2B-B7E0594410C5}"/>
                </a:ext>
              </a:extLst>
            </p:cNvPr>
            <p:cNvSpPr/>
            <p:nvPr userDrawn="1"/>
          </p:nvSpPr>
          <p:spPr>
            <a:xfrm>
              <a:off x="4506562" y="2003609"/>
              <a:ext cx="131927" cy="357442"/>
            </a:xfrm>
            <a:custGeom>
              <a:avLst/>
              <a:gdLst/>
              <a:ahLst/>
              <a:cxnLst/>
              <a:rect l="0" t="0" r="0" b="0"/>
              <a:pathLst>
                <a:path w="131927" h="357442">
                  <a:moveTo>
                    <a:pt x="0" y="0"/>
                  </a:moveTo>
                  <a:lnTo>
                    <a:pt x="52781" y="0"/>
                  </a:lnTo>
                  <a:lnTo>
                    <a:pt x="131927" y="357442"/>
                  </a:lnTo>
                  <a:lnTo>
                    <a:pt x="47294" y="357442"/>
                  </a:lnTo>
                  <a:lnTo>
                    <a:pt x="34353" y="285750"/>
                  </a:lnTo>
                  <a:lnTo>
                    <a:pt x="0" y="285750"/>
                  </a:lnTo>
                  <a:lnTo>
                    <a:pt x="0" y="221539"/>
                  </a:lnTo>
                  <a:lnTo>
                    <a:pt x="22898" y="221539"/>
                  </a:lnTo>
                  <a:lnTo>
                    <a:pt x="0" y="64214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  <p:sp>
          <p:nvSpPr>
            <p:cNvPr id="63" name="Shape 35">
              <a:extLst>
                <a:ext uri="{FF2B5EF4-FFF2-40B4-BE49-F238E27FC236}">
                  <a16:creationId xmlns:a16="http://schemas.microsoft.com/office/drawing/2014/main" id="{EF0BC9AF-AF61-4E3F-969C-D3CE2CDD542C}"/>
                </a:ext>
              </a:extLst>
            </p:cNvPr>
            <p:cNvSpPr/>
            <p:nvPr userDrawn="1"/>
          </p:nvSpPr>
          <p:spPr>
            <a:xfrm>
              <a:off x="4714653" y="2003610"/>
              <a:ext cx="228511" cy="357442"/>
            </a:xfrm>
            <a:custGeom>
              <a:avLst/>
              <a:gdLst/>
              <a:ahLst/>
              <a:cxnLst/>
              <a:rect l="0" t="0" r="0" b="0"/>
              <a:pathLst>
                <a:path w="228511" h="357442">
                  <a:moveTo>
                    <a:pt x="0" y="0"/>
                  </a:moveTo>
                  <a:lnTo>
                    <a:pt x="86119" y="0"/>
                  </a:lnTo>
                  <a:lnTo>
                    <a:pt x="86119" y="137897"/>
                  </a:lnTo>
                  <a:lnTo>
                    <a:pt x="142380" y="137897"/>
                  </a:lnTo>
                  <a:lnTo>
                    <a:pt x="142380" y="0"/>
                  </a:lnTo>
                  <a:lnTo>
                    <a:pt x="228511" y="0"/>
                  </a:lnTo>
                  <a:lnTo>
                    <a:pt x="228511" y="357442"/>
                  </a:lnTo>
                  <a:lnTo>
                    <a:pt x="142380" y="357442"/>
                  </a:lnTo>
                  <a:lnTo>
                    <a:pt x="142380" y="205600"/>
                  </a:lnTo>
                  <a:lnTo>
                    <a:pt x="86119" y="205600"/>
                  </a:lnTo>
                  <a:lnTo>
                    <a:pt x="86119" y="357442"/>
                  </a:lnTo>
                  <a:lnTo>
                    <a:pt x="0" y="357442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ru-RU" sz="1800"/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AEC350CB-6F23-4928-BB19-304885D68A55}"/>
              </a:ext>
            </a:extLst>
          </p:cNvPr>
          <p:cNvSpPr txBox="1"/>
          <p:nvPr/>
        </p:nvSpPr>
        <p:spPr>
          <a:xfrm>
            <a:off x="3101500" y="2757352"/>
            <a:ext cx="63017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0065AE"/>
                </a:solidFill>
              </a:rPr>
              <a:t>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4165229766"/>
      </p:ext>
    </p:extLst>
  </p:cSld>
  <p:clrMapOvr>
    <a:masterClrMapping/>
  </p:clrMapOvr>
</p:sld>
</file>

<file path=ppt/theme/theme1.xml><?xml version="1.0" encoding="utf-8"?>
<a:theme xmlns:a="http://schemas.openxmlformats.org/drawingml/2006/main" name="ГтМ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тМ Оформление 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175720</TotalTime>
  <Words>1204</Words>
  <Application>Microsoft Office PowerPoint</Application>
  <PresentationFormat>Широкоэкранный</PresentationFormat>
  <Paragraphs>392</Paragraphs>
  <Slides>17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Arial Narrow</vt:lpstr>
      <vt:lpstr>Calibri</vt:lpstr>
      <vt:lpstr>Times New Roman</vt:lpstr>
      <vt:lpstr>Times New Roman Cyr</vt:lpstr>
      <vt:lpstr>ГтМ</vt:lpstr>
      <vt:lpstr>ГтМ Оформление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Атаканов Айдар Нурланович</cp:lastModifiedBy>
  <cp:revision>5044</cp:revision>
  <cp:lastPrinted>2025-11-18T10:27:32Z</cp:lastPrinted>
  <dcterms:created xsi:type="dcterms:W3CDTF">2014-06-16T05:55:04Z</dcterms:created>
  <dcterms:modified xsi:type="dcterms:W3CDTF">2026-10-15T10:14:07Z</dcterms:modified>
</cp:coreProperties>
</file>