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7556500" cy="5403850"/>
  <p:notesSz cx="7556500" cy="5403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75193"/>
            <a:ext cx="6428422" cy="11348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3026156"/>
            <a:ext cx="5293995" cy="135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1242885"/>
            <a:ext cx="3289839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1242885"/>
            <a:ext cx="3289839" cy="3566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299" y="492842"/>
            <a:ext cx="2860149" cy="249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1299" y="983331"/>
            <a:ext cx="471297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5025580"/>
            <a:ext cx="2420112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5025580"/>
            <a:ext cx="1739455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5025580"/>
            <a:ext cx="1739455" cy="27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image" Target="../media/image1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hyperlink" Target="mailto:chrs@chemical.ru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Relationship Id="rId9" Type="http://schemas.openxmlformats.org/officeDocument/2006/relationships/image" Target="../media/image18.jpg"/><Relationship Id="rId10" Type="http://schemas.openxmlformats.org/officeDocument/2006/relationships/image" Target="../media/image19.jpg"/><Relationship Id="rId11" Type="http://schemas.openxmlformats.org/officeDocument/2006/relationships/image" Target="../media/image20.jpg"/><Relationship Id="rId12" Type="http://schemas.openxmlformats.org/officeDocument/2006/relationships/image" Target="../media/image21.jpg"/><Relationship Id="rId13" Type="http://schemas.openxmlformats.org/officeDocument/2006/relationships/image" Target="../media/image22.jpg"/><Relationship Id="rId14" Type="http://schemas.openxmlformats.org/officeDocument/2006/relationships/image" Target="../media/image23.jpg"/><Relationship Id="rId15" Type="http://schemas.openxmlformats.org/officeDocument/2006/relationships/image" Target="../media/image24.jpg"/><Relationship Id="rId16" Type="http://schemas.openxmlformats.org/officeDocument/2006/relationships/image" Target="../media/image25.jpg"/><Relationship Id="rId17" Type="http://schemas.openxmlformats.org/officeDocument/2006/relationships/image" Target="../media/image26.jpg"/><Relationship Id="rId18" Type="http://schemas.openxmlformats.org/officeDocument/2006/relationships/image" Target="../media/image27.jpg"/><Relationship Id="rId19" Type="http://schemas.openxmlformats.org/officeDocument/2006/relationships/image" Target="../media/image28.png"/><Relationship Id="rId20" Type="http://schemas.openxmlformats.org/officeDocument/2006/relationships/image" Target="../media/image29.png"/><Relationship Id="rId21" Type="http://schemas.openxmlformats.org/officeDocument/2006/relationships/image" Target="../media/image30.png"/><Relationship Id="rId22" Type="http://schemas.openxmlformats.org/officeDocument/2006/relationships/image" Target="../media/image31.png"/><Relationship Id="rId23" Type="http://schemas.openxmlformats.org/officeDocument/2006/relationships/image" Target="../media/image3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hyperlink" Target="mailto:chrs@chemical.ru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34.jpg"/><Relationship Id="rId6" Type="http://schemas.openxmlformats.org/officeDocument/2006/relationships/image" Target="../media/image35.jpg"/><Relationship Id="rId7" Type="http://schemas.openxmlformats.org/officeDocument/2006/relationships/image" Target="../media/image36.jpg"/><Relationship Id="rId8" Type="http://schemas.openxmlformats.org/officeDocument/2006/relationships/image" Target="../media/image37.jp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jpg"/><Relationship Id="rId12" Type="http://schemas.openxmlformats.org/officeDocument/2006/relationships/image" Target="../media/image41.jpg"/><Relationship Id="rId13" Type="http://schemas.openxmlformats.org/officeDocument/2006/relationships/image" Target="../media/image42.jpg"/><Relationship Id="rId14" Type="http://schemas.openxmlformats.org/officeDocument/2006/relationships/image" Target="../media/image4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hyperlink" Target="mailto:chrs@chemical.ru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45.jpg"/><Relationship Id="rId6" Type="http://schemas.openxmlformats.org/officeDocument/2006/relationships/image" Target="../media/image46.jpg"/><Relationship Id="rId7" Type="http://schemas.openxmlformats.org/officeDocument/2006/relationships/image" Target="../media/image47.jpg"/><Relationship Id="rId8" Type="http://schemas.openxmlformats.org/officeDocument/2006/relationships/image" Target="../media/image48.jpg"/><Relationship Id="rId9" Type="http://schemas.openxmlformats.org/officeDocument/2006/relationships/image" Target="../media/image49.jpg"/><Relationship Id="rId10" Type="http://schemas.openxmlformats.org/officeDocument/2006/relationships/image" Target="../media/image50.jpg"/><Relationship Id="rId11" Type="http://schemas.openxmlformats.org/officeDocument/2006/relationships/image" Target="../media/image51.jpg"/><Relationship Id="rId12" Type="http://schemas.openxmlformats.org/officeDocument/2006/relationships/image" Target="../media/image52.jpg"/><Relationship Id="rId13" Type="http://schemas.openxmlformats.org/officeDocument/2006/relationships/image" Target="../media/image53.jpg"/><Relationship Id="rId14" Type="http://schemas.openxmlformats.org/officeDocument/2006/relationships/image" Target="../media/image54.jpg"/><Relationship Id="rId15" Type="http://schemas.openxmlformats.org/officeDocument/2006/relationships/image" Target="../media/image55.jpg"/><Relationship Id="rId16" Type="http://schemas.openxmlformats.org/officeDocument/2006/relationships/image" Target="../media/image56.jpg"/><Relationship Id="rId17" Type="http://schemas.openxmlformats.org/officeDocument/2006/relationships/image" Target="../media/image57.jpg"/><Relationship Id="rId18" Type="http://schemas.openxmlformats.org/officeDocument/2006/relationships/image" Target="../media/image58.jpg"/><Relationship Id="rId19" Type="http://schemas.openxmlformats.org/officeDocument/2006/relationships/image" Target="../media/image59.jpg"/><Relationship Id="rId20" Type="http://schemas.openxmlformats.org/officeDocument/2006/relationships/image" Target="../media/image60.jpg"/><Relationship Id="rId21" Type="http://schemas.openxmlformats.org/officeDocument/2006/relationships/image" Target="../media/image61.jpg"/><Relationship Id="rId22" Type="http://schemas.openxmlformats.org/officeDocument/2006/relationships/image" Target="../media/image62.jpg"/><Relationship Id="rId23" Type="http://schemas.openxmlformats.org/officeDocument/2006/relationships/image" Target="../media/image63.jpg"/><Relationship Id="rId24" Type="http://schemas.openxmlformats.org/officeDocument/2006/relationships/image" Target="../media/image64.jpg"/><Relationship Id="rId25" Type="http://schemas.openxmlformats.org/officeDocument/2006/relationships/image" Target="../media/image65.jpg"/><Relationship Id="rId26" Type="http://schemas.openxmlformats.org/officeDocument/2006/relationships/image" Target="../media/image66.jpg"/><Relationship Id="rId27" Type="http://schemas.openxmlformats.org/officeDocument/2006/relationships/image" Target="../media/image67.jpg"/><Relationship Id="rId28" Type="http://schemas.openxmlformats.org/officeDocument/2006/relationships/image" Target="../media/image68.jpg"/><Relationship Id="rId29" Type="http://schemas.openxmlformats.org/officeDocument/2006/relationships/image" Target="../media/image69.jpg"/><Relationship Id="rId30" Type="http://schemas.openxmlformats.org/officeDocument/2006/relationships/image" Target="../media/image70.jpg"/><Relationship Id="rId31" Type="http://schemas.openxmlformats.org/officeDocument/2006/relationships/image" Target="../media/image71.jpg"/><Relationship Id="rId32" Type="http://schemas.openxmlformats.org/officeDocument/2006/relationships/image" Target="../media/image72.jpg"/><Relationship Id="rId33" Type="http://schemas.openxmlformats.org/officeDocument/2006/relationships/image" Target="../media/image73.jpg"/><Relationship Id="rId34" Type="http://schemas.openxmlformats.org/officeDocument/2006/relationships/image" Target="../media/image74.jpg"/><Relationship Id="rId35" Type="http://schemas.openxmlformats.org/officeDocument/2006/relationships/image" Target="../media/image7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hyperlink" Target="mailto:chrs@chemical.ru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77.jpg"/><Relationship Id="rId6" Type="http://schemas.openxmlformats.org/officeDocument/2006/relationships/image" Target="../media/image78.jpg"/><Relationship Id="rId7" Type="http://schemas.openxmlformats.org/officeDocument/2006/relationships/image" Target="../media/image7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hyperlink" Target="mailto:chrs@chemical.ru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81.jpg"/><Relationship Id="rId6" Type="http://schemas.openxmlformats.org/officeDocument/2006/relationships/image" Target="../media/image82.jpg"/><Relationship Id="rId7" Type="http://schemas.openxmlformats.org/officeDocument/2006/relationships/image" Target="../media/image83.jpg"/><Relationship Id="rId8" Type="http://schemas.openxmlformats.org/officeDocument/2006/relationships/image" Target="../media/image84.jpg"/><Relationship Id="rId9" Type="http://schemas.openxmlformats.org/officeDocument/2006/relationships/image" Target="../media/image8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hemical.ru/" TargetMode="External"/><Relationship Id="rId3" Type="http://schemas.openxmlformats.org/officeDocument/2006/relationships/hyperlink" Target="mailto:chrs@chemical.ru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87.jpg"/><Relationship Id="rId6" Type="http://schemas.openxmlformats.org/officeDocument/2006/relationships/image" Target="../media/image88.jpg"/><Relationship Id="rId7" Type="http://schemas.openxmlformats.org/officeDocument/2006/relationships/image" Target="../media/image89.jpg"/><Relationship Id="rId8" Type="http://schemas.openxmlformats.org/officeDocument/2006/relationships/image" Target="../media/image90.jpg"/><Relationship Id="rId9" Type="http://schemas.openxmlformats.org/officeDocument/2006/relationships/image" Target="../media/image91.jpg"/><Relationship Id="rId10" Type="http://schemas.openxmlformats.org/officeDocument/2006/relationships/image" Target="../media/image92.jpg"/><Relationship Id="rId11" Type="http://schemas.openxmlformats.org/officeDocument/2006/relationships/image" Target="../media/image93.jpg"/><Relationship Id="rId12" Type="http://schemas.openxmlformats.org/officeDocument/2006/relationships/image" Target="../media/image94.jpg"/><Relationship Id="rId13" Type="http://schemas.openxmlformats.org/officeDocument/2006/relationships/image" Target="../media/image95.jpg"/><Relationship Id="rId14" Type="http://schemas.openxmlformats.org/officeDocument/2006/relationships/image" Target="../media/image96.jpg"/><Relationship Id="rId15" Type="http://schemas.openxmlformats.org/officeDocument/2006/relationships/image" Target="../media/image97.jpg"/><Relationship Id="rId16" Type="http://schemas.openxmlformats.org/officeDocument/2006/relationships/image" Target="../media/image98.jpg"/><Relationship Id="rId17" Type="http://schemas.openxmlformats.org/officeDocument/2006/relationships/image" Target="../media/image99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Relationship Id="rId3" Type="http://schemas.openxmlformats.org/officeDocument/2006/relationships/image" Target="../media/image101.png"/><Relationship Id="rId4" Type="http://schemas.openxmlformats.org/officeDocument/2006/relationships/image" Target="../media/image102.jpg"/><Relationship Id="rId5" Type="http://schemas.openxmlformats.org/officeDocument/2006/relationships/image" Target="../media/image103.png"/><Relationship Id="rId6" Type="http://schemas.openxmlformats.org/officeDocument/2006/relationships/image" Target="../media/image104.jpg"/><Relationship Id="rId7" Type="http://schemas.openxmlformats.org/officeDocument/2006/relationships/image" Target="../media/image105.png"/><Relationship Id="rId8" Type="http://schemas.openxmlformats.org/officeDocument/2006/relationships/image" Target="../media/image106.jpg"/><Relationship Id="rId9" Type="http://schemas.openxmlformats.org/officeDocument/2006/relationships/image" Target="../media/image107.png"/><Relationship Id="rId10" Type="http://schemas.openxmlformats.org/officeDocument/2006/relationships/image" Target="../media/image108.png"/><Relationship Id="rId11" Type="http://schemas.openxmlformats.org/officeDocument/2006/relationships/image" Target="../media/image109.jpg"/><Relationship Id="rId12" Type="http://schemas.openxmlformats.org/officeDocument/2006/relationships/image" Target="../media/image110.png"/><Relationship Id="rId13" Type="http://schemas.openxmlformats.org/officeDocument/2006/relationships/image" Target="../media/image111.jpg"/><Relationship Id="rId14" Type="http://schemas.openxmlformats.org/officeDocument/2006/relationships/image" Target="../media/image112.png"/><Relationship Id="rId15" Type="http://schemas.openxmlformats.org/officeDocument/2006/relationships/image" Target="../media/image113.png"/><Relationship Id="rId16" Type="http://schemas.openxmlformats.org/officeDocument/2006/relationships/image" Target="../media/image114.png"/><Relationship Id="rId17" Type="http://schemas.openxmlformats.org/officeDocument/2006/relationships/image" Target="../media/image115.png"/><Relationship Id="rId18" Type="http://schemas.openxmlformats.org/officeDocument/2006/relationships/image" Target="../media/image116.jpg"/><Relationship Id="rId19" Type="http://schemas.openxmlformats.org/officeDocument/2006/relationships/image" Target="../media/image117.png"/><Relationship Id="rId20" Type="http://schemas.openxmlformats.org/officeDocument/2006/relationships/image" Target="../media/image118.png"/><Relationship Id="rId21" Type="http://schemas.openxmlformats.org/officeDocument/2006/relationships/image" Target="../media/image119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0.jpg"/><Relationship Id="rId3" Type="http://schemas.openxmlformats.org/officeDocument/2006/relationships/hyperlink" Target="mailto:chrs@chemical.ru" TargetMode="External"/><Relationship Id="rId4" Type="http://schemas.openxmlformats.org/officeDocument/2006/relationships/hyperlink" Target="mailto:habar@chemical.ru" TargetMode="External"/><Relationship Id="rId5" Type="http://schemas.openxmlformats.org/officeDocument/2006/relationships/hyperlink" Target="mailto:kras@chemical.ru" TargetMode="External"/><Relationship Id="rId6" Type="http://schemas.openxmlformats.org/officeDocument/2006/relationships/hyperlink" Target="mailto:ekaterinburg@chemical.ru" TargetMode="External"/><Relationship Id="rId7" Type="http://schemas.openxmlformats.org/officeDocument/2006/relationships/hyperlink" Target="mailto:orsk@chemical.ru" TargetMode="External"/><Relationship Id="rId8" Type="http://schemas.openxmlformats.org/officeDocument/2006/relationships/image" Target="../media/image121.jpg"/><Relationship Id="rId9" Type="http://schemas.openxmlformats.org/officeDocument/2006/relationships/image" Target="../media/image12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54000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3171" y="4052148"/>
              <a:ext cx="554520" cy="5545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27210" y="4052160"/>
              <a:ext cx="554990" cy="554990"/>
            </a:xfrm>
            <a:custGeom>
              <a:avLst/>
              <a:gdLst/>
              <a:ahLst/>
              <a:cxnLst/>
              <a:rect l="l" t="t" r="r" b="b"/>
              <a:pathLst>
                <a:path w="554990" h="554989">
                  <a:moveTo>
                    <a:pt x="512965" y="0"/>
                  </a:moveTo>
                  <a:lnTo>
                    <a:pt x="41579" y="0"/>
                  </a:lnTo>
                  <a:lnTo>
                    <a:pt x="25406" y="3269"/>
                  </a:lnTo>
                  <a:lnTo>
                    <a:pt x="12188" y="12184"/>
                  </a:lnTo>
                  <a:lnTo>
                    <a:pt x="3271" y="25401"/>
                  </a:lnTo>
                  <a:lnTo>
                    <a:pt x="0" y="41579"/>
                  </a:lnTo>
                  <a:lnTo>
                    <a:pt x="0" y="512940"/>
                  </a:lnTo>
                  <a:lnTo>
                    <a:pt x="3271" y="529120"/>
                  </a:lnTo>
                  <a:lnTo>
                    <a:pt x="12188" y="542328"/>
                  </a:lnTo>
                  <a:lnTo>
                    <a:pt x="25406" y="551230"/>
                  </a:lnTo>
                  <a:lnTo>
                    <a:pt x="41579" y="554494"/>
                  </a:lnTo>
                  <a:lnTo>
                    <a:pt x="512965" y="554494"/>
                  </a:lnTo>
                  <a:lnTo>
                    <a:pt x="529145" y="551230"/>
                  </a:lnTo>
                  <a:lnTo>
                    <a:pt x="542353" y="542328"/>
                  </a:lnTo>
                  <a:lnTo>
                    <a:pt x="551256" y="529120"/>
                  </a:lnTo>
                  <a:lnTo>
                    <a:pt x="554520" y="512940"/>
                  </a:lnTo>
                  <a:lnTo>
                    <a:pt x="554520" y="41579"/>
                  </a:lnTo>
                  <a:lnTo>
                    <a:pt x="551256" y="25401"/>
                  </a:lnTo>
                  <a:lnTo>
                    <a:pt x="542353" y="12184"/>
                  </a:lnTo>
                  <a:lnTo>
                    <a:pt x="529145" y="3269"/>
                  </a:lnTo>
                  <a:lnTo>
                    <a:pt x="512965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555020" y="4079928"/>
              <a:ext cx="499109" cy="499109"/>
            </a:xfrm>
            <a:custGeom>
              <a:avLst/>
              <a:gdLst/>
              <a:ahLst/>
              <a:cxnLst/>
              <a:rect l="l" t="t" r="r" b="b"/>
              <a:pathLst>
                <a:path w="499109" h="499110">
                  <a:moveTo>
                    <a:pt x="461568" y="0"/>
                  </a:moveTo>
                  <a:lnTo>
                    <a:pt x="37388" y="0"/>
                  </a:lnTo>
                  <a:lnTo>
                    <a:pt x="22845" y="2940"/>
                  </a:lnTo>
                  <a:lnTo>
                    <a:pt x="10960" y="10963"/>
                  </a:lnTo>
                  <a:lnTo>
                    <a:pt x="2941" y="22867"/>
                  </a:lnTo>
                  <a:lnTo>
                    <a:pt x="0" y="37452"/>
                  </a:lnTo>
                  <a:lnTo>
                    <a:pt x="0" y="461530"/>
                  </a:lnTo>
                  <a:lnTo>
                    <a:pt x="2941" y="476090"/>
                  </a:lnTo>
                  <a:lnTo>
                    <a:pt x="10960" y="487987"/>
                  </a:lnTo>
                  <a:lnTo>
                    <a:pt x="22845" y="496013"/>
                  </a:lnTo>
                  <a:lnTo>
                    <a:pt x="37388" y="498957"/>
                  </a:lnTo>
                  <a:lnTo>
                    <a:pt x="461568" y="498957"/>
                  </a:lnTo>
                  <a:lnTo>
                    <a:pt x="476091" y="496013"/>
                  </a:lnTo>
                  <a:lnTo>
                    <a:pt x="487970" y="487987"/>
                  </a:lnTo>
                  <a:lnTo>
                    <a:pt x="495989" y="476090"/>
                  </a:lnTo>
                  <a:lnTo>
                    <a:pt x="498932" y="461530"/>
                  </a:lnTo>
                  <a:lnTo>
                    <a:pt x="498932" y="37452"/>
                  </a:lnTo>
                  <a:lnTo>
                    <a:pt x="495989" y="22867"/>
                  </a:lnTo>
                  <a:lnTo>
                    <a:pt x="487970" y="10963"/>
                  </a:lnTo>
                  <a:lnTo>
                    <a:pt x="476091" y="2940"/>
                  </a:lnTo>
                  <a:lnTo>
                    <a:pt x="461568" y="0"/>
                  </a:lnTo>
                  <a:close/>
                </a:path>
              </a:pathLst>
            </a:custGeom>
            <a:solidFill>
              <a:srgbClr val="AB251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39535" y="4111777"/>
              <a:ext cx="330200" cy="435609"/>
            </a:xfrm>
            <a:custGeom>
              <a:avLst/>
              <a:gdLst/>
              <a:ahLst/>
              <a:cxnLst/>
              <a:rect l="l" t="t" r="r" b="b"/>
              <a:pathLst>
                <a:path w="330200" h="435610">
                  <a:moveTo>
                    <a:pt x="329933" y="57213"/>
                  </a:moveTo>
                  <a:lnTo>
                    <a:pt x="327787" y="46824"/>
                  </a:lnTo>
                  <a:lnTo>
                    <a:pt x="327342" y="46164"/>
                  </a:lnTo>
                  <a:lnTo>
                    <a:pt x="321983" y="38328"/>
                  </a:lnTo>
                  <a:lnTo>
                    <a:pt x="314236" y="33185"/>
                  </a:lnTo>
                  <a:lnTo>
                    <a:pt x="314236" y="51155"/>
                  </a:lnTo>
                  <a:lnTo>
                    <a:pt x="314236" y="398932"/>
                  </a:lnTo>
                  <a:lnTo>
                    <a:pt x="309118" y="403898"/>
                  </a:lnTo>
                  <a:lnTo>
                    <a:pt x="20751" y="403898"/>
                  </a:lnTo>
                  <a:lnTo>
                    <a:pt x="15608" y="398932"/>
                  </a:lnTo>
                  <a:lnTo>
                    <a:pt x="15608" y="51155"/>
                  </a:lnTo>
                  <a:lnTo>
                    <a:pt x="20751" y="46164"/>
                  </a:lnTo>
                  <a:lnTo>
                    <a:pt x="29400" y="46164"/>
                  </a:lnTo>
                  <a:lnTo>
                    <a:pt x="29400" y="52959"/>
                  </a:lnTo>
                  <a:lnTo>
                    <a:pt x="29400" y="115074"/>
                  </a:lnTo>
                  <a:lnTo>
                    <a:pt x="29400" y="390029"/>
                  </a:lnTo>
                  <a:lnTo>
                    <a:pt x="161353" y="390029"/>
                  </a:lnTo>
                  <a:lnTo>
                    <a:pt x="161353" y="297840"/>
                  </a:lnTo>
                  <a:lnTo>
                    <a:pt x="161353" y="289979"/>
                  </a:lnTo>
                  <a:lnTo>
                    <a:pt x="161353" y="285673"/>
                  </a:lnTo>
                  <a:lnTo>
                    <a:pt x="152501" y="285673"/>
                  </a:lnTo>
                  <a:lnTo>
                    <a:pt x="152501" y="289979"/>
                  </a:lnTo>
                  <a:lnTo>
                    <a:pt x="152501" y="297840"/>
                  </a:lnTo>
                  <a:lnTo>
                    <a:pt x="134378" y="297840"/>
                  </a:lnTo>
                  <a:lnTo>
                    <a:pt x="134378" y="289979"/>
                  </a:lnTo>
                  <a:lnTo>
                    <a:pt x="152501" y="289979"/>
                  </a:lnTo>
                  <a:lnTo>
                    <a:pt x="152501" y="285673"/>
                  </a:lnTo>
                  <a:lnTo>
                    <a:pt x="37274" y="285673"/>
                  </a:lnTo>
                  <a:lnTo>
                    <a:pt x="37274" y="175133"/>
                  </a:lnTo>
                  <a:lnTo>
                    <a:pt x="292557" y="175133"/>
                  </a:lnTo>
                  <a:lnTo>
                    <a:pt x="292557" y="285673"/>
                  </a:lnTo>
                  <a:lnTo>
                    <a:pt x="195491" y="285673"/>
                  </a:lnTo>
                  <a:lnTo>
                    <a:pt x="195491" y="289979"/>
                  </a:lnTo>
                  <a:lnTo>
                    <a:pt x="195491" y="297840"/>
                  </a:lnTo>
                  <a:lnTo>
                    <a:pt x="177330" y="297840"/>
                  </a:lnTo>
                  <a:lnTo>
                    <a:pt x="177330" y="289979"/>
                  </a:lnTo>
                  <a:lnTo>
                    <a:pt x="195491" y="289979"/>
                  </a:lnTo>
                  <a:lnTo>
                    <a:pt x="195491" y="285673"/>
                  </a:lnTo>
                  <a:lnTo>
                    <a:pt x="168490" y="285673"/>
                  </a:lnTo>
                  <a:lnTo>
                    <a:pt x="168490" y="390029"/>
                  </a:lnTo>
                  <a:lnTo>
                    <a:pt x="300443" y="390029"/>
                  </a:lnTo>
                  <a:lnTo>
                    <a:pt x="300443" y="297840"/>
                  </a:lnTo>
                  <a:lnTo>
                    <a:pt x="300443" y="289979"/>
                  </a:lnTo>
                  <a:lnTo>
                    <a:pt x="300443" y="46164"/>
                  </a:lnTo>
                  <a:lnTo>
                    <a:pt x="309118" y="46164"/>
                  </a:lnTo>
                  <a:lnTo>
                    <a:pt x="314236" y="51155"/>
                  </a:lnTo>
                  <a:lnTo>
                    <a:pt x="314236" y="33185"/>
                  </a:lnTo>
                  <a:lnTo>
                    <a:pt x="313359" y="32600"/>
                  </a:lnTo>
                  <a:lnTo>
                    <a:pt x="302844" y="30505"/>
                  </a:lnTo>
                  <a:lnTo>
                    <a:pt x="300443" y="30505"/>
                  </a:lnTo>
                  <a:lnTo>
                    <a:pt x="300443" y="17259"/>
                  </a:lnTo>
                  <a:lnTo>
                    <a:pt x="300443" y="0"/>
                  </a:lnTo>
                  <a:lnTo>
                    <a:pt x="283781" y="0"/>
                  </a:lnTo>
                  <a:lnTo>
                    <a:pt x="283781" y="17259"/>
                  </a:lnTo>
                  <a:lnTo>
                    <a:pt x="283781" y="30505"/>
                  </a:lnTo>
                  <a:lnTo>
                    <a:pt x="283781" y="46164"/>
                  </a:lnTo>
                  <a:lnTo>
                    <a:pt x="283781" y="52959"/>
                  </a:lnTo>
                  <a:lnTo>
                    <a:pt x="283781" y="115074"/>
                  </a:lnTo>
                  <a:lnTo>
                    <a:pt x="283781" y="157848"/>
                  </a:lnTo>
                  <a:lnTo>
                    <a:pt x="46050" y="157848"/>
                  </a:lnTo>
                  <a:lnTo>
                    <a:pt x="46050" y="115074"/>
                  </a:lnTo>
                  <a:lnTo>
                    <a:pt x="283781" y="115074"/>
                  </a:lnTo>
                  <a:lnTo>
                    <a:pt x="283781" y="52959"/>
                  </a:lnTo>
                  <a:lnTo>
                    <a:pt x="46050" y="52959"/>
                  </a:lnTo>
                  <a:lnTo>
                    <a:pt x="46050" y="46164"/>
                  </a:lnTo>
                  <a:lnTo>
                    <a:pt x="283781" y="46164"/>
                  </a:lnTo>
                  <a:lnTo>
                    <a:pt x="283781" y="30505"/>
                  </a:lnTo>
                  <a:lnTo>
                    <a:pt x="46050" y="30505"/>
                  </a:lnTo>
                  <a:lnTo>
                    <a:pt x="46050" y="17259"/>
                  </a:lnTo>
                  <a:lnTo>
                    <a:pt x="283781" y="17259"/>
                  </a:lnTo>
                  <a:lnTo>
                    <a:pt x="283781" y="0"/>
                  </a:lnTo>
                  <a:lnTo>
                    <a:pt x="29400" y="0"/>
                  </a:lnTo>
                  <a:lnTo>
                    <a:pt x="29400" y="30505"/>
                  </a:lnTo>
                  <a:lnTo>
                    <a:pt x="27025" y="30505"/>
                  </a:lnTo>
                  <a:lnTo>
                    <a:pt x="16497" y="32600"/>
                  </a:lnTo>
                  <a:lnTo>
                    <a:pt x="7912" y="38328"/>
                  </a:lnTo>
                  <a:lnTo>
                    <a:pt x="2120" y="46824"/>
                  </a:lnTo>
                  <a:lnTo>
                    <a:pt x="0" y="57213"/>
                  </a:lnTo>
                  <a:lnTo>
                    <a:pt x="0" y="392836"/>
                  </a:lnTo>
                  <a:lnTo>
                    <a:pt x="2120" y="403225"/>
                  </a:lnTo>
                  <a:lnTo>
                    <a:pt x="7912" y="411734"/>
                  </a:lnTo>
                  <a:lnTo>
                    <a:pt x="16497" y="417461"/>
                  </a:lnTo>
                  <a:lnTo>
                    <a:pt x="27025" y="419569"/>
                  </a:lnTo>
                  <a:lnTo>
                    <a:pt x="28752" y="419569"/>
                  </a:lnTo>
                  <a:lnTo>
                    <a:pt x="28689" y="420065"/>
                  </a:lnTo>
                  <a:lnTo>
                    <a:pt x="28575" y="431431"/>
                  </a:lnTo>
                  <a:lnTo>
                    <a:pt x="32499" y="435279"/>
                  </a:lnTo>
                  <a:lnTo>
                    <a:pt x="42049" y="435279"/>
                  </a:lnTo>
                  <a:lnTo>
                    <a:pt x="45961" y="431431"/>
                  </a:lnTo>
                  <a:lnTo>
                    <a:pt x="45897" y="420065"/>
                  </a:lnTo>
                  <a:lnTo>
                    <a:pt x="45770" y="419569"/>
                  </a:lnTo>
                  <a:lnTo>
                    <a:pt x="283337" y="419569"/>
                  </a:lnTo>
                  <a:lnTo>
                    <a:pt x="283171" y="420065"/>
                  </a:lnTo>
                  <a:lnTo>
                    <a:pt x="283146" y="431431"/>
                  </a:lnTo>
                  <a:lnTo>
                    <a:pt x="286994" y="435279"/>
                  </a:lnTo>
                  <a:lnTo>
                    <a:pt x="296557" y="435279"/>
                  </a:lnTo>
                  <a:lnTo>
                    <a:pt x="300469" y="431431"/>
                  </a:lnTo>
                  <a:lnTo>
                    <a:pt x="300380" y="420065"/>
                  </a:lnTo>
                  <a:lnTo>
                    <a:pt x="300291" y="419569"/>
                  </a:lnTo>
                  <a:lnTo>
                    <a:pt x="302844" y="419569"/>
                  </a:lnTo>
                  <a:lnTo>
                    <a:pt x="329933" y="392836"/>
                  </a:lnTo>
                  <a:lnTo>
                    <a:pt x="329933" y="57213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665607" y="4158310"/>
              <a:ext cx="280035" cy="76835"/>
            </a:xfrm>
            <a:custGeom>
              <a:avLst/>
              <a:gdLst/>
              <a:ahLst/>
              <a:cxnLst/>
              <a:rect l="l" t="t" r="r" b="b"/>
              <a:pathLst>
                <a:path w="280034" h="76835">
                  <a:moveTo>
                    <a:pt x="277202" y="0"/>
                  </a:moveTo>
                  <a:lnTo>
                    <a:pt x="0" y="0"/>
                  </a:lnTo>
                  <a:lnTo>
                    <a:pt x="0" y="11772"/>
                  </a:lnTo>
                  <a:lnTo>
                    <a:pt x="277202" y="11772"/>
                  </a:lnTo>
                  <a:lnTo>
                    <a:pt x="277202" y="0"/>
                  </a:lnTo>
                  <a:close/>
                </a:path>
                <a:path w="280034" h="76835">
                  <a:moveTo>
                    <a:pt x="280022" y="68541"/>
                  </a:moveTo>
                  <a:lnTo>
                    <a:pt x="2489" y="68541"/>
                  </a:lnTo>
                  <a:lnTo>
                    <a:pt x="2489" y="76454"/>
                  </a:lnTo>
                  <a:lnTo>
                    <a:pt x="280022" y="76454"/>
                  </a:lnTo>
                  <a:lnTo>
                    <a:pt x="280022" y="68541"/>
                  </a:lnTo>
                  <a:close/>
                </a:path>
              </a:pathLst>
            </a:custGeom>
            <a:solidFill>
              <a:srgbClr val="B324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36512" y="4052186"/>
              <a:ext cx="554990" cy="554990"/>
            </a:xfrm>
            <a:custGeom>
              <a:avLst/>
              <a:gdLst/>
              <a:ahLst/>
              <a:cxnLst/>
              <a:rect l="l" t="t" r="r" b="b"/>
              <a:pathLst>
                <a:path w="554989" h="554989">
                  <a:moveTo>
                    <a:pt x="512902" y="0"/>
                  </a:moveTo>
                  <a:lnTo>
                    <a:pt x="41567" y="0"/>
                  </a:lnTo>
                  <a:lnTo>
                    <a:pt x="25390" y="3265"/>
                  </a:lnTo>
                  <a:lnTo>
                    <a:pt x="12177" y="12172"/>
                  </a:lnTo>
                  <a:lnTo>
                    <a:pt x="3267" y="25385"/>
                  </a:lnTo>
                  <a:lnTo>
                    <a:pt x="0" y="41567"/>
                  </a:lnTo>
                  <a:lnTo>
                    <a:pt x="0" y="512914"/>
                  </a:lnTo>
                  <a:lnTo>
                    <a:pt x="3267" y="529089"/>
                  </a:lnTo>
                  <a:lnTo>
                    <a:pt x="12177" y="542297"/>
                  </a:lnTo>
                  <a:lnTo>
                    <a:pt x="25390" y="551203"/>
                  </a:lnTo>
                  <a:lnTo>
                    <a:pt x="41567" y="554469"/>
                  </a:lnTo>
                  <a:lnTo>
                    <a:pt x="512902" y="554469"/>
                  </a:lnTo>
                  <a:lnTo>
                    <a:pt x="529091" y="551203"/>
                  </a:lnTo>
                  <a:lnTo>
                    <a:pt x="542307" y="542297"/>
                  </a:lnTo>
                  <a:lnTo>
                    <a:pt x="551215" y="529089"/>
                  </a:lnTo>
                  <a:lnTo>
                    <a:pt x="554482" y="512914"/>
                  </a:lnTo>
                  <a:lnTo>
                    <a:pt x="554482" y="41567"/>
                  </a:lnTo>
                  <a:lnTo>
                    <a:pt x="551215" y="25385"/>
                  </a:lnTo>
                  <a:lnTo>
                    <a:pt x="542307" y="12172"/>
                  </a:lnTo>
                  <a:lnTo>
                    <a:pt x="529091" y="3265"/>
                  </a:lnTo>
                  <a:lnTo>
                    <a:pt x="512902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164285" y="4079953"/>
              <a:ext cx="499109" cy="499109"/>
            </a:xfrm>
            <a:custGeom>
              <a:avLst/>
              <a:gdLst/>
              <a:ahLst/>
              <a:cxnLst/>
              <a:rect l="l" t="t" r="r" b="b"/>
              <a:pathLst>
                <a:path w="499110" h="499110">
                  <a:moveTo>
                    <a:pt x="461543" y="0"/>
                  </a:moveTo>
                  <a:lnTo>
                    <a:pt x="37426" y="0"/>
                  </a:lnTo>
                  <a:lnTo>
                    <a:pt x="22867" y="2936"/>
                  </a:lnTo>
                  <a:lnTo>
                    <a:pt x="10969" y="10947"/>
                  </a:lnTo>
                  <a:lnTo>
                    <a:pt x="2944" y="22834"/>
                  </a:lnTo>
                  <a:lnTo>
                    <a:pt x="0" y="37401"/>
                  </a:lnTo>
                  <a:lnTo>
                    <a:pt x="0" y="461505"/>
                  </a:lnTo>
                  <a:lnTo>
                    <a:pt x="2944" y="476071"/>
                  </a:lnTo>
                  <a:lnTo>
                    <a:pt x="10969" y="487959"/>
                  </a:lnTo>
                  <a:lnTo>
                    <a:pt x="22867" y="495970"/>
                  </a:lnTo>
                  <a:lnTo>
                    <a:pt x="37426" y="498906"/>
                  </a:lnTo>
                  <a:lnTo>
                    <a:pt x="461543" y="498906"/>
                  </a:lnTo>
                  <a:lnTo>
                    <a:pt x="476097" y="495970"/>
                  </a:lnTo>
                  <a:lnTo>
                    <a:pt x="487981" y="487959"/>
                  </a:lnTo>
                  <a:lnTo>
                    <a:pt x="495994" y="476071"/>
                  </a:lnTo>
                  <a:lnTo>
                    <a:pt x="498932" y="461505"/>
                  </a:lnTo>
                  <a:lnTo>
                    <a:pt x="498932" y="37401"/>
                  </a:lnTo>
                  <a:lnTo>
                    <a:pt x="495994" y="22834"/>
                  </a:lnTo>
                  <a:lnTo>
                    <a:pt x="487981" y="10947"/>
                  </a:lnTo>
                  <a:lnTo>
                    <a:pt x="476097" y="2936"/>
                  </a:lnTo>
                  <a:lnTo>
                    <a:pt x="461543" y="0"/>
                  </a:lnTo>
                  <a:close/>
                </a:path>
              </a:pathLst>
            </a:custGeom>
            <a:solidFill>
              <a:srgbClr val="AB251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339328" y="4107294"/>
              <a:ext cx="211454" cy="280670"/>
            </a:xfrm>
            <a:custGeom>
              <a:avLst/>
              <a:gdLst/>
              <a:ahLst/>
              <a:cxnLst/>
              <a:rect l="l" t="t" r="r" b="b"/>
              <a:pathLst>
                <a:path w="211454" h="280670">
                  <a:moveTo>
                    <a:pt x="185013" y="0"/>
                  </a:moveTo>
                  <a:lnTo>
                    <a:pt x="0" y="261467"/>
                  </a:lnTo>
                  <a:lnTo>
                    <a:pt x="26377" y="280123"/>
                  </a:lnTo>
                  <a:lnTo>
                    <a:pt x="211391" y="18669"/>
                  </a:lnTo>
                  <a:lnTo>
                    <a:pt x="185013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2247" y="4153549"/>
              <a:ext cx="181724" cy="22400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49633" y="4236157"/>
              <a:ext cx="328295" cy="315595"/>
            </a:xfrm>
            <a:custGeom>
              <a:avLst/>
              <a:gdLst/>
              <a:ahLst/>
              <a:cxnLst/>
              <a:rect l="l" t="t" r="r" b="b"/>
              <a:pathLst>
                <a:path w="328295" h="315595">
                  <a:moveTo>
                    <a:pt x="243344" y="0"/>
                  </a:moveTo>
                  <a:lnTo>
                    <a:pt x="229577" y="19939"/>
                  </a:lnTo>
                  <a:lnTo>
                    <a:pt x="259791" y="38085"/>
                  </a:lnTo>
                  <a:lnTo>
                    <a:pt x="283456" y="63936"/>
                  </a:lnTo>
                  <a:lnTo>
                    <a:pt x="298888" y="95814"/>
                  </a:lnTo>
                  <a:lnTo>
                    <a:pt x="304406" y="132041"/>
                  </a:lnTo>
                  <a:lnTo>
                    <a:pt x="294853" y="179251"/>
                  </a:lnTo>
                  <a:lnTo>
                    <a:pt x="268816" y="217844"/>
                  </a:lnTo>
                  <a:lnTo>
                    <a:pt x="230227" y="243886"/>
                  </a:lnTo>
                  <a:lnTo>
                    <a:pt x="183019" y="253441"/>
                  </a:lnTo>
                  <a:lnTo>
                    <a:pt x="160909" y="251449"/>
                  </a:lnTo>
                  <a:lnTo>
                    <a:pt x="139915" y="245611"/>
                  </a:lnTo>
                  <a:lnTo>
                    <a:pt x="120436" y="236135"/>
                  </a:lnTo>
                  <a:lnTo>
                    <a:pt x="102870" y="223227"/>
                  </a:lnTo>
                  <a:lnTo>
                    <a:pt x="170827" y="223227"/>
                  </a:lnTo>
                  <a:lnTo>
                    <a:pt x="176174" y="217906"/>
                  </a:lnTo>
                  <a:lnTo>
                    <a:pt x="176174" y="204749"/>
                  </a:lnTo>
                  <a:lnTo>
                    <a:pt x="170827" y="199428"/>
                  </a:lnTo>
                  <a:lnTo>
                    <a:pt x="5321" y="199428"/>
                  </a:lnTo>
                  <a:lnTo>
                    <a:pt x="0" y="204749"/>
                  </a:lnTo>
                  <a:lnTo>
                    <a:pt x="0" y="211328"/>
                  </a:lnTo>
                  <a:lnTo>
                    <a:pt x="0" y="217906"/>
                  </a:lnTo>
                  <a:lnTo>
                    <a:pt x="5321" y="223227"/>
                  </a:lnTo>
                  <a:lnTo>
                    <a:pt x="69964" y="223227"/>
                  </a:lnTo>
                  <a:lnTo>
                    <a:pt x="85438" y="239675"/>
                  </a:lnTo>
                  <a:lnTo>
                    <a:pt x="102943" y="253336"/>
                  </a:lnTo>
                  <a:lnTo>
                    <a:pt x="122195" y="264068"/>
                  </a:lnTo>
                  <a:lnTo>
                    <a:pt x="142913" y="271729"/>
                  </a:lnTo>
                  <a:lnTo>
                    <a:pt x="135714" y="275891"/>
                  </a:lnTo>
                  <a:lnTo>
                    <a:pt x="129974" y="280639"/>
                  </a:lnTo>
                  <a:lnTo>
                    <a:pt x="125878" y="285886"/>
                  </a:lnTo>
                  <a:lnTo>
                    <a:pt x="123609" y="291541"/>
                  </a:lnTo>
                  <a:lnTo>
                    <a:pt x="89573" y="291541"/>
                  </a:lnTo>
                  <a:lnTo>
                    <a:pt x="84251" y="296862"/>
                  </a:lnTo>
                  <a:lnTo>
                    <a:pt x="84251" y="310019"/>
                  </a:lnTo>
                  <a:lnTo>
                    <a:pt x="89573" y="315366"/>
                  </a:lnTo>
                  <a:lnTo>
                    <a:pt x="282308" y="315366"/>
                  </a:lnTo>
                  <a:lnTo>
                    <a:pt x="287629" y="310019"/>
                  </a:lnTo>
                  <a:lnTo>
                    <a:pt x="287629" y="296862"/>
                  </a:lnTo>
                  <a:lnTo>
                    <a:pt x="282308" y="291541"/>
                  </a:lnTo>
                  <a:lnTo>
                    <a:pt x="250571" y="291541"/>
                  </a:lnTo>
                  <a:lnTo>
                    <a:pt x="247944" y="285321"/>
                  </a:lnTo>
                  <a:lnTo>
                    <a:pt x="243122" y="279601"/>
                  </a:lnTo>
                  <a:lnTo>
                    <a:pt x="236347" y="274497"/>
                  </a:lnTo>
                  <a:lnTo>
                    <a:pt x="227863" y="270129"/>
                  </a:lnTo>
                  <a:lnTo>
                    <a:pt x="268084" y="249631"/>
                  </a:lnTo>
                  <a:lnTo>
                    <a:pt x="299859" y="218154"/>
                  </a:lnTo>
                  <a:lnTo>
                    <a:pt x="320728" y="178142"/>
                  </a:lnTo>
                  <a:lnTo>
                    <a:pt x="328231" y="132041"/>
                  </a:lnTo>
                  <a:lnTo>
                    <a:pt x="322006" y="89938"/>
                  </a:lnTo>
                  <a:lnTo>
                    <a:pt x="304557" y="52671"/>
                  </a:lnTo>
                  <a:lnTo>
                    <a:pt x="277723" y="22079"/>
                  </a:lnTo>
                  <a:lnTo>
                    <a:pt x="243344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7149" y="4211291"/>
              <a:ext cx="68973" cy="689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833810" y="4052160"/>
              <a:ext cx="554990" cy="554990"/>
            </a:xfrm>
            <a:custGeom>
              <a:avLst/>
              <a:gdLst/>
              <a:ahLst/>
              <a:cxnLst/>
              <a:rect l="l" t="t" r="r" b="b"/>
              <a:pathLst>
                <a:path w="554989" h="554989">
                  <a:moveTo>
                    <a:pt x="513003" y="0"/>
                  </a:moveTo>
                  <a:lnTo>
                    <a:pt x="41605" y="0"/>
                  </a:lnTo>
                  <a:lnTo>
                    <a:pt x="25417" y="3265"/>
                  </a:lnTo>
                  <a:lnTo>
                    <a:pt x="12192" y="12169"/>
                  </a:lnTo>
                  <a:lnTo>
                    <a:pt x="3271" y="25374"/>
                  </a:lnTo>
                  <a:lnTo>
                    <a:pt x="0" y="41541"/>
                  </a:lnTo>
                  <a:lnTo>
                    <a:pt x="0" y="512940"/>
                  </a:lnTo>
                  <a:lnTo>
                    <a:pt x="3271" y="529122"/>
                  </a:lnTo>
                  <a:lnTo>
                    <a:pt x="12192" y="542334"/>
                  </a:lnTo>
                  <a:lnTo>
                    <a:pt x="25417" y="551241"/>
                  </a:lnTo>
                  <a:lnTo>
                    <a:pt x="41605" y="554507"/>
                  </a:lnTo>
                  <a:lnTo>
                    <a:pt x="513003" y="554507"/>
                  </a:lnTo>
                  <a:lnTo>
                    <a:pt x="529191" y="551241"/>
                  </a:lnTo>
                  <a:lnTo>
                    <a:pt x="542417" y="542334"/>
                  </a:lnTo>
                  <a:lnTo>
                    <a:pt x="551337" y="529122"/>
                  </a:lnTo>
                  <a:lnTo>
                    <a:pt x="554609" y="512940"/>
                  </a:lnTo>
                  <a:lnTo>
                    <a:pt x="554609" y="41541"/>
                  </a:lnTo>
                  <a:lnTo>
                    <a:pt x="551337" y="25374"/>
                  </a:lnTo>
                  <a:lnTo>
                    <a:pt x="542417" y="12169"/>
                  </a:lnTo>
                  <a:lnTo>
                    <a:pt x="529191" y="3265"/>
                  </a:lnTo>
                  <a:lnTo>
                    <a:pt x="513003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861612" y="4079954"/>
              <a:ext cx="499109" cy="499109"/>
            </a:xfrm>
            <a:custGeom>
              <a:avLst/>
              <a:gdLst/>
              <a:ahLst/>
              <a:cxnLst/>
              <a:rect l="l" t="t" r="r" b="b"/>
              <a:pathLst>
                <a:path w="499110" h="499110">
                  <a:moveTo>
                    <a:pt x="461581" y="0"/>
                  </a:moveTo>
                  <a:lnTo>
                    <a:pt x="37426" y="0"/>
                  </a:lnTo>
                  <a:lnTo>
                    <a:pt x="22867" y="2940"/>
                  </a:lnTo>
                  <a:lnTo>
                    <a:pt x="10969" y="10956"/>
                  </a:lnTo>
                  <a:lnTo>
                    <a:pt x="2944" y="22845"/>
                  </a:lnTo>
                  <a:lnTo>
                    <a:pt x="0" y="37401"/>
                  </a:lnTo>
                  <a:lnTo>
                    <a:pt x="0" y="461517"/>
                  </a:lnTo>
                  <a:lnTo>
                    <a:pt x="2944" y="476066"/>
                  </a:lnTo>
                  <a:lnTo>
                    <a:pt x="10969" y="487951"/>
                  </a:lnTo>
                  <a:lnTo>
                    <a:pt x="22867" y="495966"/>
                  </a:lnTo>
                  <a:lnTo>
                    <a:pt x="37426" y="498906"/>
                  </a:lnTo>
                  <a:lnTo>
                    <a:pt x="461581" y="498906"/>
                  </a:lnTo>
                  <a:lnTo>
                    <a:pt x="476135" y="495966"/>
                  </a:lnTo>
                  <a:lnTo>
                    <a:pt x="488019" y="487951"/>
                  </a:lnTo>
                  <a:lnTo>
                    <a:pt x="496032" y="476066"/>
                  </a:lnTo>
                  <a:lnTo>
                    <a:pt x="498970" y="461517"/>
                  </a:lnTo>
                  <a:lnTo>
                    <a:pt x="498970" y="37401"/>
                  </a:lnTo>
                  <a:lnTo>
                    <a:pt x="496032" y="22845"/>
                  </a:lnTo>
                  <a:lnTo>
                    <a:pt x="488019" y="10956"/>
                  </a:lnTo>
                  <a:lnTo>
                    <a:pt x="476135" y="2940"/>
                  </a:lnTo>
                  <a:lnTo>
                    <a:pt x="461581" y="0"/>
                  </a:lnTo>
                  <a:close/>
                </a:path>
              </a:pathLst>
            </a:custGeom>
            <a:solidFill>
              <a:srgbClr val="AB251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38784" y="4250547"/>
              <a:ext cx="135675" cy="24274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102617" y="4193717"/>
              <a:ext cx="228600" cy="294005"/>
            </a:xfrm>
            <a:custGeom>
              <a:avLst/>
              <a:gdLst/>
              <a:ahLst/>
              <a:cxnLst/>
              <a:rect l="l" t="t" r="r" b="b"/>
              <a:pathLst>
                <a:path w="228600" h="294004">
                  <a:moveTo>
                    <a:pt x="179692" y="265531"/>
                  </a:moveTo>
                  <a:lnTo>
                    <a:pt x="150177" y="212280"/>
                  </a:lnTo>
                  <a:lnTo>
                    <a:pt x="146875" y="212280"/>
                  </a:lnTo>
                  <a:lnTo>
                    <a:pt x="145122" y="207251"/>
                  </a:lnTo>
                  <a:lnTo>
                    <a:pt x="140385" y="203568"/>
                  </a:lnTo>
                  <a:lnTo>
                    <a:pt x="129184" y="203568"/>
                  </a:lnTo>
                  <a:lnTo>
                    <a:pt x="124472" y="207251"/>
                  </a:lnTo>
                  <a:lnTo>
                    <a:pt x="122694" y="212280"/>
                  </a:lnTo>
                  <a:lnTo>
                    <a:pt x="78003" y="212280"/>
                  </a:lnTo>
                  <a:lnTo>
                    <a:pt x="48818" y="265531"/>
                  </a:lnTo>
                  <a:lnTo>
                    <a:pt x="179692" y="265531"/>
                  </a:lnTo>
                  <a:close/>
                </a:path>
                <a:path w="228600" h="294004">
                  <a:moveTo>
                    <a:pt x="228257" y="293522"/>
                  </a:moveTo>
                  <a:lnTo>
                    <a:pt x="219214" y="278079"/>
                  </a:lnTo>
                  <a:lnTo>
                    <a:pt x="201383" y="247624"/>
                  </a:lnTo>
                  <a:lnTo>
                    <a:pt x="201383" y="278079"/>
                  </a:lnTo>
                  <a:lnTo>
                    <a:pt x="26898" y="278079"/>
                  </a:lnTo>
                  <a:lnTo>
                    <a:pt x="103022" y="148043"/>
                  </a:lnTo>
                  <a:lnTo>
                    <a:pt x="103809" y="15405"/>
                  </a:lnTo>
                  <a:lnTo>
                    <a:pt x="125247" y="15405"/>
                  </a:lnTo>
                  <a:lnTo>
                    <a:pt x="125247" y="148043"/>
                  </a:lnTo>
                  <a:lnTo>
                    <a:pt x="201383" y="278079"/>
                  </a:lnTo>
                  <a:lnTo>
                    <a:pt x="201383" y="247624"/>
                  </a:lnTo>
                  <a:lnTo>
                    <a:pt x="140627" y="143840"/>
                  </a:lnTo>
                  <a:lnTo>
                    <a:pt x="140627" y="15405"/>
                  </a:lnTo>
                  <a:lnTo>
                    <a:pt x="140627" y="0"/>
                  </a:lnTo>
                  <a:lnTo>
                    <a:pt x="88519" y="0"/>
                  </a:lnTo>
                  <a:lnTo>
                    <a:pt x="87617" y="143840"/>
                  </a:lnTo>
                  <a:lnTo>
                    <a:pt x="0" y="293522"/>
                  </a:lnTo>
                  <a:lnTo>
                    <a:pt x="228257" y="293522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021087" y="4137099"/>
              <a:ext cx="192405" cy="382905"/>
            </a:xfrm>
            <a:custGeom>
              <a:avLst/>
              <a:gdLst/>
              <a:ahLst/>
              <a:cxnLst/>
              <a:rect l="l" t="t" r="r" b="b"/>
              <a:pathLst>
                <a:path w="192404" h="382904">
                  <a:moveTo>
                    <a:pt x="119633" y="0"/>
                  </a:moveTo>
                  <a:lnTo>
                    <a:pt x="72758" y="0"/>
                  </a:lnTo>
                  <a:lnTo>
                    <a:pt x="72758" y="192824"/>
                  </a:lnTo>
                  <a:lnTo>
                    <a:pt x="43757" y="205494"/>
                  </a:lnTo>
                  <a:lnTo>
                    <a:pt x="20705" y="226521"/>
                  </a:lnTo>
                  <a:lnTo>
                    <a:pt x="5490" y="254033"/>
                  </a:lnTo>
                  <a:lnTo>
                    <a:pt x="0" y="286156"/>
                  </a:lnTo>
                  <a:lnTo>
                    <a:pt x="7553" y="323597"/>
                  </a:lnTo>
                  <a:lnTo>
                    <a:pt x="28159" y="354172"/>
                  </a:lnTo>
                  <a:lnTo>
                    <a:pt x="58732" y="374787"/>
                  </a:lnTo>
                  <a:lnTo>
                    <a:pt x="96189" y="382346"/>
                  </a:lnTo>
                  <a:lnTo>
                    <a:pt x="133619" y="374787"/>
                  </a:lnTo>
                  <a:lnTo>
                    <a:pt x="164204" y="354172"/>
                  </a:lnTo>
                  <a:lnTo>
                    <a:pt x="184836" y="323597"/>
                  </a:lnTo>
                  <a:lnTo>
                    <a:pt x="192404" y="286156"/>
                  </a:lnTo>
                  <a:lnTo>
                    <a:pt x="186912" y="254033"/>
                  </a:lnTo>
                  <a:lnTo>
                    <a:pt x="171692" y="226521"/>
                  </a:lnTo>
                  <a:lnTo>
                    <a:pt x="148637" y="205494"/>
                  </a:lnTo>
                  <a:lnTo>
                    <a:pt x="119633" y="192824"/>
                  </a:lnTo>
                  <a:lnTo>
                    <a:pt x="119633" y="0"/>
                  </a:lnTo>
                  <a:close/>
                </a:path>
              </a:pathLst>
            </a:custGeom>
            <a:solidFill>
              <a:srgbClr val="AB251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028320" y="4157572"/>
              <a:ext cx="189230" cy="360680"/>
            </a:xfrm>
            <a:custGeom>
              <a:avLst/>
              <a:gdLst/>
              <a:ahLst/>
              <a:cxnLst/>
              <a:rect l="l" t="t" r="r" b="b"/>
              <a:pathLst>
                <a:path w="189229" h="360679">
                  <a:moveTo>
                    <a:pt x="123456" y="0"/>
                  </a:moveTo>
                  <a:lnTo>
                    <a:pt x="65709" y="0"/>
                  </a:lnTo>
                  <a:lnTo>
                    <a:pt x="65709" y="175971"/>
                  </a:lnTo>
                  <a:lnTo>
                    <a:pt x="38988" y="189469"/>
                  </a:lnTo>
                  <a:lnTo>
                    <a:pt x="18229" y="210138"/>
                  </a:lnTo>
                  <a:lnTo>
                    <a:pt x="4782" y="236244"/>
                  </a:lnTo>
                  <a:lnTo>
                    <a:pt x="0" y="266052"/>
                  </a:lnTo>
                  <a:lnTo>
                    <a:pt x="7442" y="302814"/>
                  </a:lnTo>
                  <a:lnTo>
                    <a:pt x="27722" y="332873"/>
                  </a:lnTo>
                  <a:lnTo>
                    <a:pt x="57773" y="353159"/>
                  </a:lnTo>
                  <a:lnTo>
                    <a:pt x="94526" y="360603"/>
                  </a:lnTo>
                  <a:lnTo>
                    <a:pt x="131319" y="353159"/>
                  </a:lnTo>
                  <a:lnTo>
                    <a:pt x="143123" y="345198"/>
                  </a:lnTo>
                  <a:lnTo>
                    <a:pt x="94526" y="345198"/>
                  </a:lnTo>
                  <a:lnTo>
                    <a:pt x="63766" y="338968"/>
                  </a:lnTo>
                  <a:lnTo>
                    <a:pt x="38617" y="321989"/>
                  </a:lnTo>
                  <a:lnTo>
                    <a:pt x="21645" y="296828"/>
                  </a:lnTo>
                  <a:lnTo>
                    <a:pt x="15417" y="266052"/>
                  </a:lnTo>
                  <a:lnTo>
                    <a:pt x="19812" y="239939"/>
                  </a:lnTo>
                  <a:lnTo>
                    <a:pt x="32121" y="217316"/>
                  </a:lnTo>
                  <a:lnTo>
                    <a:pt x="51036" y="199854"/>
                  </a:lnTo>
                  <a:lnTo>
                    <a:pt x="75247" y="189229"/>
                  </a:lnTo>
                  <a:lnTo>
                    <a:pt x="81127" y="187820"/>
                  </a:lnTo>
                  <a:lnTo>
                    <a:pt x="81127" y="15417"/>
                  </a:lnTo>
                  <a:lnTo>
                    <a:pt x="123456" y="15417"/>
                  </a:lnTo>
                  <a:lnTo>
                    <a:pt x="123456" y="0"/>
                  </a:lnTo>
                  <a:close/>
                </a:path>
                <a:path w="189229" h="360679">
                  <a:moveTo>
                    <a:pt x="123456" y="15417"/>
                  </a:moveTo>
                  <a:lnTo>
                    <a:pt x="108000" y="15417"/>
                  </a:lnTo>
                  <a:lnTo>
                    <a:pt x="108000" y="187820"/>
                  </a:lnTo>
                  <a:lnTo>
                    <a:pt x="113830" y="189229"/>
                  </a:lnTo>
                  <a:lnTo>
                    <a:pt x="138045" y="199854"/>
                  </a:lnTo>
                  <a:lnTo>
                    <a:pt x="156968" y="217316"/>
                  </a:lnTo>
                  <a:lnTo>
                    <a:pt x="169287" y="239939"/>
                  </a:lnTo>
                  <a:lnTo>
                    <a:pt x="173685" y="266052"/>
                  </a:lnTo>
                  <a:lnTo>
                    <a:pt x="167453" y="296828"/>
                  </a:lnTo>
                  <a:lnTo>
                    <a:pt x="150469" y="321989"/>
                  </a:lnTo>
                  <a:lnTo>
                    <a:pt x="125304" y="338968"/>
                  </a:lnTo>
                  <a:lnTo>
                    <a:pt x="94526" y="345198"/>
                  </a:lnTo>
                  <a:lnTo>
                    <a:pt x="143123" y="345198"/>
                  </a:lnTo>
                  <a:lnTo>
                    <a:pt x="161397" y="332873"/>
                  </a:lnTo>
                  <a:lnTo>
                    <a:pt x="181694" y="302814"/>
                  </a:lnTo>
                  <a:lnTo>
                    <a:pt x="189141" y="266052"/>
                  </a:lnTo>
                  <a:lnTo>
                    <a:pt x="184353" y="236244"/>
                  </a:lnTo>
                  <a:lnTo>
                    <a:pt x="170900" y="210138"/>
                  </a:lnTo>
                  <a:lnTo>
                    <a:pt x="150146" y="189469"/>
                  </a:lnTo>
                  <a:lnTo>
                    <a:pt x="123456" y="175971"/>
                  </a:lnTo>
                  <a:lnTo>
                    <a:pt x="123456" y="15417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56165" y="4410515"/>
              <a:ext cx="133413" cy="788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91350" y="4316431"/>
              <a:ext cx="70298" cy="2052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228746" y="440207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3119" y="0"/>
                  </a:moveTo>
                  <a:lnTo>
                    <a:pt x="3771" y="0"/>
                  </a:lnTo>
                  <a:lnTo>
                    <a:pt x="0" y="3784"/>
                  </a:lnTo>
                  <a:lnTo>
                    <a:pt x="0" y="13144"/>
                  </a:lnTo>
                  <a:lnTo>
                    <a:pt x="3771" y="16929"/>
                  </a:lnTo>
                  <a:lnTo>
                    <a:pt x="13119" y="16929"/>
                  </a:lnTo>
                  <a:lnTo>
                    <a:pt x="16903" y="13144"/>
                  </a:lnTo>
                  <a:lnTo>
                    <a:pt x="16903" y="8445"/>
                  </a:lnTo>
                  <a:lnTo>
                    <a:pt x="16903" y="3784"/>
                  </a:lnTo>
                  <a:lnTo>
                    <a:pt x="13119" y="0"/>
                  </a:lnTo>
                  <a:close/>
                </a:path>
              </a:pathLst>
            </a:custGeom>
            <a:solidFill>
              <a:srgbClr val="AB251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5053321" y="450922"/>
            <a:ext cx="2029460" cy="895985"/>
            <a:chOff x="5053321" y="450922"/>
            <a:chExt cx="2029460" cy="895985"/>
          </a:xfrm>
        </p:grpSpPr>
        <p:sp>
          <p:nvSpPr>
            <p:cNvPr id="26" name="object 26"/>
            <p:cNvSpPr/>
            <p:nvPr/>
          </p:nvSpPr>
          <p:spPr>
            <a:xfrm>
              <a:off x="5053317" y="450925"/>
              <a:ext cx="2025650" cy="895985"/>
            </a:xfrm>
            <a:custGeom>
              <a:avLst/>
              <a:gdLst/>
              <a:ahLst/>
              <a:cxnLst/>
              <a:rect l="l" t="t" r="r" b="b"/>
              <a:pathLst>
                <a:path w="2025650" h="895985">
                  <a:moveTo>
                    <a:pt x="50990" y="881748"/>
                  </a:moveTo>
                  <a:lnTo>
                    <a:pt x="46482" y="869378"/>
                  </a:lnTo>
                  <a:lnTo>
                    <a:pt x="44653" y="864323"/>
                  </a:lnTo>
                  <a:lnTo>
                    <a:pt x="38798" y="848245"/>
                  </a:lnTo>
                  <a:lnTo>
                    <a:pt x="38798" y="864323"/>
                  </a:lnTo>
                  <a:lnTo>
                    <a:pt x="18542" y="864323"/>
                  </a:lnTo>
                  <a:lnTo>
                    <a:pt x="28740" y="835431"/>
                  </a:lnTo>
                  <a:lnTo>
                    <a:pt x="38798" y="864323"/>
                  </a:lnTo>
                  <a:lnTo>
                    <a:pt x="38798" y="848245"/>
                  </a:lnTo>
                  <a:lnTo>
                    <a:pt x="34137" y="835431"/>
                  </a:lnTo>
                  <a:lnTo>
                    <a:pt x="31102" y="827062"/>
                  </a:lnTo>
                  <a:lnTo>
                    <a:pt x="26238" y="827062"/>
                  </a:lnTo>
                  <a:lnTo>
                    <a:pt x="6286" y="881748"/>
                  </a:lnTo>
                  <a:lnTo>
                    <a:pt x="12446" y="881748"/>
                  </a:lnTo>
                  <a:lnTo>
                    <a:pt x="16789" y="869378"/>
                  </a:lnTo>
                  <a:lnTo>
                    <a:pt x="40474" y="869378"/>
                  </a:lnTo>
                  <a:lnTo>
                    <a:pt x="44818" y="881748"/>
                  </a:lnTo>
                  <a:lnTo>
                    <a:pt x="50990" y="881748"/>
                  </a:lnTo>
                  <a:close/>
                </a:path>
                <a:path w="2025650" h="895985">
                  <a:moveTo>
                    <a:pt x="146329" y="626275"/>
                  </a:moveTo>
                  <a:lnTo>
                    <a:pt x="107099" y="626275"/>
                  </a:lnTo>
                  <a:lnTo>
                    <a:pt x="77914" y="665949"/>
                  </a:lnTo>
                  <a:lnTo>
                    <a:pt x="68440" y="665949"/>
                  </a:lnTo>
                  <a:lnTo>
                    <a:pt x="39268" y="626275"/>
                  </a:lnTo>
                  <a:lnTo>
                    <a:pt x="38" y="626275"/>
                  </a:lnTo>
                  <a:lnTo>
                    <a:pt x="29984" y="665949"/>
                  </a:lnTo>
                  <a:lnTo>
                    <a:pt x="37426" y="675881"/>
                  </a:lnTo>
                  <a:lnTo>
                    <a:pt x="0" y="725474"/>
                  </a:lnTo>
                  <a:lnTo>
                    <a:pt x="39192" y="725474"/>
                  </a:lnTo>
                  <a:lnTo>
                    <a:pt x="68440" y="685787"/>
                  </a:lnTo>
                  <a:lnTo>
                    <a:pt x="77914" y="685787"/>
                  </a:lnTo>
                  <a:lnTo>
                    <a:pt x="107099" y="725474"/>
                  </a:lnTo>
                  <a:lnTo>
                    <a:pt x="146329" y="725474"/>
                  </a:lnTo>
                  <a:lnTo>
                    <a:pt x="116535" y="685787"/>
                  </a:lnTo>
                  <a:lnTo>
                    <a:pt x="109105" y="675881"/>
                  </a:lnTo>
                  <a:lnTo>
                    <a:pt x="116560" y="665949"/>
                  </a:lnTo>
                  <a:lnTo>
                    <a:pt x="146329" y="626275"/>
                  </a:lnTo>
                  <a:close/>
                </a:path>
                <a:path w="2025650" h="895985">
                  <a:moveTo>
                    <a:pt x="151853" y="881748"/>
                  </a:moveTo>
                  <a:lnTo>
                    <a:pt x="132384" y="848182"/>
                  </a:lnTo>
                  <a:lnTo>
                    <a:pt x="149415" y="827062"/>
                  </a:lnTo>
                  <a:lnTo>
                    <a:pt x="142354" y="827062"/>
                  </a:lnTo>
                  <a:lnTo>
                    <a:pt x="117094" y="858469"/>
                  </a:lnTo>
                  <a:lnTo>
                    <a:pt x="117094" y="827062"/>
                  </a:lnTo>
                  <a:lnTo>
                    <a:pt x="111315" y="827062"/>
                  </a:lnTo>
                  <a:lnTo>
                    <a:pt x="111315" y="881748"/>
                  </a:lnTo>
                  <a:lnTo>
                    <a:pt x="117094" y="881748"/>
                  </a:lnTo>
                  <a:lnTo>
                    <a:pt x="117094" y="866457"/>
                  </a:lnTo>
                  <a:lnTo>
                    <a:pt x="128511" y="852639"/>
                  </a:lnTo>
                  <a:lnTo>
                    <a:pt x="145008" y="881748"/>
                  </a:lnTo>
                  <a:lnTo>
                    <a:pt x="151853" y="881748"/>
                  </a:lnTo>
                  <a:close/>
                </a:path>
                <a:path w="2025650" h="895985">
                  <a:moveTo>
                    <a:pt x="256400" y="876655"/>
                  </a:moveTo>
                  <a:lnTo>
                    <a:pt x="249885" y="876655"/>
                  </a:lnTo>
                  <a:lnTo>
                    <a:pt x="249885" y="827062"/>
                  </a:lnTo>
                  <a:lnTo>
                    <a:pt x="244081" y="827062"/>
                  </a:lnTo>
                  <a:lnTo>
                    <a:pt x="244081" y="876655"/>
                  </a:lnTo>
                  <a:lnTo>
                    <a:pt x="218262" y="876655"/>
                  </a:lnTo>
                  <a:lnTo>
                    <a:pt x="218262" y="827062"/>
                  </a:lnTo>
                  <a:lnTo>
                    <a:pt x="212432" y="827062"/>
                  </a:lnTo>
                  <a:lnTo>
                    <a:pt x="212432" y="881888"/>
                  </a:lnTo>
                  <a:lnTo>
                    <a:pt x="250659" y="881888"/>
                  </a:lnTo>
                  <a:lnTo>
                    <a:pt x="250659" y="895908"/>
                  </a:lnTo>
                  <a:lnTo>
                    <a:pt x="256400" y="895908"/>
                  </a:lnTo>
                  <a:lnTo>
                    <a:pt x="256400" y="876655"/>
                  </a:lnTo>
                  <a:close/>
                </a:path>
                <a:path w="2025650" h="895985">
                  <a:moveTo>
                    <a:pt x="299935" y="626275"/>
                  </a:moveTo>
                  <a:lnTo>
                    <a:pt x="253809" y="626275"/>
                  </a:lnTo>
                  <a:lnTo>
                    <a:pt x="200063" y="701535"/>
                  </a:lnTo>
                  <a:lnTo>
                    <a:pt x="200063" y="626275"/>
                  </a:lnTo>
                  <a:lnTo>
                    <a:pt x="163499" y="626275"/>
                  </a:lnTo>
                  <a:lnTo>
                    <a:pt x="163499" y="725474"/>
                  </a:lnTo>
                  <a:lnTo>
                    <a:pt x="209473" y="725474"/>
                  </a:lnTo>
                  <a:lnTo>
                    <a:pt x="226669" y="701535"/>
                  </a:lnTo>
                  <a:lnTo>
                    <a:pt x="263232" y="650621"/>
                  </a:lnTo>
                  <a:lnTo>
                    <a:pt x="263232" y="725474"/>
                  </a:lnTo>
                  <a:lnTo>
                    <a:pt x="299935" y="725474"/>
                  </a:lnTo>
                  <a:lnTo>
                    <a:pt x="299935" y="650621"/>
                  </a:lnTo>
                  <a:lnTo>
                    <a:pt x="299935" y="626275"/>
                  </a:lnTo>
                  <a:close/>
                </a:path>
                <a:path w="2025650" h="895985">
                  <a:moveTo>
                    <a:pt x="357835" y="827062"/>
                  </a:moveTo>
                  <a:lnTo>
                    <a:pt x="352336" y="827062"/>
                  </a:lnTo>
                  <a:lnTo>
                    <a:pt x="324662" y="871613"/>
                  </a:lnTo>
                  <a:lnTo>
                    <a:pt x="324662" y="827062"/>
                  </a:lnTo>
                  <a:lnTo>
                    <a:pt x="318871" y="827062"/>
                  </a:lnTo>
                  <a:lnTo>
                    <a:pt x="318871" y="881748"/>
                  </a:lnTo>
                  <a:lnTo>
                    <a:pt x="324358" y="881748"/>
                  </a:lnTo>
                  <a:lnTo>
                    <a:pt x="352031" y="837120"/>
                  </a:lnTo>
                  <a:lnTo>
                    <a:pt x="352031" y="881748"/>
                  </a:lnTo>
                  <a:lnTo>
                    <a:pt x="357835" y="881748"/>
                  </a:lnTo>
                  <a:lnTo>
                    <a:pt x="357835" y="827062"/>
                  </a:lnTo>
                  <a:close/>
                </a:path>
                <a:path w="2025650" h="895985">
                  <a:moveTo>
                    <a:pt x="461606" y="837958"/>
                  </a:moveTo>
                  <a:lnTo>
                    <a:pt x="455726" y="832065"/>
                  </a:lnTo>
                  <a:lnTo>
                    <a:pt x="455726" y="868781"/>
                  </a:lnTo>
                  <a:lnTo>
                    <a:pt x="448919" y="875614"/>
                  </a:lnTo>
                  <a:lnTo>
                    <a:pt x="445643" y="876985"/>
                  </a:lnTo>
                  <a:lnTo>
                    <a:pt x="438454" y="876985"/>
                  </a:lnTo>
                  <a:lnTo>
                    <a:pt x="435178" y="875614"/>
                  </a:lnTo>
                  <a:lnTo>
                    <a:pt x="428371" y="868781"/>
                  </a:lnTo>
                  <a:lnTo>
                    <a:pt x="428828" y="861707"/>
                  </a:lnTo>
                  <a:lnTo>
                    <a:pt x="428828" y="846099"/>
                  </a:lnTo>
                  <a:lnTo>
                    <a:pt x="428523" y="839889"/>
                  </a:lnTo>
                  <a:lnTo>
                    <a:pt x="435178" y="833208"/>
                  </a:lnTo>
                  <a:lnTo>
                    <a:pt x="438531" y="831811"/>
                  </a:lnTo>
                  <a:lnTo>
                    <a:pt x="445566" y="831811"/>
                  </a:lnTo>
                  <a:lnTo>
                    <a:pt x="448919" y="833208"/>
                  </a:lnTo>
                  <a:lnTo>
                    <a:pt x="455574" y="839889"/>
                  </a:lnTo>
                  <a:lnTo>
                    <a:pt x="455282" y="846099"/>
                  </a:lnTo>
                  <a:lnTo>
                    <a:pt x="455256" y="861707"/>
                  </a:lnTo>
                  <a:lnTo>
                    <a:pt x="455726" y="868781"/>
                  </a:lnTo>
                  <a:lnTo>
                    <a:pt x="455726" y="832065"/>
                  </a:lnTo>
                  <a:lnTo>
                    <a:pt x="455485" y="831811"/>
                  </a:lnTo>
                  <a:lnTo>
                    <a:pt x="452285" y="828586"/>
                  </a:lnTo>
                  <a:lnTo>
                    <a:pt x="447395" y="826592"/>
                  </a:lnTo>
                  <a:lnTo>
                    <a:pt x="436702" y="826592"/>
                  </a:lnTo>
                  <a:lnTo>
                    <a:pt x="431812" y="828586"/>
                  </a:lnTo>
                  <a:lnTo>
                    <a:pt x="422490" y="837958"/>
                  </a:lnTo>
                  <a:lnTo>
                    <a:pt x="422986" y="846099"/>
                  </a:lnTo>
                  <a:lnTo>
                    <a:pt x="423100" y="868781"/>
                  </a:lnTo>
                  <a:lnTo>
                    <a:pt x="423176" y="871537"/>
                  </a:lnTo>
                  <a:lnTo>
                    <a:pt x="431812" y="880224"/>
                  </a:lnTo>
                  <a:lnTo>
                    <a:pt x="436626" y="882218"/>
                  </a:lnTo>
                  <a:lnTo>
                    <a:pt x="447471" y="882218"/>
                  </a:lnTo>
                  <a:lnTo>
                    <a:pt x="452285" y="880224"/>
                  </a:lnTo>
                  <a:lnTo>
                    <a:pt x="455498" y="876985"/>
                  </a:lnTo>
                  <a:lnTo>
                    <a:pt x="460921" y="871537"/>
                  </a:lnTo>
                  <a:lnTo>
                    <a:pt x="460984" y="868781"/>
                  </a:lnTo>
                  <a:lnTo>
                    <a:pt x="461098" y="846099"/>
                  </a:lnTo>
                  <a:lnTo>
                    <a:pt x="461479" y="839889"/>
                  </a:lnTo>
                  <a:lnTo>
                    <a:pt x="461606" y="837958"/>
                  </a:lnTo>
                  <a:close/>
                </a:path>
                <a:path w="2025650" h="895985">
                  <a:moveTo>
                    <a:pt x="469646" y="626275"/>
                  </a:moveTo>
                  <a:lnTo>
                    <a:pt x="423456" y="626275"/>
                  </a:lnTo>
                  <a:lnTo>
                    <a:pt x="396989" y="659117"/>
                  </a:lnTo>
                  <a:lnTo>
                    <a:pt x="390207" y="650722"/>
                  </a:lnTo>
                  <a:lnTo>
                    <a:pt x="370471" y="626275"/>
                  </a:lnTo>
                  <a:lnTo>
                    <a:pt x="324332" y="626275"/>
                  </a:lnTo>
                  <a:lnTo>
                    <a:pt x="324332" y="725474"/>
                  </a:lnTo>
                  <a:lnTo>
                    <a:pt x="361048" y="725474"/>
                  </a:lnTo>
                  <a:lnTo>
                    <a:pt x="361048" y="650722"/>
                  </a:lnTo>
                  <a:lnTo>
                    <a:pt x="396989" y="695528"/>
                  </a:lnTo>
                  <a:lnTo>
                    <a:pt x="426212" y="659117"/>
                  </a:lnTo>
                  <a:lnTo>
                    <a:pt x="432955" y="650722"/>
                  </a:lnTo>
                  <a:lnTo>
                    <a:pt x="432955" y="725474"/>
                  </a:lnTo>
                  <a:lnTo>
                    <a:pt x="469646" y="725474"/>
                  </a:lnTo>
                  <a:lnTo>
                    <a:pt x="469646" y="650722"/>
                  </a:lnTo>
                  <a:lnTo>
                    <a:pt x="469646" y="626275"/>
                  </a:lnTo>
                  <a:close/>
                </a:path>
                <a:path w="2025650" h="895985">
                  <a:moveTo>
                    <a:pt x="563676" y="827062"/>
                  </a:moveTo>
                  <a:lnTo>
                    <a:pt x="557872" y="827062"/>
                  </a:lnTo>
                  <a:lnTo>
                    <a:pt x="557872" y="851560"/>
                  </a:lnTo>
                  <a:lnTo>
                    <a:pt x="532053" y="851560"/>
                  </a:lnTo>
                  <a:lnTo>
                    <a:pt x="532053" y="827062"/>
                  </a:lnTo>
                  <a:lnTo>
                    <a:pt x="526249" y="827062"/>
                  </a:lnTo>
                  <a:lnTo>
                    <a:pt x="526249" y="881748"/>
                  </a:lnTo>
                  <a:lnTo>
                    <a:pt x="532053" y="881748"/>
                  </a:lnTo>
                  <a:lnTo>
                    <a:pt x="532053" y="856792"/>
                  </a:lnTo>
                  <a:lnTo>
                    <a:pt x="557872" y="856792"/>
                  </a:lnTo>
                  <a:lnTo>
                    <a:pt x="557872" y="881748"/>
                  </a:lnTo>
                  <a:lnTo>
                    <a:pt x="563676" y="881748"/>
                  </a:lnTo>
                  <a:lnTo>
                    <a:pt x="563676" y="827062"/>
                  </a:lnTo>
                  <a:close/>
                </a:path>
                <a:path w="2025650" h="895985">
                  <a:moveTo>
                    <a:pt x="613816" y="626275"/>
                  </a:moveTo>
                  <a:lnTo>
                    <a:pt x="577240" y="626275"/>
                  </a:lnTo>
                  <a:lnTo>
                    <a:pt x="577240" y="646150"/>
                  </a:lnTo>
                  <a:lnTo>
                    <a:pt x="577240" y="674966"/>
                  </a:lnTo>
                  <a:lnTo>
                    <a:pt x="530631" y="674966"/>
                  </a:lnTo>
                  <a:lnTo>
                    <a:pt x="530631" y="646150"/>
                  </a:lnTo>
                  <a:lnTo>
                    <a:pt x="577240" y="646150"/>
                  </a:lnTo>
                  <a:lnTo>
                    <a:pt x="577240" y="626275"/>
                  </a:lnTo>
                  <a:lnTo>
                    <a:pt x="494017" y="626275"/>
                  </a:lnTo>
                  <a:lnTo>
                    <a:pt x="494017" y="725474"/>
                  </a:lnTo>
                  <a:lnTo>
                    <a:pt x="530618" y="725474"/>
                  </a:lnTo>
                  <a:lnTo>
                    <a:pt x="530618" y="694753"/>
                  </a:lnTo>
                  <a:lnTo>
                    <a:pt x="613816" y="694753"/>
                  </a:lnTo>
                  <a:lnTo>
                    <a:pt x="613816" y="674966"/>
                  </a:lnTo>
                  <a:lnTo>
                    <a:pt x="613816" y="646150"/>
                  </a:lnTo>
                  <a:lnTo>
                    <a:pt x="613816" y="626275"/>
                  </a:lnTo>
                  <a:close/>
                </a:path>
                <a:path w="2025650" h="895985">
                  <a:moveTo>
                    <a:pt x="664654" y="827062"/>
                  </a:moveTo>
                  <a:lnTo>
                    <a:pt x="630961" y="827062"/>
                  </a:lnTo>
                  <a:lnTo>
                    <a:pt x="630961" y="881748"/>
                  </a:lnTo>
                  <a:lnTo>
                    <a:pt x="664654" y="881748"/>
                  </a:lnTo>
                  <a:lnTo>
                    <a:pt x="664654" y="876515"/>
                  </a:lnTo>
                  <a:lnTo>
                    <a:pt x="636752" y="876515"/>
                  </a:lnTo>
                  <a:lnTo>
                    <a:pt x="636752" y="856792"/>
                  </a:lnTo>
                  <a:lnTo>
                    <a:pt x="660539" y="856792"/>
                  </a:lnTo>
                  <a:lnTo>
                    <a:pt x="660539" y="851560"/>
                  </a:lnTo>
                  <a:lnTo>
                    <a:pt x="636752" y="851560"/>
                  </a:lnTo>
                  <a:lnTo>
                    <a:pt x="636752" y="832281"/>
                  </a:lnTo>
                  <a:lnTo>
                    <a:pt x="664654" y="832281"/>
                  </a:lnTo>
                  <a:lnTo>
                    <a:pt x="664654" y="827062"/>
                  </a:lnTo>
                  <a:close/>
                </a:path>
                <a:path w="2025650" h="895985">
                  <a:moveTo>
                    <a:pt x="743724" y="626275"/>
                  </a:moveTo>
                  <a:lnTo>
                    <a:pt x="636130" y="626275"/>
                  </a:lnTo>
                  <a:lnTo>
                    <a:pt x="636117" y="725474"/>
                  </a:lnTo>
                  <a:lnTo>
                    <a:pt x="743699" y="725474"/>
                  </a:lnTo>
                  <a:lnTo>
                    <a:pt x="743699" y="705637"/>
                  </a:lnTo>
                  <a:lnTo>
                    <a:pt x="672668" y="705637"/>
                  </a:lnTo>
                  <a:lnTo>
                    <a:pt x="672668" y="685787"/>
                  </a:lnTo>
                  <a:lnTo>
                    <a:pt x="734225" y="685787"/>
                  </a:lnTo>
                  <a:lnTo>
                    <a:pt x="734225" y="665949"/>
                  </a:lnTo>
                  <a:lnTo>
                    <a:pt x="672668" y="665949"/>
                  </a:lnTo>
                  <a:lnTo>
                    <a:pt x="672731" y="646137"/>
                  </a:lnTo>
                  <a:lnTo>
                    <a:pt x="743724" y="646137"/>
                  </a:lnTo>
                  <a:lnTo>
                    <a:pt x="743724" y="626275"/>
                  </a:lnTo>
                  <a:close/>
                </a:path>
                <a:path w="2025650" h="895985">
                  <a:moveTo>
                    <a:pt x="765225" y="833513"/>
                  </a:moveTo>
                  <a:lnTo>
                    <a:pt x="763943" y="832281"/>
                  </a:lnTo>
                  <a:lnTo>
                    <a:pt x="759421" y="827938"/>
                  </a:lnTo>
                  <a:lnTo>
                    <a:pt x="759421" y="836269"/>
                  </a:lnTo>
                  <a:lnTo>
                    <a:pt x="759421" y="849947"/>
                  </a:lnTo>
                  <a:lnTo>
                    <a:pt x="755154" y="854024"/>
                  </a:lnTo>
                  <a:lnTo>
                    <a:pt x="733996" y="854024"/>
                  </a:lnTo>
                  <a:lnTo>
                    <a:pt x="733996" y="832281"/>
                  </a:lnTo>
                  <a:lnTo>
                    <a:pt x="755154" y="832281"/>
                  </a:lnTo>
                  <a:lnTo>
                    <a:pt x="759421" y="836269"/>
                  </a:lnTo>
                  <a:lnTo>
                    <a:pt x="759421" y="827938"/>
                  </a:lnTo>
                  <a:lnTo>
                    <a:pt x="758520" y="827062"/>
                  </a:lnTo>
                  <a:lnTo>
                    <a:pt x="728205" y="827062"/>
                  </a:lnTo>
                  <a:lnTo>
                    <a:pt x="728205" y="881748"/>
                  </a:lnTo>
                  <a:lnTo>
                    <a:pt x="733996" y="881748"/>
                  </a:lnTo>
                  <a:lnTo>
                    <a:pt x="733996" y="859243"/>
                  </a:lnTo>
                  <a:lnTo>
                    <a:pt x="758520" y="859243"/>
                  </a:lnTo>
                  <a:lnTo>
                    <a:pt x="763943" y="854024"/>
                  </a:lnTo>
                  <a:lnTo>
                    <a:pt x="765225" y="852792"/>
                  </a:lnTo>
                  <a:lnTo>
                    <a:pt x="765225" y="833513"/>
                  </a:lnTo>
                  <a:close/>
                </a:path>
                <a:path w="2025650" h="895985">
                  <a:moveTo>
                    <a:pt x="865187" y="827062"/>
                  </a:moveTo>
                  <a:lnTo>
                    <a:pt x="859383" y="827062"/>
                  </a:lnTo>
                  <a:lnTo>
                    <a:pt x="859383" y="851560"/>
                  </a:lnTo>
                  <a:lnTo>
                    <a:pt x="833564" y="851560"/>
                  </a:lnTo>
                  <a:lnTo>
                    <a:pt x="833564" y="827062"/>
                  </a:lnTo>
                  <a:lnTo>
                    <a:pt x="827760" y="827062"/>
                  </a:lnTo>
                  <a:lnTo>
                    <a:pt x="827760" y="881748"/>
                  </a:lnTo>
                  <a:lnTo>
                    <a:pt x="833564" y="881748"/>
                  </a:lnTo>
                  <a:lnTo>
                    <a:pt x="833564" y="856792"/>
                  </a:lnTo>
                  <a:lnTo>
                    <a:pt x="859383" y="856792"/>
                  </a:lnTo>
                  <a:lnTo>
                    <a:pt x="859383" y="881748"/>
                  </a:lnTo>
                  <a:lnTo>
                    <a:pt x="865187" y="881748"/>
                  </a:lnTo>
                  <a:lnTo>
                    <a:pt x="865187" y="827062"/>
                  </a:lnTo>
                  <a:close/>
                </a:path>
                <a:path w="2025650" h="895985">
                  <a:moveTo>
                    <a:pt x="900684" y="725474"/>
                  </a:moveTo>
                  <a:lnTo>
                    <a:pt x="892721" y="705662"/>
                  </a:lnTo>
                  <a:lnTo>
                    <a:pt x="884758" y="685812"/>
                  </a:lnTo>
                  <a:lnTo>
                    <a:pt x="868832" y="646137"/>
                  </a:lnTo>
                  <a:lnTo>
                    <a:pt x="860856" y="626275"/>
                  </a:lnTo>
                  <a:lnTo>
                    <a:pt x="849312" y="626275"/>
                  </a:lnTo>
                  <a:lnTo>
                    <a:pt x="849312" y="685812"/>
                  </a:lnTo>
                  <a:lnTo>
                    <a:pt x="808520" y="685812"/>
                  </a:lnTo>
                  <a:lnTo>
                    <a:pt x="824242" y="646137"/>
                  </a:lnTo>
                  <a:lnTo>
                    <a:pt x="833742" y="646137"/>
                  </a:lnTo>
                  <a:lnTo>
                    <a:pt x="849312" y="685812"/>
                  </a:lnTo>
                  <a:lnTo>
                    <a:pt x="849312" y="626275"/>
                  </a:lnTo>
                  <a:lnTo>
                    <a:pt x="796683" y="626275"/>
                  </a:lnTo>
                  <a:lnTo>
                    <a:pt x="756881" y="725474"/>
                  </a:lnTo>
                  <a:lnTo>
                    <a:pt x="792784" y="725474"/>
                  </a:lnTo>
                  <a:lnTo>
                    <a:pt x="800633" y="705662"/>
                  </a:lnTo>
                  <a:lnTo>
                    <a:pt x="857034" y="705662"/>
                  </a:lnTo>
                  <a:lnTo>
                    <a:pt x="864768" y="725474"/>
                  </a:lnTo>
                  <a:lnTo>
                    <a:pt x="900684" y="725474"/>
                  </a:lnTo>
                  <a:close/>
                </a:path>
                <a:path w="2025650" h="895985">
                  <a:moveTo>
                    <a:pt x="968959" y="837958"/>
                  </a:moveTo>
                  <a:lnTo>
                    <a:pt x="963079" y="832065"/>
                  </a:lnTo>
                  <a:lnTo>
                    <a:pt x="963079" y="868781"/>
                  </a:lnTo>
                  <a:lnTo>
                    <a:pt x="956284" y="875614"/>
                  </a:lnTo>
                  <a:lnTo>
                    <a:pt x="952982" y="876985"/>
                  </a:lnTo>
                  <a:lnTo>
                    <a:pt x="945807" y="876985"/>
                  </a:lnTo>
                  <a:lnTo>
                    <a:pt x="942517" y="875614"/>
                  </a:lnTo>
                  <a:lnTo>
                    <a:pt x="935723" y="868781"/>
                  </a:lnTo>
                  <a:lnTo>
                    <a:pt x="936180" y="861707"/>
                  </a:lnTo>
                  <a:lnTo>
                    <a:pt x="936180" y="846099"/>
                  </a:lnTo>
                  <a:lnTo>
                    <a:pt x="935875" y="839889"/>
                  </a:lnTo>
                  <a:lnTo>
                    <a:pt x="942517" y="833208"/>
                  </a:lnTo>
                  <a:lnTo>
                    <a:pt x="945883" y="831811"/>
                  </a:lnTo>
                  <a:lnTo>
                    <a:pt x="952919" y="831811"/>
                  </a:lnTo>
                  <a:lnTo>
                    <a:pt x="956284" y="833208"/>
                  </a:lnTo>
                  <a:lnTo>
                    <a:pt x="962926" y="839889"/>
                  </a:lnTo>
                  <a:lnTo>
                    <a:pt x="962647" y="846099"/>
                  </a:lnTo>
                  <a:lnTo>
                    <a:pt x="962621" y="861707"/>
                  </a:lnTo>
                  <a:lnTo>
                    <a:pt x="963079" y="868781"/>
                  </a:lnTo>
                  <a:lnTo>
                    <a:pt x="963079" y="832065"/>
                  </a:lnTo>
                  <a:lnTo>
                    <a:pt x="962837" y="831811"/>
                  </a:lnTo>
                  <a:lnTo>
                    <a:pt x="959637" y="828586"/>
                  </a:lnTo>
                  <a:lnTo>
                    <a:pt x="954747" y="826592"/>
                  </a:lnTo>
                  <a:lnTo>
                    <a:pt x="944067" y="826592"/>
                  </a:lnTo>
                  <a:lnTo>
                    <a:pt x="939165" y="828586"/>
                  </a:lnTo>
                  <a:lnTo>
                    <a:pt x="929843" y="837958"/>
                  </a:lnTo>
                  <a:lnTo>
                    <a:pt x="930351" y="846099"/>
                  </a:lnTo>
                  <a:lnTo>
                    <a:pt x="930465" y="868781"/>
                  </a:lnTo>
                  <a:lnTo>
                    <a:pt x="930541" y="871537"/>
                  </a:lnTo>
                  <a:lnTo>
                    <a:pt x="939165" y="880224"/>
                  </a:lnTo>
                  <a:lnTo>
                    <a:pt x="943978" y="882218"/>
                  </a:lnTo>
                  <a:lnTo>
                    <a:pt x="954824" y="882218"/>
                  </a:lnTo>
                  <a:lnTo>
                    <a:pt x="959637" y="880224"/>
                  </a:lnTo>
                  <a:lnTo>
                    <a:pt x="962850" y="876985"/>
                  </a:lnTo>
                  <a:lnTo>
                    <a:pt x="968273" y="871537"/>
                  </a:lnTo>
                  <a:lnTo>
                    <a:pt x="968336" y="868781"/>
                  </a:lnTo>
                  <a:lnTo>
                    <a:pt x="968438" y="846099"/>
                  </a:lnTo>
                  <a:lnTo>
                    <a:pt x="968832" y="839889"/>
                  </a:lnTo>
                  <a:lnTo>
                    <a:pt x="968959" y="837958"/>
                  </a:lnTo>
                  <a:close/>
                </a:path>
                <a:path w="2025650" h="895985">
                  <a:moveTo>
                    <a:pt x="1033614" y="626275"/>
                  </a:moveTo>
                  <a:lnTo>
                    <a:pt x="994422" y="626275"/>
                  </a:lnTo>
                  <a:lnTo>
                    <a:pt x="959954" y="665949"/>
                  </a:lnTo>
                  <a:lnTo>
                    <a:pt x="950442" y="665949"/>
                  </a:lnTo>
                  <a:lnTo>
                    <a:pt x="950442" y="626275"/>
                  </a:lnTo>
                  <a:lnTo>
                    <a:pt x="913879" y="626275"/>
                  </a:lnTo>
                  <a:lnTo>
                    <a:pt x="913879" y="725474"/>
                  </a:lnTo>
                  <a:lnTo>
                    <a:pt x="950442" y="725474"/>
                  </a:lnTo>
                  <a:lnTo>
                    <a:pt x="950442" y="685787"/>
                  </a:lnTo>
                  <a:lnTo>
                    <a:pt x="959954" y="685787"/>
                  </a:lnTo>
                  <a:lnTo>
                    <a:pt x="994422" y="725474"/>
                  </a:lnTo>
                  <a:lnTo>
                    <a:pt x="1033614" y="725474"/>
                  </a:lnTo>
                  <a:lnTo>
                    <a:pt x="998639" y="685787"/>
                  </a:lnTo>
                  <a:lnTo>
                    <a:pt x="989876" y="675843"/>
                  </a:lnTo>
                  <a:lnTo>
                    <a:pt x="998601" y="665949"/>
                  </a:lnTo>
                  <a:lnTo>
                    <a:pt x="1033614" y="626275"/>
                  </a:lnTo>
                  <a:close/>
                </a:path>
                <a:path w="2025650" h="895985">
                  <a:moveTo>
                    <a:pt x="1067282" y="827062"/>
                  </a:moveTo>
                  <a:lnTo>
                    <a:pt x="1033602" y="827062"/>
                  </a:lnTo>
                  <a:lnTo>
                    <a:pt x="1033602" y="881748"/>
                  </a:lnTo>
                  <a:lnTo>
                    <a:pt x="1067282" y="881748"/>
                  </a:lnTo>
                  <a:lnTo>
                    <a:pt x="1067282" y="876515"/>
                  </a:lnTo>
                  <a:lnTo>
                    <a:pt x="1039380" y="876515"/>
                  </a:lnTo>
                  <a:lnTo>
                    <a:pt x="1039380" y="856792"/>
                  </a:lnTo>
                  <a:lnTo>
                    <a:pt x="1063167" y="856792"/>
                  </a:lnTo>
                  <a:lnTo>
                    <a:pt x="1063167" y="851560"/>
                  </a:lnTo>
                  <a:lnTo>
                    <a:pt x="1039380" y="851560"/>
                  </a:lnTo>
                  <a:lnTo>
                    <a:pt x="1039380" y="832281"/>
                  </a:lnTo>
                  <a:lnTo>
                    <a:pt x="1067282" y="832281"/>
                  </a:lnTo>
                  <a:lnTo>
                    <a:pt x="1067282" y="827062"/>
                  </a:lnTo>
                  <a:close/>
                </a:path>
                <a:path w="2025650" h="895985">
                  <a:moveTo>
                    <a:pt x="1154353" y="626275"/>
                  </a:moveTo>
                  <a:lnTo>
                    <a:pt x="1046822" y="626275"/>
                  </a:lnTo>
                  <a:lnTo>
                    <a:pt x="1046822" y="646137"/>
                  </a:lnTo>
                  <a:lnTo>
                    <a:pt x="1082103" y="646137"/>
                  </a:lnTo>
                  <a:lnTo>
                    <a:pt x="1082103" y="725474"/>
                  </a:lnTo>
                  <a:lnTo>
                    <a:pt x="1118692" y="725474"/>
                  </a:lnTo>
                  <a:lnTo>
                    <a:pt x="1118692" y="646137"/>
                  </a:lnTo>
                  <a:lnTo>
                    <a:pt x="1154353" y="646137"/>
                  </a:lnTo>
                  <a:lnTo>
                    <a:pt x="1154353" y="626275"/>
                  </a:lnTo>
                  <a:close/>
                </a:path>
                <a:path w="2025650" h="895985">
                  <a:moveTo>
                    <a:pt x="1307185" y="837958"/>
                  </a:moveTo>
                  <a:lnTo>
                    <a:pt x="1301305" y="832053"/>
                  </a:lnTo>
                  <a:lnTo>
                    <a:pt x="1301305" y="868781"/>
                  </a:lnTo>
                  <a:lnTo>
                    <a:pt x="1294511" y="875614"/>
                  </a:lnTo>
                  <a:lnTo>
                    <a:pt x="1291221" y="876985"/>
                  </a:lnTo>
                  <a:lnTo>
                    <a:pt x="1284046" y="876985"/>
                  </a:lnTo>
                  <a:lnTo>
                    <a:pt x="1280756" y="875614"/>
                  </a:lnTo>
                  <a:lnTo>
                    <a:pt x="1273949" y="868781"/>
                  </a:lnTo>
                  <a:lnTo>
                    <a:pt x="1274406" y="861707"/>
                  </a:lnTo>
                  <a:lnTo>
                    <a:pt x="1274406" y="846099"/>
                  </a:lnTo>
                  <a:lnTo>
                    <a:pt x="1274102" y="839889"/>
                  </a:lnTo>
                  <a:lnTo>
                    <a:pt x="1280756" y="833208"/>
                  </a:lnTo>
                  <a:lnTo>
                    <a:pt x="1284109" y="831811"/>
                  </a:lnTo>
                  <a:lnTo>
                    <a:pt x="1291145" y="831811"/>
                  </a:lnTo>
                  <a:lnTo>
                    <a:pt x="1294511" y="833208"/>
                  </a:lnTo>
                  <a:lnTo>
                    <a:pt x="1301153" y="839889"/>
                  </a:lnTo>
                  <a:lnTo>
                    <a:pt x="1300873" y="846099"/>
                  </a:lnTo>
                  <a:lnTo>
                    <a:pt x="1300848" y="861707"/>
                  </a:lnTo>
                  <a:lnTo>
                    <a:pt x="1301305" y="868781"/>
                  </a:lnTo>
                  <a:lnTo>
                    <a:pt x="1301305" y="832053"/>
                  </a:lnTo>
                  <a:lnTo>
                    <a:pt x="1301076" y="831811"/>
                  </a:lnTo>
                  <a:lnTo>
                    <a:pt x="1297876" y="828586"/>
                  </a:lnTo>
                  <a:lnTo>
                    <a:pt x="1292987" y="826592"/>
                  </a:lnTo>
                  <a:lnTo>
                    <a:pt x="1282293" y="826592"/>
                  </a:lnTo>
                  <a:lnTo>
                    <a:pt x="1277404" y="828586"/>
                  </a:lnTo>
                  <a:lnTo>
                    <a:pt x="1268069" y="837958"/>
                  </a:lnTo>
                  <a:lnTo>
                    <a:pt x="1268577" y="846099"/>
                  </a:lnTo>
                  <a:lnTo>
                    <a:pt x="1268691" y="868781"/>
                  </a:lnTo>
                  <a:lnTo>
                    <a:pt x="1268768" y="871537"/>
                  </a:lnTo>
                  <a:lnTo>
                    <a:pt x="1277404" y="880224"/>
                  </a:lnTo>
                  <a:lnTo>
                    <a:pt x="1282204" y="882218"/>
                  </a:lnTo>
                  <a:lnTo>
                    <a:pt x="1293063" y="882218"/>
                  </a:lnTo>
                  <a:lnTo>
                    <a:pt x="1297876" y="880224"/>
                  </a:lnTo>
                  <a:lnTo>
                    <a:pt x="1301089" y="876985"/>
                  </a:lnTo>
                  <a:lnTo>
                    <a:pt x="1306499" y="871537"/>
                  </a:lnTo>
                  <a:lnTo>
                    <a:pt x="1306563" y="868781"/>
                  </a:lnTo>
                  <a:lnTo>
                    <a:pt x="1306690" y="846099"/>
                  </a:lnTo>
                  <a:lnTo>
                    <a:pt x="1307071" y="839889"/>
                  </a:lnTo>
                  <a:lnTo>
                    <a:pt x="1307185" y="837958"/>
                  </a:lnTo>
                  <a:close/>
                </a:path>
                <a:path w="2025650" h="895985">
                  <a:moveTo>
                    <a:pt x="1308379" y="626275"/>
                  </a:moveTo>
                  <a:lnTo>
                    <a:pt x="1262240" y="626275"/>
                  </a:lnTo>
                  <a:lnTo>
                    <a:pt x="1208493" y="701535"/>
                  </a:lnTo>
                  <a:lnTo>
                    <a:pt x="1208493" y="626275"/>
                  </a:lnTo>
                  <a:lnTo>
                    <a:pt x="1171879" y="626275"/>
                  </a:lnTo>
                  <a:lnTo>
                    <a:pt x="1171879" y="725474"/>
                  </a:lnTo>
                  <a:lnTo>
                    <a:pt x="1217904" y="725474"/>
                  </a:lnTo>
                  <a:lnTo>
                    <a:pt x="1235100" y="701535"/>
                  </a:lnTo>
                  <a:lnTo>
                    <a:pt x="1271663" y="650621"/>
                  </a:lnTo>
                  <a:lnTo>
                    <a:pt x="1271663" y="725474"/>
                  </a:lnTo>
                  <a:lnTo>
                    <a:pt x="1308379" y="725474"/>
                  </a:lnTo>
                  <a:lnTo>
                    <a:pt x="1308379" y="650621"/>
                  </a:lnTo>
                  <a:lnTo>
                    <a:pt x="1308379" y="626275"/>
                  </a:lnTo>
                  <a:close/>
                </a:path>
                <a:path w="2025650" h="895985">
                  <a:moveTo>
                    <a:pt x="1409115" y="856018"/>
                  </a:moveTo>
                  <a:lnTo>
                    <a:pt x="1407858" y="854786"/>
                  </a:lnTo>
                  <a:lnTo>
                    <a:pt x="1403299" y="850315"/>
                  </a:lnTo>
                  <a:lnTo>
                    <a:pt x="1403299" y="858774"/>
                  </a:lnTo>
                  <a:lnTo>
                    <a:pt x="1403299" y="872528"/>
                  </a:lnTo>
                  <a:lnTo>
                    <a:pt x="1399108" y="876515"/>
                  </a:lnTo>
                  <a:lnTo>
                    <a:pt x="1377657" y="876515"/>
                  </a:lnTo>
                  <a:lnTo>
                    <a:pt x="1377657" y="854786"/>
                  </a:lnTo>
                  <a:lnTo>
                    <a:pt x="1399108" y="854786"/>
                  </a:lnTo>
                  <a:lnTo>
                    <a:pt x="1403299" y="858774"/>
                  </a:lnTo>
                  <a:lnTo>
                    <a:pt x="1403299" y="850315"/>
                  </a:lnTo>
                  <a:lnTo>
                    <a:pt x="1402549" y="849566"/>
                  </a:lnTo>
                  <a:lnTo>
                    <a:pt x="1377657" y="849566"/>
                  </a:lnTo>
                  <a:lnTo>
                    <a:pt x="1377657" y="832281"/>
                  </a:lnTo>
                  <a:lnTo>
                    <a:pt x="1405763" y="832281"/>
                  </a:lnTo>
                  <a:lnTo>
                    <a:pt x="1405763" y="827062"/>
                  </a:lnTo>
                  <a:lnTo>
                    <a:pt x="1371841" y="827062"/>
                  </a:lnTo>
                  <a:lnTo>
                    <a:pt x="1371841" y="881748"/>
                  </a:lnTo>
                  <a:lnTo>
                    <a:pt x="1402549" y="881748"/>
                  </a:lnTo>
                  <a:lnTo>
                    <a:pt x="1407871" y="876515"/>
                  </a:lnTo>
                  <a:lnTo>
                    <a:pt x="1409115" y="875296"/>
                  </a:lnTo>
                  <a:lnTo>
                    <a:pt x="1409115" y="856018"/>
                  </a:lnTo>
                  <a:close/>
                </a:path>
                <a:path w="2025650" h="895985">
                  <a:moveTo>
                    <a:pt x="1451483" y="626275"/>
                  </a:moveTo>
                  <a:lnTo>
                    <a:pt x="1415732" y="626275"/>
                  </a:lnTo>
                  <a:lnTo>
                    <a:pt x="1415732" y="646137"/>
                  </a:lnTo>
                  <a:lnTo>
                    <a:pt x="1415732" y="666432"/>
                  </a:lnTo>
                  <a:lnTo>
                    <a:pt x="1415732" y="685292"/>
                  </a:lnTo>
                  <a:lnTo>
                    <a:pt x="1415732" y="705637"/>
                  </a:lnTo>
                  <a:lnTo>
                    <a:pt x="1369326" y="705637"/>
                  </a:lnTo>
                  <a:lnTo>
                    <a:pt x="1369326" y="685292"/>
                  </a:lnTo>
                  <a:lnTo>
                    <a:pt x="1415732" y="685292"/>
                  </a:lnTo>
                  <a:lnTo>
                    <a:pt x="1415732" y="666432"/>
                  </a:lnTo>
                  <a:lnTo>
                    <a:pt x="1369326" y="666432"/>
                  </a:lnTo>
                  <a:lnTo>
                    <a:pt x="1369326" y="646137"/>
                  </a:lnTo>
                  <a:lnTo>
                    <a:pt x="1415732" y="646137"/>
                  </a:lnTo>
                  <a:lnTo>
                    <a:pt x="1415732" y="626275"/>
                  </a:lnTo>
                  <a:lnTo>
                    <a:pt x="1332763" y="626275"/>
                  </a:lnTo>
                  <a:lnTo>
                    <a:pt x="1332763" y="725474"/>
                  </a:lnTo>
                  <a:lnTo>
                    <a:pt x="1451483" y="725474"/>
                  </a:lnTo>
                  <a:lnTo>
                    <a:pt x="1451483" y="705637"/>
                  </a:lnTo>
                  <a:lnTo>
                    <a:pt x="1451483" y="689419"/>
                  </a:lnTo>
                  <a:lnTo>
                    <a:pt x="1445564" y="685292"/>
                  </a:lnTo>
                  <a:lnTo>
                    <a:pt x="1432077" y="675881"/>
                  </a:lnTo>
                  <a:lnTo>
                    <a:pt x="1445615" y="666432"/>
                  </a:lnTo>
                  <a:lnTo>
                    <a:pt x="1451483" y="662343"/>
                  </a:lnTo>
                  <a:lnTo>
                    <a:pt x="1451483" y="646137"/>
                  </a:lnTo>
                  <a:lnTo>
                    <a:pt x="1451483" y="626275"/>
                  </a:lnTo>
                  <a:close/>
                </a:path>
                <a:path w="2025650" h="895985">
                  <a:moveTo>
                    <a:pt x="1593532" y="626275"/>
                  </a:moveTo>
                  <a:lnTo>
                    <a:pt x="1473784" y="626275"/>
                  </a:lnTo>
                  <a:lnTo>
                    <a:pt x="1473784" y="725474"/>
                  </a:lnTo>
                  <a:lnTo>
                    <a:pt x="1593532" y="725474"/>
                  </a:lnTo>
                  <a:lnTo>
                    <a:pt x="1593532" y="705637"/>
                  </a:lnTo>
                  <a:lnTo>
                    <a:pt x="1593532" y="691578"/>
                  </a:lnTo>
                  <a:lnTo>
                    <a:pt x="1556969" y="691578"/>
                  </a:lnTo>
                  <a:lnTo>
                    <a:pt x="1556969" y="705637"/>
                  </a:lnTo>
                  <a:lnTo>
                    <a:pt x="1510385" y="705637"/>
                  </a:lnTo>
                  <a:lnTo>
                    <a:pt x="1510385" y="646137"/>
                  </a:lnTo>
                  <a:lnTo>
                    <a:pt x="1556969" y="646137"/>
                  </a:lnTo>
                  <a:lnTo>
                    <a:pt x="1556969" y="660260"/>
                  </a:lnTo>
                  <a:lnTo>
                    <a:pt x="1593532" y="660260"/>
                  </a:lnTo>
                  <a:lnTo>
                    <a:pt x="1593532" y="646137"/>
                  </a:lnTo>
                  <a:lnTo>
                    <a:pt x="1593532" y="626275"/>
                  </a:lnTo>
                  <a:close/>
                </a:path>
                <a:path w="2025650" h="895985">
                  <a:moveTo>
                    <a:pt x="1599399" y="248412"/>
                  </a:moveTo>
                  <a:lnTo>
                    <a:pt x="1553400" y="248412"/>
                  </a:lnTo>
                  <a:lnTo>
                    <a:pt x="1522260" y="283908"/>
                  </a:lnTo>
                  <a:lnTo>
                    <a:pt x="1516837" y="283908"/>
                  </a:lnTo>
                  <a:lnTo>
                    <a:pt x="1485633" y="248412"/>
                  </a:lnTo>
                  <a:lnTo>
                    <a:pt x="1439608" y="248412"/>
                  </a:lnTo>
                  <a:lnTo>
                    <a:pt x="1478572" y="292747"/>
                  </a:lnTo>
                  <a:lnTo>
                    <a:pt x="1439608" y="337146"/>
                  </a:lnTo>
                  <a:lnTo>
                    <a:pt x="1485633" y="337146"/>
                  </a:lnTo>
                  <a:lnTo>
                    <a:pt x="1516837" y="301625"/>
                  </a:lnTo>
                  <a:lnTo>
                    <a:pt x="1522260" y="301625"/>
                  </a:lnTo>
                  <a:lnTo>
                    <a:pt x="1553400" y="337146"/>
                  </a:lnTo>
                  <a:lnTo>
                    <a:pt x="1599399" y="337146"/>
                  </a:lnTo>
                  <a:lnTo>
                    <a:pt x="1568246" y="301625"/>
                  </a:lnTo>
                  <a:lnTo>
                    <a:pt x="1560461" y="292747"/>
                  </a:lnTo>
                  <a:lnTo>
                    <a:pt x="1568221" y="283908"/>
                  </a:lnTo>
                  <a:lnTo>
                    <a:pt x="1599399" y="248412"/>
                  </a:lnTo>
                  <a:close/>
                </a:path>
                <a:path w="2025650" h="895985">
                  <a:moveTo>
                    <a:pt x="1735632" y="626275"/>
                  </a:moveTo>
                  <a:lnTo>
                    <a:pt x="1699006" y="626275"/>
                  </a:lnTo>
                  <a:lnTo>
                    <a:pt x="1699006" y="665949"/>
                  </a:lnTo>
                  <a:lnTo>
                    <a:pt x="1652460" y="665949"/>
                  </a:lnTo>
                  <a:lnTo>
                    <a:pt x="1652460" y="626275"/>
                  </a:lnTo>
                  <a:lnTo>
                    <a:pt x="1615897" y="626275"/>
                  </a:lnTo>
                  <a:lnTo>
                    <a:pt x="1615897" y="725474"/>
                  </a:lnTo>
                  <a:lnTo>
                    <a:pt x="1652460" y="725474"/>
                  </a:lnTo>
                  <a:lnTo>
                    <a:pt x="1652460" y="685787"/>
                  </a:lnTo>
                  <a:lnTo>
                    <a:pt x="1699006" y="685787"/>
                  </a:lnTo>
                  <a:lnTo>
                    <a:pt x="1699006" y="725474"/>
                  </a:lnTo>
                  <a:lnTo>
                    <a:pt x="1735632" y="725474"/>
                  </a:lnTo>
                  <a:lnTo>
                    <a:pt x="1735632" y="685787"/>
                  </a:lnTo>
                  <a:lnTo>
                    <a:pt x="1735632" y="665949"/>
                  </a:lnTo>
                  <a:lnTo>
                    <a:pt x="1735632" y="626275"/>
                  </a:lnTo>
                  <a:close/>
                </a:path>
                <a:path w="2025650" h="895985">
                  <a:moveTo>
                    <a:pt x="1759267" y="248412"/>
                  </a:moveTo>
                  <a:lnTo>
                    <a:pt x="1714817" y="248412"/>
                  </a:lnTo>
                  <a:lnTo>
                    <a:pt x="1714817" y="262623"/>
                  </a:lnTo>
                  <a:lnTo>
                    <a:pt x="1714817" y="287451"/>
                  </a:lnTo>
                  <a:lnTo>
                    <a:pt x="1661566" y="287451"/>
                  </a:lnTo>
                  <a:lnTo>
                    <a:pt x="1661566" y="262623"/>
                  </a:lnTo>
                  <a:lnTo>
                    <a:pt x="1714817" y="262623"/>
                  </a:lnTo>
                  <a:lnTo>
                    <a:pt x="1714817" y="248412"/>
                  </a:lnTo>
                  <a:lnTo>
                    <a:pt x="1617167" y="248412"/>
                  </a:lnTo>
                  <a:lnTo>
                    <a:pt x="1617167" y="337146"/>
                  </a:lnTo>
                  <a:lnTo>
                    <a:pt x="1661566" y="337146"/>
                  </a:lnTo>
                  <a:lnTo>
                    <a:pt x="1661566" y="301625"/>
                  </a:lnTo>
                  <a:lnTo>
                    <a:pt x="1759267" y="301625"/>
                  </a:lnTo>
                  <a:lnTo>
                    <a:pt x="1759267" y="287451"/>
                  </a:lnTo>
                  <a:lnTo>
                    <a:pt x="1759267" y="262623"/>
                  </a:lnTo>
                  <a:lnTo>
                    <a:pt x="1759267" y="248412"/>
                  </a:lnTo>
                  <a:close/>
                </a:path>
                <a:path w="2025650" h="895985">
                  <a:moveTo>
                    <a:pt x="1892592" y="725474"/>
                  </a:moveTo>
                  <a:lnTo>
                    <a:pt x="1884641" y="705662"/>
                  </a:lnTo>
                  <a:lnTo>
                    <a:pt x="1876679" y="685812"/>
                  </a:lnTo>
                  <a:lnTo>
                    <a:pt x="1860765" y="646137"/>
                  </a:lnTo>
                  <a:lnTo>
                    <a:pt x="1852803" y="626275"/>
                  </a:lnTo>
                  <a:lnTo>
                    <a:pt x="1841207" y="626275"/>
                  </a:lnTo>
                  <a:lnTo>
                    <a:pt x="1841207" y="685812"/>
                  </a:lnTo>
                  <a:lnTo>
                    <a:pt x="1800453" y="685812"/>
                  </a:lnTo>
                  <a:lnTo>
                    <a:pt x="1816150" y="646137"/>
                  </a:lnTo>
                  <a:lnTo>
                    <a:pt x="1825663" y="646137"/>
                  </a:lnTo>
                  <a:lnTo>
                    <a:pt x="1841207" y="685812"/>
                  </a:lnTo>
                  <a:lnTo>
                    <a:pt x="1841207" y="626275"/>
                  </a:lnTo>
                  <a:lnTo>
                    <a:pt x="1788604" y="626275"/>
                  </a:lnTo>
                  <a:lnTo>
                    <a:pt x="1748777" y="725474"/>
                  </a:lnTo>
                  <a:lnTo>
                    <a:pt x="1784667" y="725474"/>
                  </a:lnTo>
                  <a:lnTo>
                    <a:pt x="1792516" y="705662"/>
                  </a:lnTo>
                  <a:lnTo>
                    <a:pt x="1849005" y="705662"/>
                  </a:lnTo>
                  <a:lnTo>
                    <a:pt x="1856714" y="725474"/>
                  </a:lnTo>
                  <a:lnTo>
                    <a:pt x="1892592" y="725474"/>
                  </a:lnTo>
                  <a:close/>
                </a:path>
                <a:path w="2025650" h="895985">
                  <a:moveTo>
                    <a:pt x="1919033" y="248412"/>
                  </a:moveTo>
                  <a:lnTo>
                    <a:pt x="1776971" y="248412"/>
                  </a:lnTo>
                  <a:lnTo>
                    <a:pt x="1776971" y="337146"/>
                  </a:lnTo>
                  <a:lnTo>
                    <a:pt x="1919033" y="337146"/>
                  </a:lnTo>
                  <a:lnTo>
                    <a:pt x="1919033" y="322935"/>
                  </a:lnTo>
                  <a:lnTo>
                    <a:pt x="1919033" y="310527"/>
                  </a:lnTo>
                  <a:lnTo>
                    <a:pt x="1874621" y="310527"/>
                  </a:lnTo>
                  <a:lnTo>
                    <a:pt x="1874621" y="322935"/>
                  </a:lnTo>
                  <a:lnTo>
                    <a:pt x="1821395" y="322935"/>
                  </a:lnTo>
                  <a:lnTo>
                    <a:pt x="1821395" y="262623"/>
                  </a:lnTo>
                  <a:lnTo>
                    <a:pt x="1874621" y="262623"/>
                  </a:lnTo>
                  <a:lnTo>
                    <a:pt x="1874621" y="274980"/>
                  </a:lnTo>
                  <a:lnTo>
                    <a:pt x="1919033" y="274980"/>
                  </a:lnTo>
                  <a:lnTo>
                    <a:pt x="1919033" y="262623"/>
                  </a:lnTo>
                  <a:lnTo>
                    <a:pt x="1919033" y="248412"/>
                  </a:lnTo>
                  <a:close/>
                </a:path>
                <a:path w="2025650" h="895985">
                  <a:moveTo>
                    <a:pt x="2025535" y="626275"/>
                  </a:moveTo>
                  <a:lnTo>
                    <a:pt x="1905800" y="626275"/>
                  </a:lnTo>
                  <a:lnTo>
                    <a:pt x="1905749" y="725474"/>
                  </a:lnTo>
                  <a:lnTo>
                    <a:pt x="2025510" y="725474"/>
                  </a:lnTo>
                  <a:lnTo>
                    <a:pt x="2025510" y="705637"/>
                  </a:lnTo>
                  <a:lnTo>
                    <a:pt x="2025510" y="685800"/>
                  </a:lnTo>
                  <a:lnTo>
                    <a:pt x="2025510" y="665949"/>
                  </a:lnTo>
                  <a:lnTo>
                    <a:pt x="1988959" y="665949"/>
                  </a:lnTo>
                  <a:lnTo>
                    <a:pt x="1988959" y="685800"/>
                  </a:lnTo>
                  <a:lnTo>
                    <a:pt x="1988959" y="705637"/>
                  </a:lnTo>
                  <a:lnTo>
                    <a:pt x="1942363" y="705637"/>
                  </a:lnTo>
                  <a:lnTo>
                    <a:pt x="1942363" y="685800"/>
                  </a:lnTo>
                  <a:lnTo>
                    <a:pt x="1988959" y="685800"/>
                  </a:lnTo>
                  <a:lnTo>
                    <a:pt x="1988959" y="665949"/>
                  </a:lnTo>
                  <a:lnTo>
                    <a:pt x="1942363" y="665949"/>
                  </a:lnTo>
                  <a:lnTo>
                    <a:pt x="1942363" y="646137"/>
                  </a:lnTo>
                  <a:lnTo>
                    <a:pt x="2025510" y="646137"/>
                  </a:lnTo>
                  <a:lnTo>
                    <a:pt x="2025535" y="626275"/>
                  </a:lnTo>
                  <a:close/>
                </a:path>
                <a:path w="2025650" h="895985">
                  <a:moveTo>
                    <a:pt x="2025535" y="239560"/>
                  </a:moveTo>
                  <a:lnTo>
                    <a:pt x="2023313" y="221056"/>
                  </a:lnTo>
                  <a:lnTo>
                    <a:pt x="2017001" y="203898"/>
                  </a:lnTo>
                  <a:lnTo>
                    <a:pt x="2016937" y="203720"/>
                  </a:lnTo>
                  <a:lnTo>
                    <a:pt x="2006752" y="188264"/>
                  </a:lnTo>
                  <a:lnTo>
                    <a:pt x="1993163" y="175425"/>
                  </a:lnTo>
                  <a:lnTo>
                    <a:pt x="1990051" y="173062"/>
                  </a:lnTo>
                  <a:lnTo>
                    <a:pt x="1990051" y="239560"/>
                  </a:lnTo>
                  <a:lnTo>
                    <a:pt x="1990051" y="346024"/>
                  </a:lnTo>
                  <a:lnTo>
                    <a:pt x="1986534" y="363245"/>
                  </a:lnTo>
                  <a:lnTo>
                    <a:pt x="1976996" y="377355"/>
                  </a:lnTo>
                  <a:lnTo>
                    <a:pt x="1962873" y="386892"/>
                  </a:lnTo>
                  <a:lnTo>
                    <a:pt x="1945652" y="390385"/>
                  </a:lnTo>
                  <a:lnTo>
                    <a:pt x="1412976" y="390385"/>
                  </a:lnTo>
                  <a:lnTo>
                    <a:pt x="1395742" y="386892"/>
                  </a:lnTo>
                  <a:lnTo>
                    <a:pt x="1381633" y="377355"/>
                  </a:lnTo>
                  <a:lnTo>
                    <a:pt x="1372095" y="363245"/>
                  </a:lnTo>
                  <a:lnTo>
                    <a:pt x="1368602" y="346024"/>
                  </a:lnTo>
                  <a:lnTo>
                    <a:pt x="1368602" y="239560"/>
                  </a:lnTo>
                  <a:lnTo>
                    <a:pt x="1372095" y="222313"/>
                  </a:lnTo>
                  <a:lnTo>
                    <a:pt x="1381633" y="208203"/>
                  </a:lnTo>
                  <a:lnTo>
                    <a:pt x="1395742" y="198678"/>
                  </a:lnTo>
                  <a:lnTo>
                    <a:pt x="1412976" y="195173"/>
                  </a:lnTo>
                  <a:lnTo>
                    <a:pt x="1776971" y="195173"/>
                  </a:lnTo>
                  <a:lnTo>
                    <a:pt x="1697024" y="35496"/>
                  </a:lnTo>
                  <a:lnTo>
                    <a:pt x="1750364" y="35496"/>
                  </a:lnTo>
                  <a:lnTo>
                    <a:pt x="1972005" y="203898"/>
                  </a:lnTo>
                  <a:lnTo>
                    <a:pt x="1979434" y="210858"/>
                  </a:lnTo>
                  <a:lnTo>
                    <a:pt x="1985124" y="219329"/>
                  </a:lnTo>
                  <a:lnTo>
                    <a:pt x="1988769" y="228993"/>
                  </a:lnTo>
                  <a:lnTo>
                    <a:pt x="1990051" y="239560"/>
                  </a:lnTo>
                  <a:lnTo>
                    <a:pt x="1990051" y="173062"/>
                  </a:lnTo>
                  <a:lnTo>
                    <a:pt x="1809013" y="35496"/>
                  </a:lnTo>
                  <a:lnTo>
                    <a:pt x="1762302" y="0"/>
                  </a:lnTo>
                  <a:lnTo>
                    <a:pt x="1639608" y="0"/>
                  </a:lnTo>
                  <a:lnTo>
                    <a:pt x="1719491" y="159702"/>
                  </a:lnTo>
                  <a:lnTo>
                    <a:pt x="1412976" y="159702"/>
                  </a:lnTo>
                  <a:lnTo>
                    <a:pt x="1381925" y="165989"/>
                  </a:lnTo>
                  <a:lnTo>
                    <a:pt x="1356525" y="183121"/>
                  </a:lnTo>
                  <a:lnTo>
                    <a:pt x="1339380" y="208508"/>
                  </a:lnTo>
                  <a:lnTo>
                    <a:pt x="1333093" y="239560"/>
                  </a:lnTo>
                  <a:lnTo>
                    <a:pt x="1333093" y="346024"/>
                  </a:lnTo>
                  <a:lnTo>
                    <a:pt x="1339380" y="377075"/>
                  </a:lnTo>
                  <a:lnTo>
                    <a:pt x="1356525" y="402463"/>
                  </a:lnTo>
                  <a:lnTo>
                    <a:pt x="1381925" y="419582"/>
                  </a:lnTo>
                  <a:lnTo>
                    <a:pt x="1412976" y="425856"/>
                  </a:lnTo>
                  <a:lnTo>
                    <a:pt x="1945652" y="425856"/>
                  </a:lnTo>
                  <a:lnTo>
                    <a:pt x="1976729" y="419582"/>
                  </a:lnTo>
                  <a:lnTo>
                    <a:pt x="2002129" y="402463"/>
                  </a:lnTo>
                  <a:lnTo>
                    <a:pt x="2010270" y="390385"/>
                  </a:lnTo>
                  <a:lnTo>
                    <a:pt x="2019249" y="377075"/>
                  </a:lnTo>
                  <a:lnTo>
                    <a:pt x="2025535" y="346024"/>
                  </a:lnTo>
                  <a:lnTo>
                    <a:pt x="2025535" y="23956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6748" y="1277980"/>
              <a:ext cx="67386" cy="6884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656578" y="1277518"/>
              <a:ext cx="426084" cy="55880"/>
            </a:xfrm>
            <a:custGeom>
              <a:avLst/>
              <a:gdLst/>
              <a:ahLst/>
              <a:cxnLst/>
              <a:rect l="l" t="t" r="r" b="b"/>
              <a:pathLst>
                <a:path w="426084" h="55880">
                  <a:moveTo>
                    <a:pt x="33705" y="469"/>
                  </a:moveTo>
                  <a:lnTo>
                    <a:pt x="0" y="469"/>
                  </a:lnTo>
                  <a:lnTo>
                    <a:pt x="0" y="55156"/>
                  </a:lnTo>
                  <a:lnTo>
                    <a:pt x="33705" y="55156"/>
                  </a:lnTo>
                  <a:lnTo>
                    <a:pt x="33705" y="49923"/>
                  </a:lnTo>
                  <a:lnTo>
                    <a:pt x="5803" y="49923"/>
                  </a:lnTo>
                  <a:lnTo>
                    <a:pt x="5803" y="30200"/>
                  </a:lnTo>
                  <a:lnTo>
                    <a:pt x="29578" y="30200"/>
                  </a:lnTo>
                  <a:lnTo>
                    <a:pt x="29578" y="24968"/>
                  </a:lnTo>
                  <a:lnTo>
                    <a:pt x="5803" y="24968"/>
                  </a:lnTo>
                  <a:lnTo>
                    <a:pt x="5803" y="5689"/>
                  </a:lnTo>
                  <a:lnTo>
                    <a:pt x="33705" y="5689"/>
                  </a:lnTo>
                  <a:lnTo>
                    <a:pt x="33705" y="469"/>
                  </a:lnTo>
                  <a:close/>
                </a:path>
                <a:path w="426084" h="55880">
                  <a:moveTo>
                    <a:pt x="129260" y="6692"/>
                  </a:moveTo>
                  <a:lnTo>
                    <a:pt x="124460" y="2298"/>
                  </a:lnTo>
                  <a:lnTo>
                    <a:pt x="120738" y="12"/>
                  </a:lnTo>
                  <a:lnTo>
                    <a:pt x="108737" y="12"/>
                  </a:lnTo>
                  <a:lnTo>
                    <a:pt x="103873" y="1993"/>
                  </a:lnTo>
                  <a:lnTo>
                    <a:pt x="94996" y="10985"/>
                  </a:lnTo>
                  <a:lnTo>
                    <a:pt x="95135" y="17360"/>
                  </a:lnTo>
                  <a:lnTo>
                    <a:pt x="95135" y="36652"/>
                  </a:lnTo>
                  <a:lnTo>
                    <a:pt x="94830" y="44411"/>
                  </a:lnTo>
                  <a:lnTo>
                    <a:pt x="103873" y="53632"/>
                  </a:lnTo>
                  <a:lnTo>
                    <a:pt x="108737" y="55626"/>
                  </a:lnTo>
                  <a:lnTo>
                    <a:pt x="114211" y="55626"/>
                  </a:lnTo>
                  <a:lnTo>
                    <a:pt x="120738" y="55626"/>
                  </a:lnTo>
                  <a:lnTo>
                    <a:pt x="124523" y="53251"/>
                  </a:lnTo>
                  <a:lnTo>
                    <a:pt x="129260" y="48958"/>
                  </a:lnTo>
                  <a:lnTo>
                    <a:pt x="125374" y="45021"/>
                  </a:lnTo>
                  <a:lnTo>
                    <a:pt x="122021" y="48336"/>
                  </a:lnTo>
                  <a:lnTo>
                    <a:pt x="119062" y="50393"/>
                  </a:lnTo>
                  <a:lnTo>
                    <a:pt x="110413" y="50393"/>
                  </a:lnTo>
                  <a:lnTo>
                    <a:pt x="107137" y="49098"/>
                  </a:lnTo>
                  <a:lnTo>
                    <a:pt x="101676" y="43484"/>
                  </a:lnTo>
                  <a:lnTo>
                    <a:pt x="100914" y="39966"/>
                  </a:lnTo>
                  <a:lnTo>
                    <a:pt x="100914" y="18897"/>
                  </a:lnTo>
                  <a:lnTo>
                    <a:pt x="101066" y="12827"/>
                  </a:lnTo>
                  <a:lnTo>
                    <a:pt x="107137" y="6616"/>
                  </a:lnTo>
                  <a:lnTo>
                    <a:pt x="110477" y="5232"/>
                  </a:lnTo>
                  <a:lnTo>
                    <a:pt x="119062" y="5232"/>
                  </a:lnTo>
                  <a:lnTo>
                    <a:pt x="122021" y="7302"/>
                  </a:lnTo>
                  <a:lnTo>
                    <a:pt x="125374" y="10591"/>
                  </a:lnTo>
                  <a:lnTo>
                    <a:pt x="129260" y="6692"/>
                  </a:lnTo>
                  <a:close/>
                </a:path>
                <a:path w="426084" h="55880">
                  <a:moveTo>
                    <a:pt x="225069" y="469"/>
                  </a:moveTo>
                  <a:lnTo>
                    <a:pt x="187794" y="469"/>
                  </a:lnTo>
                  <a:lnTo>
                    <a:pt x="187794" y="5689"/>
                  </a:lnTo>
                  <a:lnTo>
                    <a:pt x="203530" y="5689"/>
                  </a:lnTo>
                  <a:lnTo>
                    <a:pt x="203530" y="55156"/>
                  </a:lnTo>
                  <a:lnTo>
                    <a:pt x="209334" y="55156"/>
                  </a:lnTo>
                  <a:lnTo>
                    <a:pt x="209334" y="5689"/>
                  </a:lnTo>
                  <a:lnTo>
                    <a:pt x="225069" y="5689"/>
                  </a:lnTo>
                  <a:lnTo>
                    <a:pt x="225069" y="469"/>
                  </a:lnTo>
                  <a:close/>
                </a:path>
                <a:path w="426084" h="55880">
                  <a:moveTo>
                    <a:pt x="324015" y="36029"/>
                  </a:moveTo>
                  <a:lnTo>
                    <a:pt x="322643" y="32651"/>
                  </a:lnTo>
                  <a:lnTo>
                    <a:pt x="319811" y="29895"/>
                  </a:lnTo>
                  <a:lnTo>
                    <a:pt x="318668" y="28740"/>
                  </a:lnTo>
                  <a:lnTo>
                    <a:pt x="318211" y="28460"/>
                  </a:lnTo>
                  <a:lnTo>
                    <a:pt x="318211" y="33731"/>
                  </a:lnTo>
                  <a:lnTo>
                    <a:pt x="318211" y="46024"/>
                  </a:lnTo>
                  <a:lnTo>
                    <a:pt x="314007" y="49936"/>
                  </a:lnTo>
                  <a:lnTo>
                    <a:pt x="292455" y="49936"/>
                  </a:lnTo>
                  <a:lnTo>
                    <a:pt x="292455" y="29895"/>
                  </a:lnTo>
                  <a:lnTo>
                    <a:pt x="314007" y="29895"/>
                  </a:lnTo>
                  <a:lnTo>
                    <a:pt x="318211" y="33731"/>
                  </a:lnTo>
                  <a:lnTo>
                    <a:pt x="318211" y="28460"/>
                  </a:lnTo>
                  <a:lnTo>
                    <a:pt x="317677" y="28130"/>
                  </a:lnTo>
                  <a:lnTo>
                    <a:pt x="315163" y="27051"/>
                  </a:lnTo>
                  <a:lnTo>
                    <a:pt x="317207" y="26123"/>
                  </a:lnTo>
                  <a:lnTo>
                    <a:pt x="318058" y="25666"/>
                  </a:lnTo>
                  <a:lnTo>
                    <a:pt x="319036" y="24663"/>
                  </a:lnTo>
                  <a:lnTo>
                    <a:pt x="321792" y="22059"/>
                  </a:lnTo>
                  <a:lnTo>
                    <a:pt x="323164" y="18757"/>
                  </a:lnTo>
                  <a:lnTo>
                    <a:pt x="323164" y="6235"/>
                  </a:lnTo>
                  <a:lnTo>
                    <a:pt x="322554" y="5689"/>
                  </a:lnTo>
                  <a:lnTo>
                    <a:pt x="317373" y="1041"/>
                  </a:lnTo>
                  <a:lnTo>
                    <a:pt x="317373" y="9220"/>
                  </a:lnTo>
                  <a:lnTo>
                    <a:pt x="317373" y="21132"/>
                  </a:lnTo>
                  <a:lnTo>
                    <a:pt x="313397" y="24663"/>
                  </a:lnTo>
                  <a:lnTo>
                    <a:pt x="292455" y="24663"/>
                  </a:lnTo>
                  <a:lnTo>
                    <a:pt x="292455" y="5689"/>
                  </a:lnTo>
                  <a:lnTo>
                    <a:pt x="313397" y="5689"/>
                  </a:lnTo>
                  <a:lnTo>
                    <a:pt x="317373" y="9220"/>
                  </a:lnTo>
                  <a:lnTo>
                    <a:pt x="317373" y="1041"/>
                  </a:lnTo>
                  <a:lnTo>
                    <a:pt x="316750" y="469"/>
                  </a:lnTo>
                  <a:lnTo>
                    <a:pt x="286664" y="469"/>
                  </a:lnTo>
                  <a:lnTo>
                    <a:pt x="286664" y="55156"/>
                  </a:lnTo>
                  <a:lnTo>
                    <a:pt x="317893" y="55156"/>
                  </a:lnTo>
                  <a:lnTo>
                    <a:pt x="323519" y="49936"/>
                  </a:lnTo>
                  <a:lnTo>
                    <a:pt x="324015" y="49479"/>
                  </a:lnTo>
                  <a:lnTo>
                    <a:pt x="324015" y="36029"/>
                  </a:lnTo>
                  <a:close/>
                </a:path>
                <a:path w="426084" h="55880">
                  <a:moveTo>
                    <a:pt x="425678" y="11366"/>
                  </a:moveTo>
                  <a:lnTo>
                    <a:pt x="419785" y="5461"/>
                  </a:lnTo>
                  <a:lnTo>
                    <a:pt x="419785" y="42189"/>
                  </a:lnTo>
                  <a:lnTo>
                    <a:pt x="412991" y="49022"/>
                  </a:lnTo>
                  <a:lnTo>
                    <a:pt x="409714" y="50393"/>
                  </a:lnTo>
                  <a:lnTo>
                    <a:pt x="402526" y="50393"/>
                  </a:lnTo>
                  <a:lnTo>
                    <a:pt x="399237" y="49022"/>
                  </a:lnTo>
                  <a:lnTo>
                    <a:pt x="392442" y="42189"/>
                  </a:lnTo>
                  <a:lnTo>
                    <a:pt x="392899" y="35115"/>
                  </a:lnTo>
                  <a:lnTo>
                    <a:pt x="392899" y="19507"/>
                  </a:lnTo>
                  <a:lnTo>
                    <a:pt x="392595" y="13296"/>
                  </a:lnTo>
                  <a:lnTo>
                    <a:pt x="399237" y="6616"/>
                  </a:lnTo>
                  <a:lnTo>
                    <a:pt x="402602" y="5219"/>
                  </a:lnTo>
                  <a:lnTo>
                    <a:pt x="409638" y="5219"/>
                  </a:lnTo>
                  <a:lnTo>
                    <a:pt x="412991" y="6616"/>
                  </a:lnTo>
                  <a:lnTo>
                    <a:pt x="419646" y="13296"/>
                  </a:lnTo>
                  <a:lnTo>
                    <a:pt x="419354" y="19507"/>
                  </a:lnTo>
                  <a:lnTo>
                    <a:pt x="419328" y="35115"/>
                  </a:lnTo>
                  <a:lnTo>
                    <a:pt x="419785" y="42189"/>
                  </a:lnTo>
                  <a:lnTo>
                    <a:pt x="419785" y="5461"/>
                  </a:lnTo>
                  <a:lnTo>
                    <a:pt x="419557" y="5219"/>
                  </a:lnTo>
                  <a:lnTo>
                    <a:pt x="416356" y="1993"/>
                  </a:lnTo>
                  <a:lnTo>
                    <a:pt x="411467" y="0"/>
                  </a:lnTo>
                  <a:lnTo>
                    <a:pt x="400773" y="0"/>
                  </a:lnTo>
                  <a:lnTo>
                    <a:pt x="395884" y="1993"/>
                  </a:lnTo>
                  <a:lnTo>
                    <a:pt x="386562" y="11366"/>
                  </a:lnTo>
                  <a:lnTo>
                    <a:pt x="387057" y="19507"/>
                  </a:lnTo>
                  <a:lnTo>
                    <a:pt x="387184" y="42189"/>
                  </a:lnTo>
                  <a:lnTo>
                    <a:pt x="387261" y="44945"/>
                  </a:lnTo>
                  <a:lnTo>
                    <a:pt x="395884" y="53632"/>
                  </a:lnTo>
                  <a:lnTo>
                    <a:pt x="400697" y="55626"/>
                  </a:lnTo>
                  <a:lnTo>
                    <a:pt x="411556" y="55626"/>
                  </a:lnTo>
                  <a:lnTo>
                    <a:pt x="416356" y="53632"/>
                  </a:lnTo>
                  <a:lnTo>
                    <a:pt x="419569" y="50393"/>
                  </a:lnTo>
                  <a:lnTo>
                    <a:pt x="424992" y="44945"/>
                  </a:lnTo>
                  <a:lnTo>
                    <a:pt x="425056" y="42189"/>
                  </a:lnTo>
                  <a:lnTo>
                    <a:pt x="425170" y="19507"/>
                  </a:lnTo>
                  <a:lnTo>
                    <a:pt x="425551" y="13296"/>
                  </a:lnTo>
                  <a:lnTo>
                    <a:pt x="425678" y="11366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229824" y="4715342"/>
            <a:ext cx="38684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FFFEFD"/>
                </a:solidFill>
                <a:latin typeface="Trebuchet MS"/>
                <a:cs typeface="Trebuchet MS"/>
              </a:rPr>
              <a:t>КОМПЛЕКСНОЕ</a:t>
            </a:r>
            <a:r>
              <a:rPr dirty="0" sz="1400" spc="155">
                <a:solidFill>
                  <a:srgbClr val="FFFEFD"/>
                </a:solidFill>
                <a:latin typeface="Trebuchet MS"/>
                <a:cs typeface="Trebuchet MS"/>
              </a:rPr>
              <a:t>  </a:t>
            </a:r>
            <a:r>
              <a:rPr dirty="0" sz="1400">
                <a:solidFill>
                  <a:srgbClr val="FFFEFD"/>
                </a:solidFill>
                <a:latin typeface="Trebuchet MS"/>
                <a:cs typeface="Trebuchet MS"/>
              </a:rPr>
              <a:t>ОСНАЩЕНИЕ</a:t>
            </a:r>
            <a:r>
              <a:rPr dirty="0" sz="1400" spc="160">
                <a:solidFill>
                  <a:srgbClr val="FFFEFD"/>
                </a:solidFill>
                <a:latin typeface="Trebuchet MS"/>
                <a:cs typeface="Trebuchet MS"/>
              </a:rPr>
              <a:t>  </a:t>
            </a:r>
            <a:r>
              <a:rPr dirty="0" sz="1400" spc="-10">
                <a:solidFill>
                  <a:srgbClr val="FFFEFD"/>
                </a:solidFill>
                <a:latin typeface="Trebuchet MS"/>
                <a:cs typeface="Trebuchet MS"/>
              </a:rPr>
              <a:t>ЛАБОРАТОРИЙ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0999" y="976680"/>
            <a:ext cx="4277999" cy="19033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28300" y="3372649"/>
            <a:ext cx="430403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latin typeface="Trebuchet MS"/>
                <a:cs typeface="Trebuchet MS"/>
              </a:rPr>
              <a:t>Акционерное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общество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«Химреактивснаб»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основано</a:t>
            </a:r>
            <a:r>
              <a:rPr dirty="0" sz="1000" spc="20">
                <a:latin typeface="Trebuchet MS"/>
                <a:cs typeface="Trebuchet MS"/>
              </a:rPr>
              <a:t> в </a:t>
            </a:r>
            <a:r>
              <a:rPr dirty="0" sz="1000" spc="-20">
                <a:latin typeface="Trebuchet MS"/>
                <a:cs typeface="Trebuchet MS"/>
              </a:rPr>
              <a:t>1995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65">
                <a:latin typeface="Trebuchet MS"/>
                <a:cs typeface="Trebuchet MS"/>
              </a:rPr>
              <a:t>году.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35">
                <a:latin typeface="Trebuchet MS"/>
                <a:cs typeface="Trebuchet MS"/>
              </a:rPr>
              <a:t>За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годы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успешной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работы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рынке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оснащения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химических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лабораторий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мы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5">
                <a:latin typeface="Trebuchet MS"/>
                <a:cs typeface="Trebuchet MS"/>
              </a:rPr>
              <a:t>накопили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опыт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и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заслужили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репутацию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одного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10">
                <a:latin typeface="Trebuchet MS"/>
                <a:cs typeface="Trebuchet MS"/>
              </a:rPr>
              <a:t>из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крупнейших</a:t>
            </a:r>
            <a:r>
              <a:rPr dirty="0" sz="1000" spc="-155">
                <a:latin typeface="Trebuchet MS"/>
                <a:cs typeface="Trebuchet MS"/>
              </a:rPr>
              <a:t> </a:t>
            </a:r>
            <a:r>
              <a:rPr dirty="0" sz="1000" spc="-5">
                <a:latin typeface="Trebuchet MS"/>
                <a:cs typeface="Trebuchet MS"/>
              </a:rPr>
              <a:t>поставщиков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20">
                <a:latin typeface="Trebuchet MS"/>
                <a:cs typeface="Trebuchet MS"/>
              </a:rPr>
              <a:t>в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России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и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ближнем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Зарубежье.</a:t>
            </a: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1000">
                <a:latin typeface="Trebuchet MS"/>
                <a:cs typeface="Trebuchet MS"/>
              </a:rPr>
              <a:t>Сегодня</a:t>
            </a:r>
            <a:r>
              <a:rPr dirty="0" sz="1000" spc="16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наша</a:t>
            </a:r>
            <a:r>
              <a:rPr dirty="0" sz="1000" spc="16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компания</a:t>
            </a:r>
            <a:r>
              <a:rPr dirty="0" sz="1000" spc="165">
                <a:latin typeface="Trebuchet MS"/>
                <a:cs typeface="Trebuchet MS"/>
              </a:rPr>
              <a:t> </a:t>
            </a:r>
            <a:r>
              <a:rPr dirty="0" sz="1000" spc="130">
                <a:latin typeface="Trebuchet MS"/>
                <a:cs typeface="Trebuchet MS"/>
              </a:rPr>
              <a:t>–</a:t>
            </a:r>
            <a:r>
              <a:rPr dirty="0" sz="1000" spc="16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это</a:t>
            </a:r>
            <a:r>
              <a:rPr dirty="0" sz="1000" spc="16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холдинг</a:t>
            </a:r>
            <a:r>
              <a:rPr dirty="0" sz="1000" spc="1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</a:t>
            </a:r>
            <a:r>
              <a:rPr dirty="0" sz="1000" spc="16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центральным</a:t>
            </a:r>
            <a:r>
              <a:rPr dirty="0" sz="1000" spc="16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офисом</a:t>
            </a:r>
            <a:r>
              <a:rPr dirty="0" sz="1000" spc="16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</a:t>
            </a:r>
            <a:r>
              <a:rPr dirty="0" sz="1000" spc="16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Уфе </a:t>
            </a:r>
            <a:r>
              <a:rPr dirty="0" sz="1000">
                <a:latin typeface="Trebuchet MS"/>
                <a:cs typeface="Trebuchet MS"/>
              </a:rPr>
              <a:t>и </a:t>
            </a:r>
            <a:r>
              <a:rPr dirty="0" sz="1000" spc="-25">
                <a:latin typeface="Trebuchet MS"/>
                <a:cs typeface="Trebuchet MS"/>
              </a:rPr>
              <a:t>филиалами</a:t>
            </a:r>
            <a:r>
              <a:rPr dirty="0" sz="1000">
                <a:latin typeface="Trebuchet MS"/>
                <a:cs typeface="Trebuchet MS"/>
              </a:rPr>
              <a:t> в </a:t>
            </a:r>
            <a:r>
              <a:rPr dirty="0" sz="1000" spc="-25">
                <a:latin typeface="Trebuchet MS"/>
                <a:cs typeface="Trebuchet MS"/>
              </a:rPr>
              <a:t>Хабаровске,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Красноярске,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Екатеринбурге,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Орске.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9" y="0"/>
            <a:ext cx="7558192" cy="1404010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53299" y="1682342"/>
            <a:ext cx="3868420" cy="238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КОМПЛЕКСНОЕ</a:t>
            </a:r>
            <a:r>
              <a:rPr dirty="0" spc="155"/>
              <a:t>  </a:t>
            </a:r>
            <a:r>
              <a:rPr dirty="0"/>
              <a:t>ОСНАЩЕНИЕ</a:t>
            </a:r>
            <a:r>
              <a:rPr dirty="0" spc="160"/>
              <a:t>  </a:t>
            </a:r>
            <a:r>
              <a:rPr dirty="0" spc="-10"/>
              <a:t>ЛАБОРАТОРИЙ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1300" y="2063330"/>
            <a:ext cx="6224905" cy="2599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rebuchet MS"/>
                <a:cs typeface="Trebuchet MS"/>
              </a:rPr>
              <a:t>Всё, что </a:t>
            </a:r>
            <a:r>
              <a:rPr dirty="0" sz="1000" spc="-20">
                <a:latin typeface="Trebuchet MS"/>
                <a:cs typeface="Trebuchet MS"/>
              </a:rPr>
              <a:t>необходимо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для вашей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лаборатории,</a:t>
            </a:r>
            <a:r>
              <a:rPr dirty="0" sz="1000">
                <a:latin typeface="Trebuchet MS"/>
                <a:cs typeface="Trebuchet MS"/>
              </a:rPr>
              <a:t> вы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можете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купить</a:t>
            </a:r>
            <a:r>
              <a:rPr dirty="0" sz="1000">
                <a:latin typeface="Trebuchet MS"/>
                <a:cs typeface="Trebuchet MS"/>
              </a:rPr>
              <a:t> у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нас,</a:t>
            </a:r>
            <a:r>
              <a:rPr dirty="0" sz="1000">
                <a:latin typeface="Trebuchet MS"/>
                <a:cs typeface="Trebuchet MS"/>
              </a:rPr>
              <a:t> ведь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 нашем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ассортименте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более </a:t>
            </a:r>
            <a:r>
              <a:rPr dirty="0" sz="1000" spc="-65">
                <a:latin typeface="Trebuchet MS"/>
                <a:cs typeface="Trebuchet MS"/>
              </a:rPr>
              <a:t>20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000</a:t>
            </a:r>
            <a:r>
              <a:rPr dirty="0" sz="1000" spc="-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наименований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продукции.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Наша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компания </a:t>
            </a:r>
            <a:r>
              <a:rPr dirty="0" sz="1000" spc="-10">
                <a:latin typeface="Trebuchet MS"/>
                <a:cs typeface="Trebuchet MS"/>
              </a:rPr>
              <a:t>является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дилером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 </a:t>
            </a:r>
            <a:r>
              <a:rPr dirty="0" sz="1000" spc="-10">
                <a:latin typeface="Trebuchet MS"/>
                <a:cs typeface="Trebuchet MS"/>
              </a:rPr>
              <a:t>авторизованным</a:t>
            </a:r>
            <a:r>
              <a:rPr dirty="0" sz="1000" spc="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партнёром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многих </a:t>
            </a:r>
            <a:r>
              <a:rPr dirty="0" sz="1000">
                <a:latin typeface="Trebuchet MS"/>
                <a:cs typeface="Trebuchet MS"/>
              </a:rPr>
              <a:t>ведущих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российских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зарубежных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производителей.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Вся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продукция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сертифицирована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российским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 spc="-50">
                <a:latin typeface="Trebuchet MS"/>
                <a:cs typeface="Trebuchet MS"/>
              </a:rPr>
              <a:t>и </a:t>
            </a:r>
            <a:r>
              <a:rPr dirty="0" sz="1000" spc="-30">
                <a:latin typeface="Trebuchet MS"/>
                <a:cs typeface="Trebuchet MS"/>
              </a:rPr>
              <a:t>международным</a:t>
            </a:r>
            <a:r>
              <a:rPr dirty="0" sz="1000" spc="2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стандартам</a:t>
            </a:r>
            <a:r>
              <a:rPr dirty="0" sz="1000" spc="2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качества.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>
                <a:latin typeface="Trebuchet MS"/>
                <a:cs typeface="Trebuchet MS"/>
              </a:rPr>
              <a:t>Площади складских помещений более 25 000 кв. м позволяют поддерживать наличие 60 </a:t>
            </a:r>
            <a:r>
              <a:rPr dirty="0" sz="1000" spc="225">
                <a:latin typeface="Trebuchet MS"/>
                <a:cs typeface="Trebuchet MS"/>
              </a:rPr>
              <a:t>%</a:t>
            </a:r>
            <a:r>
              <a:rPr dirty="0" sz="1000" spc="1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химико-</a:t>
            </a:r>
            <a:r>
              <a:rPr dirty="0" sz="1000" spc="-20">
                <a:latin typeface="Trebuchet MS"/>
                <a:cs typeface="Trebuchet MS"/>
              </a:rPr>
              <a:t>лабораторной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продукции,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представленной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сегодня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рынке.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 spc="-10">
                <a:latin typeface="Trebuchet MS"/>
                <a:cs typeface="Trebuchet MS"/>
              </a:rPr>
              <a:t>Экономим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время клиентов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благодаря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собственным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таможенной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службе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автопарку,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а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также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налаженному </a:t>
            </a:r>
            <a:r>
              <a:rPr dirty="0" sz="1000" spc="-35">
                <a:latin typeface="Trebuchet MS"/>
                <a:cs typeface="Trebuchet MS"/>
              </a:rPr>
              <a:t>сотрудничеству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ведущими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транспортными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компаниями.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400" spc="10">
                <a:latin typeface="Trebuchet MS"/>
                <a:cs typeface="Trebuchet MS"/>
              </a:rPr>
              <a:t>250</a:t>
            </a:r>
            <a:r>
              <a:rPr dirty="0" sz="1400" spc="55">
                <a:latin typeface="Trebuchet MS"/>
                <a:cs typeface="Trebuchet MS"/>
              </a:rPr>
              <a:t>  </a:t>
            </a:r>
            <a:r>
              <a:rPr dirty="0" sz="1400" spc="10">
                <a:latin typeface="Trebuchet MS"/>
                <a:cs typeface="Trebuchet MS"/>
              </a:rPr>
              <a:t>КВАЛИФИЦИРОВАННЫХ</a:t>
            </a:r>
            <a:r>
              <a:rPr dirty="0" sz="1400" spc="60">
                <a:latin typeface="Trebuchet MS"/>
                <a:cs typeface="Trebuchet MS"/>
              </a:rPr>
              <a:t>  </a:t>
            </a:r>
            <a:r>
              <a:rPr dirty="0" sz="1400" spc="-10">
                <a:latin typeface="Trebuchet MS"/>
                <a:cs typeface="Trebuchet MS"/>
              </a:rPr>
              <a:t>СПЕЦИАЛИСТОВ</a:t>
            </a:r>
            <a:endParaRPr sz="14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  <a:spcBef>
                <a:spcPts val="1325"/>
              </a:spcBef>
            </a:pPr>
            <a:r>
              <a:rPr dirty="0" sz="1000" spc="-20">
                <a:latin typeface="Trebuchet MS"/>
                <a:cs typeface="Trebuchet MS"/>
              </a:rPr>
              <a:t>Одно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из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важнейших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преимуществ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работы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нами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105">
                <a:latin typeface="Trebuchet MS"/>
                <a:cs typeface="Trebuchet MS"/>
              </a:rPr>
              <a:t>–</a:t>
            </a:r>
            <a:r>
              <a:rPr dirty="0" sz="1000" spc="-6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комплексный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подход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выполнению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заказов.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Обращаясь </a:t>
            </a:r>
            <a:r>
              <a:rPr dirty="0" sz="1000">
                <a:latin typeface="Trebuchet MS"/>
                <a:cs typeface="Trebuchet MS"/>
              </a:rPr>
              <a:t>в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«Химреактивснаб»,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вы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получаете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профессиональные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консультации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наших</a:t>
            </a:r>
            <a:r>
              <a:rPr dirty="0" sz="1000" spc="28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специалистов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</a:t>
            </a:r>
            <a:r>
              <a:rPr dirty="0" sz="1000" spc="27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всем </a:t>
            </a:r>
            <a:r>
              <a:rPr dirty="0" sz="1000" spc="-30">
                <a:latin typeface="Trebuchet MS"/>
                <a:cs typeface="Trebuchet MS"/>
              </a:rPr>
              <a:t>техническим</a:t>
            </a:r>
            <a:r>
              <a:rPr dirty="0" sz="1000" spc="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вопросам.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/>
              <a:t>ОФИЦИАЛЬНЫЙ</a:t>
            </a:r>
            <a:r>
              <a:rPr dirty="0" spc="190"/>
              <a:t>  </a:t>
            </a:r>
            <a:r>
              <a:rPr dirty="0" spc="-20"/>
              <a:t>САЙТ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1299" y="986368"/>
            <a:ext cx="44367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rebuchet MS"/>
                <a:cs typeface="Trebuchet MS"/>
              </a:rPr>
              <a:t>Приглашаем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познакомиться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нами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ближе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сайт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Здесь</a:t>
            </a:r>
            <a:r>
              <a:rPr dirty="0" sz="1000" spc="-20">
                <a:latin typeface="Trebuchet MS"/>
                <a:cs typeface="Trebuchet MS"/>
              </a:rPr>
              <a:t> представлены </a:t>
            </a:r>
            <a:r>
              <a:rPr dirty="0" sz="1000">
                <a:latin typeface="Trebuchet MS"/>
                <a:cs typeface="Trebuchet MS"/>
              </a:rPr>
              <a:t>наши</a:t>
            </a:r>
            <a:r>
              <a:rPr dirty="0" sz="1000" spc="-20">
                <a:latin typeface="Trebuchet MS"/>
                <a:cs typeface="Trebuchet MS"/>
              </a:rPr>
              <a:t> возможности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широкий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ассортимент</a:t>
            </a:r>
            <a:r>
              <a:rPr dirty="0" sz="1000" spc="-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продукции.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5005" y="1484998"/>
            <a:ext cx="6524993" cy="3374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ИНТЕРНЕТ-</a:t>
            </a:r>
            <a:r>
              <a:rPr dirty="0" spc="-10"/>
              <a:t>МАГАЗИН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2299" y="994281"/>
            <a:ext cx="277876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0">
                <a:latin typeface="Yu Gothic"/>
                <a:cs typeface="Yu Gothic"/>
              </a:rPr>
              <a:t>Наши</a:t>
            </a:r>
            <a:r>
              <a:rPr dirty="0" sz="1000" spc="-55">
                <a:latin typeface="Yu Gothic"/>
                <a:cs typeface="Yu Gothic"/>
              </a:rPr>
              <a:t> </a:t>
            </a:r>
            <a:r>
              <a:rPr dirty="0" sz="1000" spc="-409">
                <a:latin typeface="Yu Gothic"/>
                <a:cs typeface="Yu Gothic"/>
              </a:rPr>
              <a:t>преимущества:</a:t>
            </a:r>
            <a:endParaRPr sz="1000">
              <a:latin typeface="Yu Gothic"/>
              <a:cs typeface="Yu Gothic"/>
            </a:endParaRPr>
          </a:p>
          <a:p>
            <a:pPr marL="113664" indent="-100965">
              <a:lnSpc>
                <a:spcPct val="100000"/>
              </a:lnSpc>
              <a:buChar char="•"/>
              <a:tabLst>
                <a:tab pos="113664" algn="l"/>
              </a:tabLst>
            </a:pPr>
            <a:r>
              <a:rPr dirty="0" sz="1000">
                <a:latin typeface="Trebuchet MS"/>
                <a:cs typeface="Trebuchet MS"/>
              </a:rPr>
              <a:t>Мелкие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крупные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фасовки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реактивов</a:t>
            </a:r>
            <a:endParaRPr sz="1000">
              <a:latin typeface="Trebuchet MS"/>
              <a:cs typeface="Trebuchet MS"/>
            </a:endParaRPr>
          </a:p>
          <a:p>
            <a:pPr marL="113664" indent="-100965">
              <a:lnSpc>
                <a:spcPct val="100000"/>
              </a:lnSpc>
              <a:buChar char="•"/>
              <a:tabLst>
                <a:tab pos="113664" algn="l"/>
              </a:tabLst>
            </a:pPr>
            <a:r>
              <a:rPr dirty="0" sz="1000" spc="-10">
                <a:latin typeface="Trebuchet MS"/>
                <a:cs typeface="Trebuchet MS"/>
              </a:rPr>
              <a:t>Возможность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самостоятельно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40">
                <a:latin typeface="Trebuchet MS"/>
                <a:cs typeface="Trebuchet MS"/>
              </a:rPr>
              <a:t>оформить</a:t>
            </a:r>
            <a:r>
              <a:rPr dirty="0" sz="1000" spc="1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заказ</a:t>
            </a:r>
            <a:endParaRPr sz="1000">
              <a:latin typeface="Trebuchet MS"/>
              <a:cs typeface="Trebuchet MS"/>
            </a:endParaRPr>
          </a:p>
          <a:p>
            <a:pPr marL="113664" indent="-100965">
              <a:lnSpc>
                <a:spcPct val="100000"/>
              </a:lnSpc>
              <a:buChar char="•"/>
              <a:tabLst>
                <a:tab pos="113664" algn="l"/>
              </a:tabLst>
            </a:pPr>
            <a:r>
              <a:rPr dirty="0" sz="1000" spc="-10">
                <a:latin typeface="Trebuchet MS"/>
                <a:cs typeface="Trebuchet MS"/>
              </a:rPr>
              <a:t>Накопительная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система </a:t>
            </a:r>
            <a:r>
              <a:rPr dirty="0" sz="1000" spc="-10">
                <a:latin typeface="Trebuchet MS"/>
                <a:cs typeface="Trebuchet MS"/>
              </a:rPr>
              <a:t>скидок</a:t>
            </a:r>
            <a:endParaRPr sz="1000">
              <a:latin typeface="Trebuchet MS"/>
              <a:cs typeface="Trebuchet MS"/>
            </a:endParaRPr>
          </a:p>
          <a:p>
            <a:pPr marL="113664" indent="-100965">
              <a:lnSpc>
                <a:spcPct val="100000"/>
              </a:lnSpc>
              <a:buChar char="•"/>
              <a:tabLst>
                <a:tab pos="113664" algn="l"/>
              </a:tabLst>
            </a:pPr>
            <a:r>
              <a:rPr dirty="0" sz="1000" spc="-10">
                <a:latin typeface="Trebuchet MS"/>
                <a:cs typeface="Trebuchet MS"/>
              </a:rPr>
              <a:t>Доставка</a:t>
            </a:r>
            <a:r>
              <a:rPr dirty="0" sz="1000" spc="-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всей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России.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Самовывоз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из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Уфы.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005" y="1944001"/>
            <a:ext cx="6524993" cy="2843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6613" y="5073162"/>
            <a:ext cx="472186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  <a:tabLst>
                <a:tab pos="1296035" algn="l"/>
                <a:tab pos="3012440" algn="l"/>
              </a:tabLst>
            </a:pP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</a:rPr>
              <a:t>e-mail:</a:t>
            </a:r>
            <a:r>
              <a:rPr dirty="0" sz="900" spc="-5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3"/>
              </a:rPr>
              <a:t>chrs@chemical.ru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55">
                <a:solidFill>
                  <a:srgbClr val="707070"/>
                </a:solidFill>
                <a:latin typeface="Trebuchet MS"/>
                <a:cs typeface="Trebuchet MS"/>
              </a:rPr>
              <a:t>т/ф:</a:t>
            </a:r>
            <a:r>
              <a:rPr dirty="0" sz="900" spc="11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+7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0">
                <a:solidFill>
                  <a:srgbClr val="707070"/>
                </a:solidFill>
                <a:latin typeface="Trebuchet MS"/>
                <a:cs typeface="Trebuchet MS"/>
              </a:rPr>
              <a:t>(347)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282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30">
                <a:solidFill>
                  <a:srgbClr val="707070"/>
                </a:solidFill>
                <a:latin typeface="Trebuchet MS"/>
                <a:cs typeface="Trebuchet MS"/>
              </a:rPr>
              <a:t>78,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5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3182" y="5121097"/>
            <a:ext cx="52705" cy="52069"/>
          </a:xfrm>
          <a:custGeom>
            <a:avLst/>
            <a:gdLst/>
            <a:ahLst/>
            <a:cxnLst/>
            <a:rect l="l" t="t" r="r" b="b"/>
            <a:pathLst>
              <a:path w="52705" h="52070">
                <a:moveTo>
                  <a:pt x="46659" y="0"/>
                </a:moveTo>
                <a:lnTo>
                  <a:pt x="39738" y="0"/>
                </a:lnTo>
                <a:lnTo>
                  <a:pt x="5638" y="0"/>
                </a:lnTo>
                <a:lnTo>
                  <a:pt x="0" y="5753"/>
                </a:lnTo>
                <a:lnTo>
                  <a:pt x="0" y="45796"/>
                </a:lnTo>
                <a:lnTo>
                  <a:pt x="5638" y="51549"/>
                </a:lnTo>
                <a:lnTo>
                  <a:pt x="46659" y="51549"/>
                </a:lnTo>
                <a:lnTo>
                  <a:pt x="52323" y="45796"/>
                </a:lnTo>
                <a:lnTo>
                  <a:pt x="52323" y="5753"/>
                </a:lnTo>
                <a:lnTo>
                  <a:pt x="46659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sp>
          <p:nvSpPr>
            <p:cNvPr id="5" name="object 5"/>
            <p:cNvSpPr/>
            <p:nvPr/>
          </p:nvSpPr>
          <p:spPr>
            <a:xfrm>
              <a:off x="4130121" y="5121097"/>
              <a:ext cx="52705" cy="52069"/>
            </a:xfrm>
            <a:custGeom>
              <a:avLst/>
              <a:gdLst/>
              <a:ahLst/>
              <a:cxnLst/>
              <a:rect l="l" t="t" r="r" b="b"/>
              <a:pathLst>
                <a:path w="52704" h="52070">
                  <a:moveTo>
                    <a:pt x="46659" y="0"/>
                  </a:moveTo>
                  <a:lnTo>
                    <a:pt x="39738" y="0"/>
                  </a:lnTo>
                  <a:lnTo>
                    <a:pt x="5638" y="0"/>
                  </a:lnTo>
                  <a:lnTo>
                    <a:pt x="0" y="5753"/>
                  </a:lnTo>
                  <a:lnTo>
                    <a:pt x="0" y="45796"/>
                  </a:lnTo>
                  <a:lnTo>
                    <a:pt x="5638" y="51549"/>
                  </a:lnTo>
                  <a:lnTo>
                    <a:pt x="46659" y="51549"/>
                  </a:lnTo>
                  <a:lnTo>
                    <a:pt x="52324" y="45796"/>
                  </a:lnTo>
                  <a:lnTo>
                    <a:pt x="52324" y="5753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559999" cy="540000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/>
              <a:t>ХИМИЧЕСКАЯ</a:t>
            </a:r>
            <a:r>
              <a:rPr dirty="0" spc="150"/>
              <a:t>  </a:t>
            </a:r>
            <a:r>
              <a:rPr dirty="0" spc="-10"/>
              <a:t>ПРОДУКЦИЯ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71300" y="980330"/>
            <a:ext cx="470916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latin typeface="Trebuchet MS"/>
                <a:cs typeface="Trebuchet MS"/>
              </a:rPr>
              <a:t>У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нас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огромный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выбор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химических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реактивов.</a:t>
            </a: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 spc="-15">
                <a:latin typeface="Trebuchet MS"/>
                <a:cs typeface="Trebuchet MS"/>
              </a:rPr>
              <a:t>Предлагаемый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нами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ассортимент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130">
                <a:latin typeface="Trebuchet MS"/>
                <a:cs typeface="Trebuchet MS"/>
              </a:rPr>
              <a:t>–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один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10">
                <a:latin typeface="Trebuchet MS"/>
                <a:cs typeface="Trebuchet MS"/>
              </a:rPr>
              <a:t>из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самых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широких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территории</a:t>
            </a:r>
            <a:r>
              <a:rPr dirty="0" sz="1000" spc="-12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России.</a:t>
            </a:r>
            <a:r>
              <a:rPr dirty="0" sz="1000" spc="-20">
                <a:latin typeface="Trebuchet MS"/>
                <a:cs typeface="Trebuchet MS"/>
              </a:rPr>
              <a:t> Среди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 spc="-30">
                <a:latin typeface="Trebuchet MS"/>
                <a:cs typeface="Trebuchet MS"/>
              </a:rPr>
              <a:t>потребителей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нашей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продукции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 spc="130">
                <a:latin typeface="Trebuchet MS"/>
                <a:cs typeface="Trebuchet MS"/>
              </a:rPr>
              <a:t>–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лаборатории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и</a:t>
            </a:r>
            <a:r>
              <a:rPr dirty="0" sz="1000" spc="-18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научно-</a:t>
            </a:r>
            <a:r>
              <a:rPr dirty="0" sz="1000" spc="-15">
                <a:latin typeface="Trebuchet MS"/>
                <a:cs typeface="Trebuchet MS"/>
              </a:rPr>
              <a:t>исследовательские</a:t>
            </a:r>
            <a:r>
              <a:rPr dirty="0" sz="1000" spc="-5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организации,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15">
                <a:latin typeface="Trebuchet MS"/>
                <a:cs typeface="Trebuchet MS"/>
              </a:rPr>
              <a:t>предприятия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нефтехимической,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фармацевтической,</a:t>
            </a:r>
            <a:r>
              <a:rPr dirty="0" sz="1000" spc="-30">
                <a:latin typeface="Trebuchet MS"/>
                <a:cs typeface="Trebuchet MS"/>
              </a:rPr>
              <a:t> парфюмерной,</a:t>
            </a:r>
            <a:r>
              <a:rPr dirty="0" sz="1000" spc="-15">
                <a:latin typeface="Trebuchet MS"/>
                <a:cs typeface="Trebuchet MS"/>
              </a:rPr>
              <a:t> пищевой,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электронной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и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оборонной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промышленности.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>
                <a:latin typeface="Trebuchet MS"/>
                <a:cs typeface="Trebuchet MS"/>
              </a:rPr>
              <a:t>Вся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поставляемая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нами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продукция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соответствует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российским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ГОСТам,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ТУ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или </a:t>
            </a:r>
            <a:r>
              <a:rPr dirty="0" sz="1000" spc="-30">
                <a:latin typeface="Trebuchet MS"/>
                <a:cs typeface="Trebuchet MS"/>
              </a:rPr>
              <a:t>международным</a:t>
            </a:r>
            <a:r>
              <a:rPr dirty="0" sz="1000" spc="2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стандартам.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2627998"/>
            <a:ext cx="7356475" cy="1494155"/>
            <a:chOff x="0" y="2627998"/>
            <a:chExt cx="7356475" cy="1494155"/>
          </a:xfrm>
        </p:grpSpPr>
        <p:sp>
          <p:nvSpPr>
            <p:cNvPr id="10" name="object 10"/>
            <p:cNvSpPr/>
            <p:nvPr/>
          </p:nvSpPr>
          <p:spPr>
            <a:xfrm>
              <a:off x="0" y="2627998"/>
              <a:ext cx="7356475" cy="1494155"/>
            </a:xfrm>
            <a:custGeom>
              <a:avLst/>
              <a:gdLst/>
              <a:ahLst/>
              <a:cxnLst/>
              <a:rect l="l" t="t" r="r" b="b"/>
              <a:pathLst>
                <a:path w="7356475" h="1494154">
                  <a:moveTo>
                    <a:pt x="7356005" y="0"/>
                  </a:moveTo>
                  <a:lnTo>
                    <a:pt x="0" y="0"/>
                  </a:lnTo>
                  <a:lnTo>
                    <a:pt x="0" y="1494002"/>
                  </a:lnTo>
                  <a:lnTo>
                    <a:pt x="7356005" y="1494002"/>
                  </a:lnTo>
                  <a:lnTo>
                    <a:pt x="7356005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0303" y="2718001"/>
              <a:ext cx="1704696" cy="3811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1004" y="2700007"/>
              <a:ext cx="1375308" cy="41399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999" y="3240011"/>
              <a:ext cx="980995" cy="5447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5788" y="3267109"/>
              <a:ext cx="1173211" cy="5039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6999" y="3303001"/>
              <a:ext cx="923696" cy="7650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09000" y="3612001"/>
              <a:ext cx="539999" cy="4199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67200" y="3702241"/>
              <a:ext cx="524243" cy="3657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71801" y="3850201"/>
              <a:ext cx="1420355" cy="2468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45599" y="3204006"/>
              <a:ext cx="770394" cy="548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43999" y="3141001"/>
              <a:ext cx="719329" cy="67970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21632" y="2703601"/>
              <a:ext cx="982357" cy="3540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38000" y="2745001"/>
              <a:ext cx="724131" cy="3635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91199" y="2751577"/>
              <a:ext cx="792000" cy="3033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12599" y="3175201"/>
              <a:ext cx="1100328" cy="3718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4794" y="3918596"/>
              <a:ext cx="141604" cy="15054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72782" y="3921086"/>
              <a:ext cx="123189" cy="146050"/>
            </a:xfrm>
            <a:custGeom>
              <a:avLst/>
              <a:gdLst/>
              <a:ahLst/>
              <a:cxnLst/>
              <a:rect l="l" t="t" r="r" b="b"/>
              <a:pathLst>
                <a:path w="123190" h="146050">
                  <a:moveTo>
                    <a:pt x="122732" y="113030"/>
                  </a:moveTo>
                  <a:lnTo>
                    <a:pt x="45085" y="113030"/>
                  </a:lnTo>
                  <a:lnTo>
                    <a:pt x="45085" y="83820"/>
                  </a:lnTo>
                  <a:lnTo>
                    <a:pt x="115087" y="83820"/>
                  </a:lnTo>
                  <a:lnTo>
                    <a:pt x="115087" y="54610"/>
                  </a:lnTo>
                  <a:lnTo>
                    <a:pt x="45085" y="54610"/>
                  </a:lnTo>
                  <a:lnTo>
                    <a:pt x="45085" y="30480"/>
                  </a:lnTo>
                  <a:lnTo>
                    <a:pt x="120548" y="30480"/>
                  </a:lnTo>
                  <a:lnTo>
                    <a:pt x="120548" y="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54610"/>
                  </a:lnTo>
                  <a:lnTo>
                    <a:pt x="0" y="83820"/>
                  </a:lnTo>
                  <a:lnTo>
                    <a:pt x="0" y="113030"/>
                  </a:lnTo>
                  <a:lnTo>
                    <a:pt x="0" y="146050"/>
                  </a:lnTo>
                  <a:lnTo>
                    <a:pt x="122732" y="146050"/>
                  </a:lnTo>
                  <a:lnTo>
                    <a:pt x="122732" y="113030"/>
                  </a:lnTo>
                  <a:close/>
                </a:path>
              </a:pathLst>
            </a:custGeom>
            <a:solidFill>
              <a:srgbClr val="3A526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4199" y="3921084"/>
              <a:ext cx="123532" cy="1455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96004" y="3921084"/>
              <a:ext cx="134543" cy="1455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60093" y="3918603"/>
              <a:ext cx="146075" cy="15054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45240" y="3919986"/>
              <a:ext cx="132359" cy="1466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" y="0"/>
            <a:ext cx="7559090" cy="54000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6613" y="5073162"/>
            <a:ext cx="472186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  <a:tabLst>
                <a:tab pos="1296035" algn="l"/>
                <a:tab pos="3012440" algn="l"/>
              </a:tabLst>
            </a:pP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</a:rPr>
              <a:t>e-mail:</a:t>
            </a:r>
            <a:r>
              <a:rPr dirty="0" sz="900" spc="-5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3"/>
              </a:rPr>
              <a:t>chrs@chemical.ru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55">
                <a:solidFill>
                  <a:srgbClr val="707070"/>
                </a:solidFill>
                <a:latin typeface="Trebuchet MS"/>
                <a:cs typeface="Trebuchet MS"/>
              </a:rPr>
              <a:t>т/ф:</a:t>
            </a:r>
            <a:r>
              <a:rPr dirty="0" sz="900" spc="11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+7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0">
                <a:solidFill>
                  <a:srgbClr val="707070"/>
                </a:solidFill>
                <a:latin typeface="Trebuchet MS"/>
                <a:cs typeface="Trebuchet MS"/>
              </a:rPr>
              <a:t>(347)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282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30">
                <a:solidFill>
                  <a:srgbClr val="707070"/>
                </a:solidFill>
                <a:latin typeface="Trebuchet MS"/>
                <a:cs typeface="Trebuchet MS"/>
              </a:rPr>
              <a:t>78,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5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3182" y="5121097"/>
            <a:ext cx="52705" cy="52069"/>
          </a:xfrm>
          <a:custGeom>
            <a:avLst/>
            <a:gdLst/>
            <a:ahLst/>
            <a:cxnLst/>
            <a:rect l="l" t="t" r="r" b="b"/>
            <a:pathLst>
              <a:path w="52705" h="52070">
                <a:moveTo>
                  <a:pt x="46659" y="0"/>
                </a:moveTo>
                <a:lnTo>
                  <a:pt x="39738" y="0"/>
                </a:lnTo>
                <a:lnTo>
                  <a:pt x="5638" y="0"/>
                </a:lnTo>
                <a:lnTo>
                  <a:pt x="0" y="5753"/>
                </a:lnTo>
                <a:lnTo>
                  <a:pt x="0" y="45796"/>
                </a:lnTo>
                <a:lnTo>
                  <a:pt x="5638" y="51549"/>
                </a:lnTo>
                <a:lnTo>
                  <a:pt x="46659" y="51549"/>
                </a:lnTo>
                <a:lnTo>
                  <a:pt x="52323" y="45796"/>
                </a:lnTo>
                <a:lnTo>
                  <a:pt x="52323" y="5753"/>
                </a:lnTo>
                <a:lnTo>
                  <a:pt x="46659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sp>
          <p:nvSpPr>
            <p:cNvPr id="5" name="object 5"/>
            <p:cNvSpPr/>
            <p:nvPr/>
          </p:nvSpPr>
          <p:spPr>
            <a:xfrm>
              <a:off x="4130121" y="5121097"/>
              <a:ext cx="52705" cy="52069"/>
            </a:xfrm>
            <a:custGeom>
              <a:avLst/>
              <a:gdLst/>
              <a:ahLst/>
              <a:cxnLst/>
              <a:rect l="l" t="t" r="r" b="b"/>
              <a:pathLst>
                <a:path w="52704" h="52070">
                  <a:moveTo>
                    <a:pt x="46659" y="0"/>
                  </a:moveTo>
                  <a:lnTo>
                    <a:pt x="39738" y="0"/>
                  </a:lnTo>
                  <a:lnTo>
                    <a:pt x="5638" y="0"/>
                  </a:lnTo>
                  <a:lnTo>
                    <a:pt x="0" y="5753"/>
                  </a:lnTo>
                  <a:lnTo>
                    <a:pt x="0" y="45796"/>
                  </a:lnTo>
                  <a:lnTo>
                    <a:pt x="5638" y="51549"/>
                  </a:lnTo>
                  <a:lnTo>
                    <a:pt x="46659" y="51549"/>
                  </a:lnTo>
                  <a:lnTo>
                    <a:pt x="52324" y="45796"/>
                  </a:lnTo>
                  <a:lnTo>
                    <a:pt x="52324" y="5753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559999" cy="540000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/>
              <a:t>ЛАБОРАТОРНАЯ</a:t>
            </a:r>
            <a:r>
              <a:rPr dirty="0" spc="85"/>
              <a:t>  </a:t>
            </a:r>
            <a:r>
              <a:rPr dirty="0" spc="-10"/>
              <a:t>ПОСУДА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72199" y="983331"/>
            <a:ext cx="471170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105">
                <a:latin typeface="Trebuchet MS"/>
                <a:cs typeface="Trebuchet MS"/>
              </a:rPr>
              <a:t>В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нашем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ассортименте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лабораторная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посуда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из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нейтрального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термостойкого </a:t>
            </a:r>
            <a:r>
              <a:rPr dirty="0" sz="1000">
                <a:latin typeface="Trebuchet MS"/>
                <a:cs typeface="Trebuchet MS"/>
              </a:rPr>
              <a:t>стекла,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пластика,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кварца,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фарфора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корунда,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стеклоуглерода,</a:t>
            </a:r>
            <a:r>
              <a:rPr dirty="0" sz="1000" spc="95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фторопласта, </a:t>
            </a:r>
            <a:r>
              <a:rPr dirty="0" sz="1000" spc="-10">
                <a:latin typeface="Trebuchet MS"/>
                <a:cs typeface="Trebuchet MS"/>
              </a:rPr>
              <a:t>платины,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а </a:t>
            </a:r>
            <a:r>
              <a:rPr dirty="0" sz="1000" spc="-20">
                <a:latin typeface="Trebuchet MS"/>
                <a:cs typeface="Trebuchet MS"/>
              </a:rPr>
              <a:t>также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мерные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лабораторные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изделия,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лабораторное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оборудование</a:t>
            </a:r>
            <a:r>
              <a:rPr dirty="0" sz="1000">
                <a:latin typeface="Trebuchet MS"/>
                <a:cs typeface="Trebuchet MS"/>
              </a:rPr>
              <a:t> </a:t>
            </a:r>
            <a:r>
              <a:rPr dirty="0" sz="1000" spc="-50">
                <a:latin typeface="Trebuchet MS"/>
                <a:cs typeface="Trebuchet MS"/>
              </a:rPr>
              <a:t>и </a:t>
            </a:r>
            <a:r>
              <a:rPr dirty="0" sz="1000" spc="-20">
                <a:latin typeface="Trebuchet MS"/>
                <a:cs typeface="Trebuchet MS"/>
              </a:rPr>
              <a:t>средства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измерения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из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стекла: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45">
                <a:latin typeface="Trebuchet MS"/>
                <a:cs typeface="Trebuchet MS"/>
              </a:rPr>
              <a:t>термометры,</a:t>
            </a:r>
            <a:r>
              <a:rPr dirty="0" sz="1000" spc="-10">
                <a:latin typeface="Trebuchet MS"/>
                <a:cs typeface="Trebuchet MS"/>
              </a:rPr>
              <a:t> </a:t>
            </a:r>
            <a:r>
              <a:rPr dirty="0" sz="1000" spc="-35">
                <a:latin typeface="Trebuchet MS"/>
                <a:cs typeface="Trebuchet MS"/>
              </a:rPr>
              <a:t>ареометры,</a:t>
            </a:r>
            <a:r>
              <a:rPr dirty="0" sz="1000" spc="-1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вискозиметры.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>
                <a:latin typeface="Trebuchet MS"/>
                <a:cs typeface="Trebuchet MS"/>
              </a:rPr>
              <a:t>Представлена</a:t>
            </a:r>
            <a:r>
              <a:rPr dirty="0" sz="1000" spc="114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продукция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отечественного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импортного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производства</a:t>
            </a:r>
            <a:r>
              <a:rPr dirty="0" sz="1000" spc="114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(Китай, </a:t>
            </a:r>
            <a:r>
              <a:rPr dirty="0" sz="1000" spc="-45">
                <a:latin typeface="Trebuchet MS"/>
                <a:cs typeface="Trebuchet MS"/>
              </a:rPr>
              <a:t>Турция,</a:t>
            </a:r>
            <a:r>
              <a:rPr dirty="0" sz="1000" spc="-3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Индия).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2619006"/>
            <a:ext cx="7356475" cy="1494155"/>
            <a:chOff x="0" y="2619006"/>
            <a:chExt cx="7356475" cy="1494155"/>
          </a:xfrm>
        </p:grpSpPr>
        <p:sp>
          <p:nvSpPr>
            <p:cNvPr id="10" name="object 10"/>
            <p:cNvSpPr/>
            <p:nvPr/>
          </p:nvSpPr>
          <p:spPr>
            <a:xfrm>
              <a:off x="0" y="2619006"/>
              <a:ext cx="7356475" cy="1494155"/>
            </a:xfrm>
            <a:custGeom>
              <a:avLst/>
              <a:gdLst/>
              <a:ahLst/>
              <a:cxnLst/>
              <a:rect l="l" t="t" r="r" b="b"/>
              <a:pathLst>
                <a:path w="7356475" h="1494154">
                  <a:moveTo>
                    <a:pt x="7356005" y="0"/>
                  </a:moveTo>
                  <a:lnTo>
                    <a:pt x="0" y="0"/>
                  </a:lnTo>
                  <a:lnTo>
                    <a:pt x="0" y="1494002"/>
                  </a:lnTo>
                  <a:lnTo>
                    <a:pt x="7356005" y="1494002"/>
                  </a:lnTo>
                  <a:lnTo>
                    <a:pt x="7356005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0697" y="3609009"/>
              <a:ext cx="2120998" cy="4741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999" y="2686969"/>
              <a:ext cx="1799999" cy="3828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1733" y="3216601"/>
              <a:ext cx="976835" cy="8693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45999" y="2637002"/>
              <a:ext cx="1709985" cy="4630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98000" y="2717999"/>
              <a:ext cx="995423" cy="2271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17804" y="2720479"/>
              <a:ext cx="50800" cy="219710"/>
            </a:xfrm>
            <a:custGeom>
              <a:avLst/>
              <a:gdLst/>
              <a:ahLst/>
              <a:cxnLst/>
              <a:rect l="l" t="t" r="r" b="b"/>
              <a:pathLst>
                <a:path w="50800" h="219710">
                  <a:moveTo>
                    <a:pt x="50228" y="0"/>
                  </a:moveTo>
                  <a:lnTo>
                    <a:pt x="0" y="0"/>
                  </a:lnTo>
                  <a:lnTo>
                    <a:pt x="0" y="219367"/>
                  </a:lnTo>
                  <a:lnTo>
                    <a:pt x="50228" y="219367"/>
                  </a:lnTo>
                  <a:lnTo>
                    <a:pt x="50228" y="0"/>
                  </a:lnTo>
                  <a:close/>
                </a:path>
              </a:pathLst>
            </a:custGeom>
            <a:solidFill>
              <a:srgbClr val="2A4F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11506" y="2720475"/>
              <a:ext cx="146499" cy="21903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6999" y="3564001"/>
              <a:ext cx="1187999" cy="52876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34335" y="2670818"/>
              <a:ext cx="1082678" cy="8211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7001" y="3193237"/>
              <a:ext cx="2213991" cy="2717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77999" y="3244920"/>
              <a:ext cx="1068846" cy="7643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54000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6613" y="5073162"/>
            <a:ext cx="472186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  <a:tabLst>
                <a:tab pos="1296035" algn="l"/>
                <a:tab pos="3012440" algn="l"/>
              </a:tabLst>
            </a:pP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</a:rPr>
              <a:t>e-mail:</a:t>
            </a:r>
            <a:r>
              <a:rPr dirty="0" sz="900" spc="-5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3"/>
              </a:rPr>
              <a:t>chrs@chemical.ru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55">
                <a:solidFill>
                  <a:srgbClr val="707070"/>
                </a:solidFill>
                <a:latin typeface="Trebuchet MS"/>
                <a:cs typeface="Trebuchet MS"/>
              </a:rPr>
              <a:t>т/ф:</a:t>
            </a:r>
            <a:r>
              <a:rPr dirty="0" sz="900" spc="11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+7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0">
                <a:solidFill>
                  <a:srgbClr val="707070"/>
                </a:solidFill>
                <a:latin typeface="Trebuchet MS"/>
                <a:cs typeface="Trebuchet MS"/>
              </a:rPr>
              <a:t>(347)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282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30">
                <a:solidFill>
                  <a:srgbClr val="707070"/>
                </a:solidFill>
                <a:latin typeface="Trebuchet MS"/>
                <a:cs typeface="Trebuchet MS"/>
              </a:rPr>
              <a:t>78,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5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3182" y="5121097"/>
            <a:ext cx="52705" cy="52069"/>
          </a:xfrm>
          <a:custGeom>
            <a:avLst/>
            <a:gdLst/>
            <a:ahLst/>
            <a:cxnLst/>
            <a:rect l="l" t="t" r="r" b="b"/>
            <a:pathLst>
              <a:path w="52705" h="52070">
                <a:moveTo>
                  <a:pt x="46659" y="0"/>
                </a:moveTo>
                <a:lnTo>
                  <a:pt x="39738" y="0"/>
                </a:lnTo>
                <a:lnTo>
                  <a:pt x="5638" y="0"/>
                </a:lnTo>
                <a:lnTo>
                  <a:pt x="0" y="5753"/>
                </a:lnTo>
                <a:lnTo>
                  <a:pt x="0" y="45796"/>
                </a:lnTo>
                <a:lnTo>
                  <a:pt x="5638" y="51549"/>
                </a:lnTo>
                <a:lnTo>
                  <a:pt x="46659" y="51549"/>
                </a:lnTo>
                <a:lnTo>
                  <a:pt x="52323" y="45796"/>
                </a:lnTo>
                <a:lnTo>
                  <a:pt x="52323" y="5753"/>
                </a:lnTo>
                <a:lnTo>
                  <a:pt x="46659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sp>
          <p:nvSpPr>
            <p:cNvPr id="5" name="object 5"/>
            <p:cNvSpPr/>
            <p:nvPr/>
          </p:nvSpPr>
          <p:spPr>
            <a:xfrm>
              <a:off x="4130121" y="5121097"/>
              <a:ext cx="52705" cy="52069"/>
            </a:xfrm>
            <a:custGeom>
              <a:avLst/>
              <a:gdLst/>
              <a:ahLst/>
              <a:cxnLst/>
              <a:rect l="l" t="t" r="r" b="b"/>
              <a:pathLst>
                <a:path w="52704" h="52070">
                  <a:moveTo>
                    <a:pt x="46659" y="0"/>
                  </a:moveTo>
                  <a:lnTo>
                    <a:pt x="39738" y="0"/>
                  </a:lnTo>
                  <a:lnTo>
                    <a:pt x="5638" y="0"/>
                  </a:lnTo>
                  <a:lnTo>
                    <a:pt x="0" y="5753"/>
                  </a:lnTo>
                  <a:lnTo>
                    <a:pt x="0" y="45796"/>
                  </a:lnTo>
                  <a:lnTo>
                    <a:pt x="5638" y="51549"/>
                  </a:lnTo>
                  <a:lnTo>
                    <a:pt x="46659" y="51549"/>
                  </a:lnTo>
                  <a:lnTo>
                    <a:pt x="52324" y="45796"/>
                  </a:lnTo>
                  <a:lnTo>
                    <a:pt x="52324" y="5753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559999" cy="540000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/>
              <a:t>ЛАБОРАТОРНОЕ</a:t>
            </a:r>
            <a:r>
              <a:rPr dirty="0" spc="90"/>
              <a:t>  </a:t>
            </a:r>
            <a:r>
              <a:rPr dirty="0" spc="-10"/>
              <a:t>ОБОРУДОВАНИЕ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73098" y="983331"/>
            <a:ext cx="471297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rebuchet MS"/>
                <a:cs typeface="Trebuchet MS"/>
              </a:rPr>
              <a:t>Благодаря</a:t>
            </a:r>
            <a:r>
              <a:rPr dirty="0" sz="1000" spc="11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многолетнему</a:t>
            </a:r>
            <a:r>
              <a:rPr dirty="0" sz="1000" spc="114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опыту</a:t>
            </a:r>
            <a:r>
              <a:rPr dirty="0" sz="1000" spc="114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114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связям</a:t>
            </a:r>
            <a:r>
              <a:rPr dirty="0" sz="1000" spc="114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мы</a:t>
            </a:r>
            <a:r>
              <a:rPr dirty="0" sz="1000" spc="114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оснащаем</a:t>
            </a:r>
            <a:r>
              <a:rPr dirty="0" sz="1000" spc="114">
                <a:latin typeface="Trebuchet MS"/>
                <a:cs typeface="Trebuchet MS"/>
              </a:rPr>
              <a:t>  </a:t>
            </a:r>
            <a:r>
              <a:rPr dirty="0" sz="1000" spc="-10">
                <a:latin typeface="Trebuchet MS"/>
                <a:cs typeface="Trebuchet MS"/>
              </a:rPr>
              <a:t>аналитическим </a:t>
            </a:r>
            <a:r>
              <a:rPr dirty="0" sz="1000">
                <a:latin typeface="Trebuchet MS"/>
                <a:cs typeface="Trebuchet MS"/>
              </a:rPr>
              <a:t>оборудованием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приборами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лаборатории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любого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типа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120">
                <a:latin typeface="Trebuchet MS"/>
                <a:cs typeface="Trebuchet MS"/>
              </a:rPr>
              <a:t>  </a:t>
            </a:r>
            <a:r>
              <a:rPr dirty="0" sz="1000" spc="-10">
                <a:latin typeface="Trebuchet MS"/>
                <a:cs typeface="Trebuchet MS"/>
              </a:rPr>
              <a:t>направления </a:t>
            </a:r>
            <a:r>
              <a:rPr dirty="0" sz="1000">
                <a:latin typeface="Trebuchet MS"/>
                <a:cs typeface="Trebuchet MS"/>
              </a:rPr>
              <a:t>деятельности</a:t>
            </a:r>
            <a:r>
              <a:rPr dirty="0" sz="1000" spc="100">
                <a:latin typeface="Trebuchet MS"/>
                <a:cs typeface="Trebuchet MS"/>
              </a:rPr>
              <a:t> </a:t>
            </a:r>
            <a:r>
              <a:rPr dirty="0" sz="1000" spc="130">
                <a:latin typeface="Trebuchet MS"/>
                <a:cs typeface="Trebuchet MS"/>
              </a:rPr>
              <a:t>–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от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медицинских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учреждений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до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предприятий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добывающей</a:t>
            </a:r>
            <a:r>
              <a:rPr dirty="0" sz="1000" spc="105">
                <a:latin typeface="Trebuchet MS"/>
                <a:cs typeface="Trebuchet MS"/>
              </a:rPr>
              <a:t> </a:t>
            </a:r>
            <a:r>
              <a:rPr dirty="0" sz="1000" spc="-50">
                <a:latin typeface="Trebuchet MS"/>
                <a:cs typeface="Trebuchet MS"/>
              </a:rPr>
              <a:t>и </a:t>
            </a:r>
            <a:r>
              <a:rPr dirty="0" sz="1000" spc="-20">
                <a:latin typeface="Trebuchet MS"/>
                <a:cs typeface="Trebuchet MS"/>
              </a:rPr>
              <a:t>перерабатывающей</a:t>
            </a:r>
            <a:r>
              <a:rPr dirty="0" sz="1000" spc="8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промышленности.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>
                <a:latin typeface="Trebuchet MS"/>
                <a:cs typeface="Trebuchet MS"/>
              </a:rPr>
              <a:t>Обратившись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нам,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вы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получите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огромный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выбор</a:t>
            </a:r>
            <a:r>
              <a:rPr dirty="0" sz="1000" spc="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оборудования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разумным </a:t>
            </a:r>
            <a:r>
              <a:rPr dirty="0" sz="1000">
                <a:latin typeface="Trebuchet MS"/>
                <a:cs typeface="Trebuchet MS"/>
              </a:rPr>
              <a:t>ценам,</a:t>
            </a:r>
            <a:r>
              <a:rPr dirty="0" sz="1000" spc="33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а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также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профессиональные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консультации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наших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специалистов</a:t>
            </a:r>
            <a:r>
              <a:rPr dirty="0" sz="1000" spc="34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по </a:t>
            </a:r>
            <a:r>
              <a:rPr dirty="0" sz="1000">
                <a:latin typeface="Trebuchet MS"/>
                <a:cs typeface="Trebuchet MS"/>
              </a:rPr>
              <a:t>всем</a:t>
            </a:r>
            <a:r>
              <a:rPr dirty="0" sz="1000" spc="2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техническим</a:t>
            </a:r>
            <a:r>
              <a:rPr dirty="0" sz="1000" spc="2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вопросам,</a:t>
            </a:r>
            <a:r>
              <a:rPr dirty="0" sz="1000" spc="2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связанным</a:t>
            </a:r>
            <a:r>
              <a:rPr dirty="0" sz="1000" spc="2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</a:t>
            </a:r>
            <a:r>
              <a:rPr dirty="0" sz="1000" spc="2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эксплуатацией</a:t>
            </a:r>
            <a:r>
              <a:rPr dirty="0" sz="1000" spc="21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выбранного</a:t>
            </a:r>
            <a:r>
              <a:rPr dirty="0" sz="1000" spc="215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вами </a:t>
            </a:r>
            <a:r>
              <a:rPr dirty="0" sz="1000" spc="-10">
                <a:latin typeface="Trebuchet MS"/>
                <a:cs typeface="Trebuchet MS"/>
              </a:rPr>
              <a:t>оборудования.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2520010"/>
            <a:ext cx="7416165" cy="2526030"/>
            <a:chOff x="0" y="2520010"/>
            <a:chExt cx="7416165" cy="2526030"/>
          </a:xfrm>
        </p:grpSpPr>
        <p:sp>
          <p:nvSpPr>
            <p:cNvPr id="10" name="object 10"/>
            <p:cNvSpPr/>
            <p:nvPr/>
          </p:nvSpPr>
          <p:spPr>
            <a:xfrm>
              <a:off x="0" y="2520010"/>
              <a:ext cx="7416165" cy="2526030"/>
            </a:xfrm>
            <a:custGeom>
              <a:avLst/>
              <a:gdLst/>
              <a:ahLst/>
              <a:cxnLst/>
              <a:rect l="l" t="t" r="r" b="b"/>
              <a:pathLst>
                <a:path w="7416165" h="2526029">
                  <a:moveTo>
                    <a:pt x="7415999" y="0"/>
                  </a:moveTo>
                  <a:lnTo>
                    <a:pt x="0" y="0"/>
                  </a:lnTo>
                  <a:lnTo>
                    <a:pt x="0" y="2525991"/>
                  </a:lnTo>
                  <a:lnTo>
                    <a:pt x="7415999" y="2525991"/>
                  </a:lnTo>
                  <a:lnTo>
                    <a:pt x="7415999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2199" y="3585603"/>
              <a:ext cx="1058399" cy="2750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4545" y="2538001"/>
              <a:ext cx="2173185" cy="3203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07999" y="2557805"/>
              <a:ext cx="1187991" cy="3332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5999" y="2876410"/>
              <a:ext cx="601191" cy="6011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64683" y="3537013"/>
              <a:ext cx="970978" cy="2447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65599" y="2581211"/>
              <a:ext cx="698396" cy="3294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02190" y="2962097"/>
              <a:ext cx="1039926" cy="3589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95600" y="3420008"/>
              <a:ext cx="1252791" cy="3688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54399" y="3951001"/>
              <a:ext cx="438912" cy="40233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44999" y="2536202"/>
              <a:ext cx="518156" cy="6555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29176" y="3531603"/>
              <a:ext cx="1119314" cy="26639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2205" y="4257001"/>
              <a:ext cx="466989" cy="70919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37202" y="3862806"/>
              <a:ext cx="611289" cy="63719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81000" y="3207601"/>
              <a:ext cx="478523" cy="45719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64404" y="3160814"/>
              <a:ext cx="1281594" cy="2963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85599" y="4514756"/>
              <a:ext cx="1468560" cy="45593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26409" y="3855605"/>
              <a:ext cx="764628" cy="75599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54400" y="2548801"/>
              <a:ext cx="482393" cy="46601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01999" y="2862008"/>
              <a:ext cx="583194" cy="61199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6046" y="3241801"/>
              <a:ext cx="563106" cy="54719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81799" y="4703927"/>
              <a:ext cx="1231184" cy="2777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70771" y="4597209"/>
              <a:ext cx="767508" cy="39599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083999" y="3816001"/>
              <a:ext cx="765047" cy="25617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45089" y="4658401"/>
              <a:ext cx="1125619" cy="3028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83999" y="2880337"/>
              <a:ext cx="784799" cy="26159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69415" y="2907001"/>
              <a:ext cx="862583" cy="5486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62599" y="2567984"/>
              <a:ext cx="910800" cy="24603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478599" y="3879001"/>
              <a:ext cx="734398" cy="68665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83999" y="3867349"/>
              <a:ext cx="1368000" cy="3058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24999" y="4252765"/>
              <a:ext cx="1186199" cy="23071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535040" y="4059001"/>
              <a:ext cx="1365885" cy="4401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8" y="0"/>
            <a:ext cx="7553896" cy="54000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6613" y="5073162"/>
            <a:ext cx="472186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  <a:tabLst>
                <a:tab pos="1296035" algn="l"/>
                <a:tab pos="3012440" algn="l"/>
              </a:tabLst>
            </a:pP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</a:rPr>
              <a:t>e-mail:</a:t>
            </a:r>
            <a:r>
              <a:rPr dirty="0" sz="900" spc="-5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3"/>
              </a:rPr>
              <a:t>chrs@chemical.ru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55">
                <a:solidFill>
                  <a:srgbClr val="707070"/>
                </a:solidFill>
                <a:latin typeface="Trebuchet MS"/>
                <a:cs typeface="Trebuchet MS"/>
              </a:rPr>
              <a:t>т/ф:</a:t>
            </a:r>
            <a:r>
              <a:rPr dirty="0" sz="900" spc="11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+7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0">
                <a:solidFill>
                  <a:srgbClr val="707070"/>
                </a:solidFill>
                <a:latin typeface="Trebuchet MS"/>
                <a:cs typeface="Trebuchet MS"/>
              </a:rPr>
              <a:t>(347)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282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30">
                <a:solidFill>
                  <a:srgbClr val="707070"/>
                </a:solidFill>
                <a:latin typeface="Trebuchet MS"/>
                <a:cs typeface="Trebuchet MS"/>
              </a:rPr>
              <a:t>78,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5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3182" y="5121097"/>
            <a:ext cx="52705" cy="52069"/>
          </a:xfrm>
          <a:custGeom>
            <a:avLst/>
            <a:gdLst/>
            <a:ahLst/>
            <a:cxnLst/>
            <a:rect l="l" t="t" r="r" b="b"/>
            <a:pathLst>
              <a:path w="52705" h="52070">
                <a:moveTo>
                  <a:pt x="46659" y="0"/>
                </a:moveTo>
                <a:lnTo>
                  <a:pt x="39738" y="0"/>
                </a:lnTo>
                <a:lnTo>
                  <a:pt x="5638" y="0"/>
                </a:lnTo>
                <a:lnTo>
                  <a:pt x="0" y="5753"/>
                </a:lnTo>
                <a:lnTo>
                  <a:pt x="0" y="45796"/>
                </a:lnTo>
                <a:lnTo>
                  <a:pt x="5638" y="51549"/>
                </a:lnTo>
                <a:lnTo>
                  <a:pt x="46659" y="51549"/>
                </a:lnTo>
                <a:lnTo>
                  <a:pt x="52323" y="45796"/>
                </a:lnTo>
                <a:lnTo>
                  <a:pt x="52323" y="5753"/>
                </a:lnTo>
                <a:lnTo>
                  <a:pt x="46659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sp>
          <p:nvSpPr>
            <p:cNvPr id="5" name="object 5"/>
            <p:cNvSpPr/>
            <p:nvPr/>
          </p:nvSpPr>
          <p:spPr>
            <a:xfrm>
              <a:off x="4130121" y="5121097"/>
              <a:ext cx="52705" cy="52069"/>
            </a:xfrm>
            <a:custGeom>
              <a:avLst/>
              <a:gdLst/>
              <a:ahLst/>
              <a:cxnLst/>
              <a:rect l="l" t="t" r="r" b="b"/>
              <a:pathLst>
                <a:path w="52704" h="52070">
                  <a:moveTo>
                    <a:pt x="46659" y="0"/>
                  </a:moveTo>
                  <a:lnTo>
                    <a:pt x="39738" y="0"/>
                  </a:lnTo>
                  <a:lnTo>
                    <a:pt x="5638" y="0"/>
                  </a:lnTo>
                  <a:lnTo>
                    <a:pt x="0" y="5753"/>
                  </a:lnTo>
                  <a:lnTo>
                    <a:pt x="0" y="45796"/>
                  </a:lnTo>
                  <a:lnTo>
                    <a:pt x="5638" y="51549"/>
                  </a:lnTo>
                  <a:lnTo>
                    <a:pt x="46659" y="51549"/>
                  </a:lnTo>
                  <a:lnTo>
                    <a:pt x="52324" y="45796"/>
                  </a:lnTo>
                  <a:lnTo>
                    <a:pt x="52324" y="5753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559999" cy="540000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/>
              <a:t>ЛАБОРАТОРНАЯ</a:t>
            </a:r>
            <a:r>
              <a:rPr dirty="0" spc="85"/>
              <a:t>  </a:t>
            </a:r>
            <a:r>
              <a:rPr dirty="0" spc="65"/>
              <a:t>МЕБЕЛЬ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73098" y="983331"/>
            <a:ext cx="471297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rebuchet MS"/>
                <a:cs typeface="Trebuchet MS"/>
              </a:rPr>
              <a:t>Поможем</a:t>
            </a:r>
            <a:r>
              <a:rPr dirty="0" sz="1000" spc="3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</a:t>
            </a:r>
            <a:r>
              <a:rPr dirty="0" sz="1000" spc="38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создании</a:t>
            </a:r>
            <a:r>
              <a:rPr dirty="0" sz="1000" spc="3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новой</a:t>
            </a:r>
            <a:r>
              <a:rPr dirty="0" sz="1000" spc="38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лаборатории:</a:t>
            </a:r>
            <a:r>
              <a:rPr dirty="0" sz="1000" spc="3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подбор</a:t>
            </a:r>
            <a:r>
              <a:rPr dirty="0" sz="1000" spc="38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37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расстановка</a:t>
            </a:r>
            <a:r>
              <a:rPr dirty="0" sz="1000" spc="38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мебели, </a:t>
            </a:r>
            <a:r>
              <a:rPr dirty="0" sz="1000">
                <a:latin typeface="Trebuchet MS"/>
                <a:cs typeface="Trebuchet MS"/>
              </a:rPr>
              <a:t>3D-дизайн,</a:t>
            </a:r>
            <a:r>
              <a:rPr dirty="0" sz="1000" spc="-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сборка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40">
                <a:latin typeface="Trebuchet MS"/>
                <a:cs typeface="Trebuchet MS"/>
              </a:rPr>
              <a:t>монтаж,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сдача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«под</a:t>
            </a:r>
            <a:r>
              <a:rPr dirty="0" sz="1000" spc="-45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ключ».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dirty="0" sz="1000">
                <a:latin typeface="Trebuchet MS"/>
                <a:cs typeface="Trebuchet MS"/>
              </a:rPr>
              <a:t>Мы</a:t>
            </a:r>
            <a:r>
              <a:rPr dirty="0" sz="1000" spc="28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являемся</a:t>
            </a:r>
            <a:r>
              <a:rPr dirty="0" sz="1000" spc="28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дилерами</a:t>
            </a:r>
            <a:r>
              <a:rPr dirty="0" sz="1000" spc="28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28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предлагаем</a:t>
            </a:r>
            <a:r>
              <a:rPr dirty="0" sz="1000" spc="28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лабораторную</a:t>
            </a:r>
            <a:r>
              <a:rPr dirty="0" sz="1000" spc="28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мебель</a:t>
            </a:r>
            <a:r>
              <a:rPr dirty="0" sz="1000" spc="28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производства компаний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«Simple</a:t>
            </a:r>
            <a:r>
              <a:rPr dirty="0" sz="1000" spc="-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PRO»,</a:t>
            </a:r>
            <a:r>
              <a:rPr dirty="0" sz="1000" spc="-3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«Торнадо Лаб», </a:t>
            </a:r>
            <a:r>
              <a:rPr dirty="0" sz="1000" spc="-10">
                <a:latin typeface="Trebuchet MS"/>
                <a:cs typeface="Trebuchet MS"/>
              </a:rPr>
              <a:t>«ЛОИП».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2627998"/>
            <a:ext cx="7356475" cy="1494155"/>
            <a:chOff x="0" y="2627998"/>
            <a:chExt cx="7356475" cy="1494155"/>
          </a:xfrm>
        </p:grpSpPr>
        <p:sp>
          <p:nvSpPr>
            <p:cNvPr id="10" name="object 10"/>
            <p:cNvSpPr/>
            <p:nvPr/>
          </p:nvSpPr>
          <p:spPr>
            <a:xfrm>
              <a:off x="0" y="2627998"/>
              <a:ext cx="7356475" cy="1494155"/>
            </a:xfrm>
            <a:custGeom>
              <a:avLst/>
              <a:gdLst/>
              <a:ahLst/>
              <a:cxnLst/>
              <a:rect l="l" t="t" r="r" b="b"/>
              <a:pathLst>
                <a:path w="7356475" h="1494154">
                  <a:moveTo>
                    <a:pt x="7356005" y="0"/>
                  </a:moveTo>
                  <a:lnTo>
                    <a:pt x="0" y="0"/>
                  </a:lnTo>
                  <a:lnTo>
                    <a:pt x="0" y="1494002"/>
                  </a:lnTo>
                  <a:lnTo>
                    <a:pt x="7356005" y="1494002"/>
                  </a:lnTo>
                  <a:lnTo>
                    <a:pt x="7356005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999" y="2745003"/>
              <a:ext cx="2687992" cy="6002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23999" y="2763001"/>
              <a:ext cx="1118990" cy="11189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9999" y="3429001"/>
              <a:ext cx="2874263" cy="609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" y="0"/>
            <a:ext cx="7559027" cy="539998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6613" y="5073162"/>
            <a:ext cx="472186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  <a:tabLst>
                <a:tab pos="1296035" algn="l"/>
                <a:tab pos="3012440" algn="l"/>
              </a:tabLst>
            </a:pP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</a:rPr>
              <a:t>e-mail:</a:t>
            </a:r>
            <a:r>
              <a:rPr dirty="0" sz="900" spc="-5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3"/>
              </a:rPr>
              <a:t>chrs@chemical.ru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55">
                <a:solidFill>
                  <a:srgbClr val="707070"/>
                </a:solidFill>
                <a:latin typeface="Trebuchet MS"/>
                <a:cs typeface="Trebuchet MS"/>
              </a:rPr>
              <a:t>т/ф:</a:t>
            </a:r>
            <a:r>
              <a:rPr dirty="0" sz="900" spc="11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+7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0">
                <a:solidFill>
                  <a:srgbClr val="707070"/>
                </a:solidFill>
                <a:latin typeface="Trebuchet MS"/>
                <a:cs typeface="Trebuchet MS"/>
              </a:rPr>
              <a:t>(347)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282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30">
                <a:solidFill>
                  <a:srgbClr val="707070"/>
                </a:solidFill>
                <a:latin typeface="Trebuchet MS"/>
                <a:cs typeface="Trebuchet MS"/>
              </a:rPr>
              <a:t>78,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5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3182" y="5121097"/>
            <a:ext cx="52705" cy="52069"/>
          </a:xfrm>
          <a:custGeom>
            <a:avLst/>
            <a:gdLst/>
            <a:ahLst/>
            <a:cxnLst/>
            <a:rect l="l" t="t" r="r" b="b"/>
            <a:pathLst>
              <a:path w="52705" h="52070">
                <a:moveTo>
                  <a:pt x="46659" y="0"/>
                </a:moveTo>
                <a:lnTo>
                  <a:pt x="39738" y="0"/>
                </a:lnTo>
                <a:lnTo>
                  <a:pt x="5638" y="0"/>
                </a:lnTo>
                <a:lnTo>
                  <a:pt x="0" y="5753"/>
                </a:lnTo>
                <a:lnTo>
                  <a:pt x="0" y="45796"/>
                </a:lnTo>
                <a:lnTo>
                  <a:pt x="5638" y="51549"/>
                </a:lnTo>
                <a:lnTo>
                  <a:pt x="46659" y="51549"/>
                </a:lnTo>
                <a:lnTo>
                  <a:pt x="52323" y="45796"/>
                </a:lnTo>
                <a:lnTo>
                  <a:pt x="52323" y="5753"/>
                </a:lnTo>
                <a:lnTo>
                  <a:pt x="46659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sp>
          <p:nvSpPr>
            <p:cNvPr id="5" name="object 5"/>
            <p:cNvSpPr/>
            <p:nvPr/>
          </p:nvSpPr>
          <p:spPr>
            <a:xfrm>
              <a:off x="4130121" y="5121097"/>
              <a:ext cx="52705" cy="52069"/>
            </a:xfrm>
            <a:custGeom>
              <a:avLst/>
              <a:gdLst/>
              <a:ahLst/>
              <a:cxnLst/>
              <a:rect l="l" t="t" r="r" b="b"/>
              <a:pathLst>
                <a:path w="52704" h="52070">
                  <a:moveTo>
                    <a:pt x="46659" y="0"/>
                  </a:moveTo>
                  <a:lnTo>
                    <a:pt x="39738" y="0"/>
                  </a:lnTo>
                  <a:lnTo>
                    <a:pt x="5638" y="0"/>
                  </a:lnTo>
                  <a:lnTo>
                    <a:pt x="0" y="5753"/>
                  </a:lnTo>
                  <a:lnTo>
                    <a:pt x="0" y="45796"/>
                  </a:lnTo>
                  <a:lnTo>
                    <a:pt x="5638" y="51549"/>
                  </a:lnTo>
                  <a:lnTo>
                    <a:pt x="46659" y="51549"/>
                  </a:lnTo>
                  <a:lnTo>
                    <a:pt x="52324" y="45796"/>
                  </a:lnTo>
                  <a:lnTo>
                    <a:pt x="52324" y="5753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559999" cy="540000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 spc="50"/>
              <a:t>СЕРВИС-</a:t>
            </a:r>
            <a:r>
              <a:rPr dirty="0" spc="45"/>
              <a:t>ЦЕНТР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Отдельным</a:t>
            </a:r>
            <a:r>
              <a:rPr dirty="0" spc="100"/>
              <a:t>  </a:t>
            </a:r>
            <a:r>
              <a:rPr dirty="0"/>
              <a:t>востребованным</a:t>
            </a:r>
            <a:r>
              <a:rPr dirty="0" spc="105"/>
              <a:t>  </a:t>
            </a:r>
            <a:r>
              <a:rPr dirty="0"/>
              <a:t>направлением</a:t>
            </a:r>
            <a:r>
              <a:rPr dirty="0" spc="105"/>
              <a:t>  </a:t>
            </a:r>
            <a:r>
              <a:rPr dirty="0"/>
              <a:t>в</a:t>
            </a:r>
            <a:r>
              <a:rPr dirty="0" spc="105"/>
              <a:t>  </a:t>
            </a:r>
            <a:r>
              <a:rPr dirty="0"/>
              <a:t>работе</a:t>
            </a:r>
            <a:r>
              <a:rPr dirty="0" spc="105"/>
              <a:t>  </a:t>
            </a:r>
            <a:r>
              <a:rPr dirty="0"/>
              <a:t>компании</a:t>
            </a:r>
            <a:r>
              <a:rPr dirty="0" spc="105"/>
              <a:t>  </a:t>
            </a:r>
            <a:r>
              <a:rPr dirty="0" spc="-10"/>
              <a:t>является </a:t>
            </a:r>
            <a:r>
              <a:rPr dirty="0" spc="-35"/>
              <a:t>техническая</a:t>
            </a:r>
            <a:r>
              <a:rPr dirty="0" spc="-10"/>
              <a:t> </a:t>
            </a:r>
            <a:r>
              <a:rPr dirty="0" spc="-35"/>
              <a:t>поддержка</a:t>
            </a:r>
            <a:r>
              <a:rPr dirty="0" spc="-10"/>
              <a:t> наших </a:t>
            </a:r>
            <a:r>
              <a:rPr dirty="0" spc="-40"/>
              <a:t>клиентов:</a:t>
            </a:r>
            <a:r>
              <a:rPr dirty="0" spc="-10"/>
              <a:t> </a:t>
            </a:r>
            <a:r>
              <a:rPr dirty="0" spc="-40"/>
              <a:t>пуско-</a:t>
            </a:r>
            <a:r>
              <a:rPr dirty="0" spc="-20"/>
              <a:t>наладочные</a:t>
            </a:r>
            <a:r>
              <a:rPr dirty="0" spc="-5"/>
              <a:t> </a:t>
            </a:r>
            <a:r>
              <a:rPr dirty="0" spc="-45"/>
              <a:t>работы,</a:t>
            </a:r>
            <a:r>
              <a:rPr dirty="0" spc="-10"/>
              <a:t> </a:t>
            </a:r>
            <a:r>
              <a:rPr dirty="0" spc="-35"/>
              <a:t>консультации, </a:t>
            </a:r>
            <a:r>
              <a:rPr dirty="0" spc="-20"/>
              <a:t>обслуживание </a:t>
            </a:r>
            <a:r>
              <a:rPr dirty="0" spc="-65"/>
              <a:t>и,</a:t>
            </a:r>
            <a:r>
              <a:rPr dirty="0" spc="-15"/>
              <a:t> </a:t>
            </a:r>
            <a:r>
              <a:rPr dirty="0"/>
              <a:t>при</a:t>
            </a:r>
            <a:r>
              <a:rPr dirty="0" spc="-20"/>
              <a:t> </a:t>
            </a:r>
            <a:r>
              <a:rPr dirty="0" spc="-35"/>
              <a:t>необходимости,</a:t>
            </a:r>
            <a:r>
              <a:rPr dirty="0" spc="-15"/>
              <a:t> </a:t>
            </a:r>
            <a:r>
              <a:rPr dirty="0" spc="-30"/>
              <a:t>ремонт</a:t>
            </a:r>
            <a:r>
              <a:rPr dirty="0" spc="-20"/>
              <a:t> поставленного</a:t>
            </a:r>
            <a:r>
              <a:rPr dirty="0" spc="-15"/>
              <a:t> </a:t>
            </a:r>
            <a:r>
              <a:rPr dirty="0" spc="-10"/>
              <a:t>оборудования.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</a:p>
          <a:p>
            <a:pPr marL="12700" marR="5080">
              <a:lnSpc>
                <a:spcPct val="100000"/>
              </a:lnSpc>
              <a:tabLst>
                <a:tab pos="315595" algn="l"/>
                <a:tab pos="502284" algn="l"/>
                <a:tab pos="1308735" algn="l"/>
                <a:tab pos="1710689" algn="l"/>
                <a:tab pos="2233295" algn="l"/>
                <a:tab pos="2278380" algn="l"/>
                <a:tab pos="3061335" algn="l"/>
                <a:tab pos="3176905" algn="l"/>
                <a:tab pos="3386454" algn="l"/>
                <a:tab pos="4050029" algn="l"/>
                <a:tab pos="4358640" algn="l"/>
              </a:tabLst>
            </a:pPr>
            <a:r>
              <a:rPr dirty="0" spc="-20"/>
              <a:t>Наши</a:t>
            </a:r>
            <a:r>
              <a:rPr dirty="0"/>
              <a:t>	</a:t>
            </a:r>
            <a:r>
              <a:rPr dirty="0" spc="-10"/>
              <a:t>сервис-инженеры</a:t>
            </a:r>
            <a:r>
              <a:rPr dirty="0"/>
              <a:t>	</a:t>
            </a:r>
            <a:r>
              <a:rPr dirty="0" spc="-10"/>
              <a:t>имеют</a:t>
            </a:r>
            <a:r>
              <a:rPr dirty="0"/>
              <a:t>	</a:t>
            </a:r>
            <a:r>
              <a:rPr dirty="0" spc="-10"/>
              <a:t>сертификаты,</a:t>
            </a:r>
            <a:r>
              <a:rPr dirty="0"/>
              <a:t>		</a:t>
            </a:r>
            <a:r>
              <a:rPr dirty="0" spc="-10"/>
              <a:t>подтверждающие</a:t>
            </a:r>
            <a:r>
              <a:rPr dirty="0"/>
              <a:t>	</a:t>
            </a:r>
            <a:r>
              <a:rPr dirty="0" spc="-10"/>
              <a:t>право </a:t>
            </a:r>
            <a:r>
              <a:rPr dirty="0" spc="-25"/>
              <a:t>на</a:t>
            </a:r>
            <a:r>
              <a:rPr dirty="0"/>
              <a:t>	</a:t>
            </a:r>
            <a:r>
              <a:rPr dirty="0" spc="-10"/>
              <a:t>обслуживание</a:t>
            </a:r>
            <a:r>
              <a:rPr dirty="0"/>
              <a:t>	</a:t>
            </a:r>
            <a:r>
              <a:rPr dirty="0" spc="-10"/>
              <a:t>оборудования</a:t>
            </a:r>
            <a:r>
              <a:rPr dirty="0"/>
              <a:t>		</a:t>
            </a:r>
            <a:r>
              <a:rPr dirty="0" spc="-10"/>
              <a:t>«Люмэкс»,</a:t>
            </a:r>
            <a:r>
              <a:rPr dirty="0"/>
              <a:t>	</a:t>
            </a:r>
            <a:r>
              <a:rPr dirty="0" spc="-25"/>
              <a:t>АО</a:t>
            </a:r>
            <a:r>
              <a:rPr dirty="0"/>
              <a:t>	</a:t>
            </a:r>
            <a:r>
              <a:rPr dirty="0" spc="-10"/>
              <a:t>«ЛОиП»,</a:t>
            </a:r>
            <a:r>
              <a:rPr dirty="0"/>
              <a:t>	</a:t>
            </a:r>
            <a:r>
              <a:rPr dirty="0" spc="-25"/>
              <a:t>АО</a:t>
            </a:r>
            <a:r>
              <a:rPr dirty="0"/>
              <a:t>	</a:t>
            </a:r>
            <a:r>
              <a:rPr dirty="0" spc="-175"/>
              <a:t> </a:t>
            </a:r>
            <a:r>
              <a:rPr dirty="0"/>
              <a:t>БСКБ</a:t>
            </a:r>
          </a:p>
          <a:p>
            <a:pPr marL="12700">
              <a:lnSpc>
                <a:spcPct val="100000"/>
              </a:lnSpc>
            </a:pPr>
            <a:r>
              <a:rPr dirty="0" spc="-10"/>
              <a:t>«Нефтехимавтоматика»</a:t>
            </a:r>
            <a:r>
              <a:rPr dirty="0" spc="470"/>
              <a:t> </a:t>
            </a:r>
            <a:r>
              <a:rPr dirty="0" spc="-40"/>
              <a:t>(Линтел®),</a:t>
            </a:r>
            <a:r>
              <a:rPr dirty="0" spc="470"/>
              <a:t> </a:t>
            </a:r>
            <a:r>
              <a:rPr dirty="0"/>
              <a:t>СКБ</a:t>
            </a:r>
            <a:r>
              <a:rPr dirty="0" spc="470"/>
              <a:t> </a:t>
            </a:r>
            <a:r>
              <a:rPr dirty="0"/>
              <a:t>«Хроматэк»,</a:t>
            </a:r>
            <a:r>
              <a:rPr dirty="0" spc="470"/>
              <a:t> </a:t>
            </a:r>
            <a:r>
              <a:rPr dirty="0"/>
              <a:t>спектрометров</a:t>
            </a:r>
            <a:r>
              <a:rPr dirty="0" spc="470"/>
              <a:t> </a:t>
            </a:r>
            <a:r>
              <a:rPr dirty="0" spc="-10"/>
              <a:t>серии</a:t>
            </a:r>
          </a:p>
          <a:p>
            <a:pPr marL="12700">
              <a:lnSpc>
                <a:spcPct val="100000"/>
              </a:lnSpc>
            </a:pPr>
            <a:r>
              <a:rPr dirty="0" spc="-10"/>
              <a:t>«Спектроскан»</a:t>
            </a:r>
            <a:r>
              <a:rPr dirty="0" spc="-5"/>
              <a:t> </a:t>
            </a:r>
            <a:r>
              <a:rPr dirty="0" spc="-20"/>
              <a:t>«ООО</a:t>
            </a:r>
            <a:r>
              <a:rPr dirty="0" spc="-5"/>
              <a:t> </a:t>
            </a:r>
            <a:r>
              <a:rPr dirty="0"/>
              <a:t>«НПО</a:t>
            </a:r>
            <a:r>
              <a:rPr dirty="0" spc="-5"/>
              <a:t> </a:t>
            </a:r>
            <a:r>
              <a:rPr dirty="0" spc="-10"/>
              <a:t>«Спектрон».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0" y="2627998"/>
            <a:ext cx="7380605" cy="1764030"/>
            <a:chOff x="0" y="2627998"/>
            <a:chExt cx="7380605" cy="1764030"/>
          </a:xfrm>
        </p:grpSpPr>
        <p:sp>
          <p:nvSpPr>
            <p:cNvPr id="10" name="object 10"/>
            <p:cNvSpPr/>
            <p:nvPr/>
          </p:nvSpPr>
          <p:spPr>
            <a:xfrm>
              <a:off x="0" y="2627998"/>
              <a:ext cx="7380605" cy="1764030"/>
            </a:xfrm>
            <a:custGeom>
              <a:avLst/>
              <a:gdLst/>
              <a:ahLst/>
              <a:cxnLst/>
              <a:rect l="l" t="t" r="r" b="b"/>
              <a:pathLst>
                <a:path w="7380605" h="1764029">
                  <a:moveTo>
                    <a:pt x="7379995" y="0"/>
                  </a:moveTo>
                  <a:lnTo>
                    <a:pt x="0" y="0"/>
                  </a:lnTo>
                  <a:lnTo>
                    <a:pt x="0" y="1764004"/>
                  </a:lnTo>
                  <a:lnTo>
                    <a:pt x="7379995" y="1764004"/>
                  </a:lnTo>
                  <a:lnTo>
                    <a:pt x="7379995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01773" y="2671203"/>
              <a:ext cx="1181781" cy="16820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47314" y="2662199"/>
              <a:ext cx="1181785" cy="16845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147326" y="2662199"/>
              <a:ext cx="1182370" cy="1684655"/>
            </a:xfrm>
            <a:custGeom>
              <a:avLst/>
              <a:gdLst/>
              <a:ahLst/>
              <a:cxnLst/>
              <a:rect l="l" t="t" r="r" b="b"/>
              <a:pathLst>
                <a:path w="1182370" h="1684654">
                  <a:moveTo>
                    <a:pt x="0" y="1684578"/>
                  </a:moveTo>
                  <a:lnTo>
                    <a:pt x="1181785" y="1684578"/>
                  </a:lnTo>
                  <a:lnTo>
                    <a:pt x="1181785" y="0"/>
                  </a:lnTo>
                  <a:lnTo>
                    <a:pt x="0" y="0"/>
                  </a:lnTo>
                  <a:lnTo>
                    <a:pt x="0" y="1684578"/>
                  </a:lnTo>
                  <a:close/>
                </a:path>
              </a:pathLst>
            </a:custGeom>
            <a:ln w="6350">
              <a:solidFill>
                <a:srgbClr val="EEECE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87999" y="2671089"/>
              <a:ext cx="1166393" cy="16784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93595" y="2665793"/>
              <a:ext cx="1159205" cy="168480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93595" y="2665806"/>
              <a:ext cx="1159510" cy="1685289"/>
            </a:xfrm>
            <a:custGeom>
              <a:avLst/>
              <a:gdLst/>
              <a:ahLst/>
              <a:cxnLst/>
              <a:rect l="l" t="t" r="r" b="b"/>
              <a:pathLst>
                <a:path w="1159510" h="1685289">
                  <a:moveTo>
                    <a:pt x="0" y="1684794"/>
                  </a:moveTo>
                  <a:lnTo>
                    <a:pt x="1159205" y="1684794"/>
                  </a:lnTo>
                  <a:lnTo>
                    <a:pt x="1159205" y="0"/>
                  </a:lnTo>
                  <a:lnTo>
                    <a:pt x="0" y="0"/>
                  </a:lnTo>
                  <a:lnTo>
                    <a:pt x="0" y="1684794"/>
                  </a:lnTo>
                  <a:close/>
                </a:path>
              </a:pathLst>
            </a:custGeom>
            <a:ln w="6350">
              <a:solidFill>
                <a:srgbClr val="EEECE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3996" y="2670124"/>
              <a:ext cx="1124394" cy="16840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54000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6613" y="5073162"/>
            <a:ext cx="472186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  <a:tabLst>
                <a:tab pos="1296035" algn="l"/>
                <a:tab pos="3012440" algn="l"/>
              </a:tabLst>
            </a:pP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2"/>
              </a:rPr>
              <a:t>www.chemical.ru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</a:rPr>
              <a:t>e-mail:</a:t>
            </a:r>
            <a:r>
              <a:rPr dirty="0" sz="900" spc="-5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10">
                <a:solidFill>
                  <a:srgbClr val="707070"/>
                </a:solidFill>
                <a:latin typeface="Trebuchet MS"/>
                <a:cs typeface="Trebuchet MS"/>
                <a:hlinkClick r:id="rId3"/>
              </a:rPr>
              <a:t>chrs@chemical.ru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	</a:t>
            </a:r>
            <a:r>
              <a:rPr dirty="0" sz="900" spc="-55">
                <a:solidFill>
                  <a:srgbClr val="707070"/>
                </a:solidFill>
                <a:latin typeface="Trebuchet MS"/>
                <a:cs typeface="Trebuchet MS"/>
              </a:rPr>
              <a:t>т/ф:</a:t>
            </a:r>
            <a:r>
              <a:rPr dirty="0" sz="900" spc="11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+7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0">
                <a:solidFill>
                  <a:srgbClr val="707070"/>
                </a:solidFill>
                <a:latin typeface="Trebuchet MS"/>
                <a:cs typeface="Trebuchet MS"/>
              </a:rPr>
              <a:t>(347)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282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30">
                <a:solidFill>
                  <a:srgbClr val="707070"/>
                </a:solidFill>
                <a:latin typeface="Trebuchet MS"/>
                <a:cs typeface="Trebuchet MS"/>
              </a:rPr>
              <a:t>78,</a:t>
            </a:r>
            <a:r>
              <a:rPr dirty="0" sz="900" spc="-6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292</a:t>
            </a:r>
            <a:r>
              <a:rPr dirty="0" sz="900" spc="-70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r>
              <a:rPr dirty="0" sz="900" spc="-65">
                <a:solidFill>
                  <a:srgbClr val="707070"/>
                </a:solidFill>
                <a:latin typeface="Trebuchet MS"/>
                <a:cs typeface="Trebuchet MS"/>
              </a:rPr>
              <a:t> </a:t>
            </a:r>
            <a:r>
              <a:rPr dirty="0" sz="900" spc="-25">
                <a:solidFill>
                  <a:srgbClr val="70707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3182" y="5121097"/>
            <a:ext cx="52705" cy="52069"/>
          </a:xfrm>
          <a:custGeom>
            <a:avLst/>
            <a:gdLst/>
            <a:ahLst/>
            <a:cxnLst/>
            <a:rect l="l" t="t" r="r" b="b"/>
            <a:pathLst>
              <a:path w="52705" h="52070">
                <a:moveTo>
                  <a:pt x="46659" y="0"/>
                </a:moveTo>
                <a:lnTo>
                  <a:pt x="39738" y="0"/>
                </a:lnTo>
                <a:lnTo>
                  <a:pt x="5638" y="0"/>
                </a:lnTo>
                <a:lnTo>
                  <a:pt x="0" y="5753"/>
                </a:lnTo>
                <a:lnTo>
                  <a:pt x="0" y="45796"/>
                </a:lnTo>
                <a:lnTo>
                  <a:pt x="5638" y="51549"/>
                </a:lnTo>
                <a:lnTo>
                  <a:pt x="46659" y="51549"/>
                </a:lnTo>
                <a:lnTo>
                  <a:pt x="52323" y="45796"/>
                </a:lnTo>
                <a:lnTo>
                  <a:pt x="52323" y="5753"/>
                </a:lnTo>
                <a:lnTo>
                  <a:pt x="46659" y="0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sp>
          <p:nvSpPr>
            <p:cNvPr id="5" name="object 5"/>
            <p:cNvSpPr/>
            <p:nvPr/>
          </p:nvSpPr>
          <p:spPr>
            <a:xfrm>
              <a:off x="4130121" y="5121097"/>
              <a:ext cx="52705" cy="52069"/>
            </a:xfrm>
            <a:custGeom>
              <a:avLst/>
              <a:gdLst/>
              <a:ahLst/>
              <a:cxnLst/>
              <a:rect l="l" t="t" r="r" b="b"/>
              <a:pathLst>
                <a:path w="52704" h="52070">
                  <a:moveTo>
                    <a:pt x="46659" y="0"/>
                  </a:moveTo>
                  <a:lnTo>
                    <a:pt x="39738" y="0"/>
                  </a:lnTo>
                  <a:lnTo>
                    <a:pt x="5638" y="0"/>
                  </a:lnTo>
                  <a:lnTo>
                    <a:pt x="0" y="5753"/>
                  </a:lnTo>
                  <a:lnTo>
                    <a:pt x="0" y="45796"/>
                  </a:lnTo>
                  <a:lnTo>
                    <a:pt x="5638" y="51549"/>
                  </a:lnTo>
                  <a:lnTo>
                    <a:pt x="46659" y="51549"/>
                  </a:lnTo>
                  <a:lnTo>
                    <a:pt x="52324" y="45796"/>
                  </a:lnTo>
                  <a:lnTo>
                    <a:pt x="52324" y="5753"/>
                  </a:lnTo>
                  <a:lnTo>
                    <a:pt x="46659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7559999" cy="540000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НАШИ</a:t>
            </a:r>
            <a:r>
              <a:rPr dirty="0" spc="310"/>
              <a:t> </a:t>
            </a:r>
            <a:r>
              <a:rPr dirty="0" spc="-10"/>
              <a:t>КЛИЕНТЫ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71299" y="986930"/>
            <a:ext cx="47167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rebuchet MS"/>
                <a:cs typeface="Trebuchet MS"/>
              </a:rPr>
              <a:t>Выгодное</a:t>
            </a:r>
            <a:r>
              <a:rPr dirty="0" sz="1000" spc="114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географическое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расположение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на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стыке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Европы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и</a:t>
            </a:r>
            <a:r>
              <a:rPr dirty="0" sz="1000" spc="114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Азии</a:t>
            </a:r>
            <a:r>
              <a:rPr dirty="0" sz="1000" spc="12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позволило </a:t>
            </a:r>
            <a:r>
              <a:rPr dirty="0" sz="1000">
                <a:latin typeface="Trebuchet MS"/>
                <a:cs typeface="Trebuchet MS"/>
              </a:rPr>
              <a:t>нашей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компании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установить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прочные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партнёрские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отношения</a:t>
            </a:r>
            <a:r>
              <a:rPr dirty="0" sz="1000" spc="5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с</a:t>
            </a:r>
            <a:r>
              <a:rPr dirty="0" sz="1000" spc="5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крупнейшими </a:t>
            </a:r>
            <a:r>
              <a:rPr dirty="0" sz="1000" spc="-25">
                <a:latin typeface="Trebuchet MS"/>
                <a:cs typeface="Trebuchet MS"/>
              </a:rPr>
              <a:t>предприятиями</a:t>
            </a:r>
            <a:r>
              <a:rPr dirty="0" sz="1000" spc="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Урало-</a:t>
            </a:r>
            <a:r>
              <a:rPr dirty="0" sz="1000" spc="-25">
                <a:latin typeface="Trebuchet MS"/>
                <a:cs typeface="Trebuchet MS"/>
              </a:rPr>
              <a:t>Сибирского,</a:t>
            </a:r>
            <a:r>
              <a:rPr dirty="0" sz="1000" spc="40">
                <a:latin typeface="Trebuchet MS"/>
                <a:cs typeface="Trebuchet MS"/>
              </a:rPr>
              <a:t> </a:t>
            </a:r>
            <a:r>
              <a:rPr dirty="0" sz="1000" spc="-25">
                <a:latin typeface="Trebuchet MS"/>
                <a:cs typeface="Trebuchet MS"/>
              </a:rPr>
              <a:t>Центрального,</a:t>
            </a:r>
            <a:r>
              <a:rPr dirty="0" sz="1000" spc="40">
                <a:latin typeface="Trebuchet MS"/>
                <a:cs typeface="Trebuchet MS"/>
              </a:rPr>
              <a:t> </a:t>
            </a:r>
            <a:r>
              <a:rPr dirty="0" sz="1000" spc="-20">
                <a:latin typeface="Trebuchet MS"/>
                <a:cs typeface="Trebuchet MS"/>
              </a:rPr>
              <a:t>Дальневосточного</a:t>
            </a:r>
            <a:r>
              <a:rPr dirty="0" sz="1000" spc="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регионов.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1989010"/>
            <a:ext cx="7349490" cy="2598420"/>
            <a:chOff x="0" y="1989010"/>
            <a:chExt cx="7349490" cy="2598420"/>
          </a:xfrm>
        </p:grpSpPr>
        <p:sp>
          <p:nvSpPr>
            <p:cNvPr id="9" name="object 9"/>
            <p:cNvSpPr/>
            <p:nvPr/>
          </p:nvSpPr>
          <p:spPr>
            <a:xfrm>
              <a:off x="0" y="1989010"/>
              <a:ext cx="7349490" cy="2598420"/>
            </a:xfrm>
            <a:custGeom>
              <a:avLst/>
              <a:gdLst/>
              <a:ahLst/>
              <a:cxnLst/>
              <a:rect l="l" t="t" r="r" b="b"/>
              <a:pathLst>
                <a:path w="7349490" h="2598420">
                  <a:moveTo>
                    <a:pt x="7349363" y="0"/>
                  </a:moveTo>
                  <a:lnTo>
                    <a:pt x="0" y="0"/>
                  </a:lnTo>
                  <a:lnTo>
                    <a:pt x="0" y="2598000"/>
                  </a:lnTo>
                  <a:lnTo>
                    <a:pt x="7349363" y="2598000"/>
                  </a:lnTo>
                  <a:lnTo>
                    <a:pt x="7349363" y="0"/>
                  </a:lnTo>
                  <a:close/>
                </a:path>
              </a:pathLst>
            </a:custGeom>
            <a:solidFill>
              <a:srgbClr val="FFFE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009" y="3986150"/>
              <a:ext cx="1205990" cy="5948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368" y="2890037"/>
              <a:ext cx="1640992" cy="4883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999" y="2034001"/>
              <a:ext cx="1421999" cy="6979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23260" y="3510001"/>
              <a:ext cx="1647733" cy="1026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4005" y="2988005"/>
              <a:ext cx="1358988" cy="46194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04999" y="2718047"/>
              <a:ext cx="1079999" cy="7399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56000" y="3210001"/>
              <a:ext cx="1007784" cy="9487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0001" y="4013999"/>
              <a:ext cx="1891855" cy="56466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8362" y="3531006"/>
              <a:ext cx="1466453" cy="26549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01999" y="3582001"/>
              <a:ext cx="1628686" cy="4740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91000" y="2212051"/>
              <a:ext cx="1703997" cy="85695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89999" y="2268001"/>
              <a:ext cx="1727999" cy="44845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12009" y="2179637"/>
              <a:ext cx="1727990" cy="6117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8194" y="1151919"/>
            <a:ext cx="411532" cy="42968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32146" y="1276862"/>
            <a:ext cx="1319952" cy="1858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39243" y="1045259"/>
            <a:ext cx="1286419" cy="45406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76228" y="1078781"/>
            <a:ext cx="609677" cy="566817"/>
          </a:xfrm>
          <a:prstGeom prst="rect">
            <a:avLst/>
          </a:prstGeom>
        </p:spPr>
      </p:pic>
      <p:sp>
        <p:nvSpPr>
          <p:cNvPr id="28" name="object 28" descr="$PPTXTitle"/>
          <p:cNvSpPr txBox="1">
            <a:spLocks noGrp="1"/>
          </p:cNvSpPr>
          <p:nvPr>
            <p:ph type="title"/>
          </p:nvPr>
        </p:nvSpPr>
        <p:spPr>
          <a:xfrm>
            <a:off x="4880825" y="1057954"/>
            <a:ext cx="1099820" cy="543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710" i="1">
                <a:latin typeface="Calibri"/>
                <a:cs typeface="Calibri"/>
              </a:rPr>
              <a:t>P’»•'•н«в»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07881" y="1195088"/>
            <a:ext cx="51308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200">
                <a:solidFill>
                  <a:srgbClr val="365090"/>
                </a:solidFill>
                <a:latin typeface="Calibri"/>
                <a:cs typeface="Calibri"/>
              </a:rPr>
              <a:t>ктк</a:t>
            </a:r>
            <a:endParaRPr sz="3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56000" y="1737020"/>
            <a:ext cx="1329690" cy="262255"/>
            <a:chOff x="756000" y="1737020"/>
            <a:chExt cx="1329690" cy="26225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2581" y="1737020"/>
              <a:ext cx="1274226" cy="2620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26582" y="1822348"/>
              <a:ext cx="158516" cy="1767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6000" y="1737020"/>
              <a:ext cx="30483" cy="1919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6000" y="1874154"/>
              <a:ext cx="1164484" cy="1249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6000" y="1737020"/>
              <a:ext cx="1329098" cy="262076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3987293" y="1957957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4" h="0">
                <a:moveTo>
                  <a:pt x="0" y="0"/>
                </a:moveTo>
                <a:lnTo>
                  <a:pt x="170709" y="0"/>
                </a:lnTo>
              </a:path>
            </a:pathLst>
          </a:custGeom>
          <a:ln w="15237">
            <a:solidFill>
              <a:srgbClr val="484B44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987293" y="1782731"/>
            <a:ext cx="170815" cy="182880"/>
            <a:chOff x="3987293" y="1782731"/>
            <a:chExt cx="170815" cy="182880"/>
          </a:xfrm>
        </p:grpSpPr>
        <p:sp>
          <p:nvSpPr>
            <p:cNvPr id="10" name="object 10"/>
            <p:cNvSpPr/>
            <p:nvPr/>
          </p:nvSpPr>
          <p:spPr>
            <a:xfrm>
              <a:off x="3987293" y="1782731"/>
              <a:ext cx="170815" cy="182880"/>
            </a:xfrm>
            <a:custGeom>
              <a:avLst/>
              <a:gdLst/>
              <a:ahLst/>
              <a:cxnLst/>
              <a:rect l="l" t="t" r="r" b="b"/>
              <a:pathLst>
                <a:path w="170814" h="182880">
                  <a:moveTo>
                    <a:pt x="0" y="7620"/>
                  </a:moveTo>
                  <a:lnTo>
                    <a:pt x="170688" y="7620"/>
                  </a:lnTo>
                </a:path>
                <a:path w="170814" h="182880">
                  <a:moveTo>
                    <a:pt x="7620" y="182880"/>
                  </a:moveTo>
                  <a:lnTo>
                    <a:pt x="7620" y="0"/>
                  </a:lnTo>
                </a:path>
              </a:pathLst>
            </a:custGeom>
            <a:ln w="15239">
              <a:solidFill>
                <a:srgbClr val="484B4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50382" y="1782731"/>
              <a:ext cx="0" cy="182880"/>
            </a:xfrm>
            <a:custGeom>
              <a:avLst/>
              <a:gdLst/>
              <a:ahLst/>
              <a:cxnLst/>
              <a:rect l="l" t="t" r="r" b="b"/>
              <a:pathLst>
                <a:path w="0" h="182880">
                  <a:moveTo>
                    <a:pt x="0" y="182844"/>
                  </a:moveTo>
                  <a:lnTo>
                    <a:pt x="0" y="0"/>
                  </a:lnTo>
                </a:path>
              </a:pathLst>
            </a:custGeom>
            <a:ln w="15241">
              <a:solidFill>
                <a:srgbClr val="484B4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710" y="2111851"/>
            <a:ext cx="1185823" cy="5820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3017" y="2236795"/>
            <a:ext cx="478597" cy="48453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523809" y="2072236"/>
            <a:ext cx="557855" cy="606433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624513" y="1485099"/>
            <a:ext cx="221932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19943" sz="5850" spc="-3802">
                <a:solidFill>
                  <a:srgbClr val="EDC331"/>
                </a:solidFill>
                <a:latin typeface="Calibri"/>
                <a:cs typeface="Calibri"/>
              </a:rPr>
              <a:t>*</a:t>
            </a:r>
            <a:r>
              <a:rPr dirty="0" sz="2400" spc="-650" i="1">
                <a:solidFill>
                  <a:srgbClr val="EFC433"/>
                </a:solidFill>
                <a:latin typeface="Calibri"/>
                <a:cs typeface="Calibri"/>
              </a:rPr>
              <a:t>•</a:t>
            </a:r>
            <a:r>
              <a:rPr dirty="0" sz="2400" spc="229" i="1">
                <a:solidFill>
                  <a:srgbClr val="EFC433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EDC333"/>
                </a:solidFill>
                <a:latin typeface="Calibri"/>
                <a:cs typeface="Calibri"/>
              </a:rPr>
              <a:t>j;</a:t>
            </a:r>
            <a:r>
              <a:rPr dirty="0" sz="2400" spc="545" i="1">
                <a:solidFill>
                  <a:srgbClr val="EDC333"/>
                </a:solidFill>
                <a:latin typeface="Calibri"/>
                <a:cs typeface="Calibri"/>
              </a:rPr>
              <a:t> </a:t>
            </a:r>
            <a:r>
              <a:rPr dirty="0" sz="2400" spc="229" i="1">
                <a:solidFill>
                  <a:srgbClr val="494949"/>
                </a:solidFill>
                <a:latin typeface="Calibri"/>
                <a:cs typeface="Calibri"/>
              </a:rPr>
              <a:t>ПOЛk</a:t>
            </a:r>
            <a:r>
              <a:rPr dirty="0" sz="2400" spc="30" i="1">
                <a:solidFill>
                  <a:srgbClr val="494949"/>
                </a:solidFill>
                <a:latin typeface="Calibri"/>
                <a:cs typeface="Calibri"/>
              </a:rPr>
              <a:t>  </a:t>
            </a:r>
            <a:r>
              <a:rPr dirty="0" sz="2400" spc="170">
                <a:solidFill>
                  <a:srgbClr val="3D3D3D"/>
                </a:solidFill>
                <a:latin typeface="Calibri"/>
                <a:cs typeface="Calibri"/>
              </a:rPr>
              <a:t>›С</a:t>
            </a:r>
            <a:r>
              <a:rPr dirty="0" sz="2400" spc="35">
                <a:solidFill>
                  <a:srgbClr val="3D3D3D"/>
                </a:solidFill>
                <a:latin typeface="Calibri"/>
                <a:cs typeface="Calibri"/>
              </a:rPr>
              <a:t>  </a:t>
            </a:r>
            <a:r>
              <a:rPr dirty="0" baseline="-19943" sz="5850" spc="-37">
                <a:solidFill>
                  <a:srgbClr val="2DA366"/>
                </a:solidFill>
                <a:latin typeface="Calibri"/>
                <a:cs typeface="Calibri"/>
              </a:rPr>
              <a:t>j,</a:t>
            </a:r>
            <a:endParaRPr baseline="-19943" sz="58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55689" y="1802029"/>
            <a:ext cx="142875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620">
                <a:solidFill>
                  <a:srgbClr val="8280AE"/>
                </a:solidFill>
                <a:latin typeface="Calibri"/>
                <a:cs typeface="Calibri"/>
              </a:rPr>
              <a:t>******?xr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10564" y="2286566"/>
            <a:ext cx="68834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30" i="1">
                <a:solidFill>
                  <a:srgbClr val="313F79"/>
                </a:solidFill>
                <a:latin typeface="Calibri"/>
                <a:cs typeface="Calibri"/>
              </a:rPr>
              <a:t>В</a:t>
            </a:r>
            <a:r>
              <a:rPr dirty="0" sz="1500" spc="-190" i="1">
                <a:solidFill>
                  <a:srgbClr val="313F79"/>
                </a:solidFill>
                <a:latin typeface="Calibri"/>
                <a:cs typeface="Calibri"/>
              </a:rPr>
              <a:t> </a:t>
            </a:r>
            <a:r>
              <a:rPr dirty="0" sz="1500" spc="-10" i="1">
                <a:solidFill>
                  <a:srgbClr val="233B69"/>
                </a:solidFill>
                <a:latin typeface="Calibri"/>
                <a:cs typeface="Calibri"/>
              </a:rPr>
              <a:t>CI•tПO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93102" y="2414558"/>
            <a:ext cx="8096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i="1">
                <a:solidFill>
                  <a:srgbClr val="263F75"/>
                </a:solidFill>
                <a:latin typeface="Calibri"/>
                <a:cs typeface="Calibri"/>
              </a:rPr>
              <a:t>А</a:t>
            </a:r>
            <a:r>
              <a:rPr dirty="0" sz="1500" spc="-165" i="1">
                <a:solidFill>
                  <a:srgbClr val="263F75"/>
                </a:solidFill>
                <a:latin typeface="Calibri"/>
                <a:cs typeface="Calibri"/>
              </a:rPr>
              <a:t> </a:t>
            </a:r>
            <a:r>
              <a:rPr dirty="0" sz="1500" spc="-10" i="1">
                <a:solidFill>
                  <a:srgbClr val="2A3D7E"/>
                </a:solidFill>
                <a:latin typeface="Calibri"/>
                <a:cs typeface="Calibri"/>
              </a:rPr>
              <a:t>ВИСІ•ІА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795245" y="2392212"/>
            <a:ext cx="1274445" cy="304800"/>
            <a:chOff x="3795245" y="2392212"/>
            <a:chExt cx="1274445" cy="304800"/>
          </a:xfrm>
        </p:grpSpPr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95245" y="2392212"/>
              <a:ext cx="1274226" cy="2163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5245" y="2608578"/>
              <a:ext cx="1255936" cy="8837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9068" y="2559819"/>
            <a:ext cx="557855" cy="563769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5996975" y="2461538"/>
            <a:ext cx="499109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-30">
                <a:solidFill>
                  <a:srgbClr val="364885"/>
                </a:solidFill>
                <a:latin typeface="Calibri"/>
                <a:cs typeface="Calibri"/>
              </a:rPr>
              <a:t>PXC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04739" y="2856431"/>
            <a:ext cx="185166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99C3F"/>
                </a:solidFill>
                <a:latin typeface="Calibri"/>
                <a:cs typeface="Calibri"/>
              </a:rPr>
              <a:t>Й</a:t>
            </a:r>
            <a:r>
              <a:rPr dirty="0" sz="2100" spc="420">
                <a:solidFill>
                  <a:srgbClr val="E99C3F"/>
                </a:solidFill>
                <a:latin typeface="Calibri"/>
                <a:cs typeface="Calibri"/>
              </a:rPr>
              <a:t> </a:t>
            </a:r>
            <a:r>
              <a:rPr dirty="0" sz="2100" spc="-40">
                <a:solidFill>
                  <a:srgbClr val="3F3F3F"/>
                </a:solidFill>
                <a:latin typeface="Calibri"/>
                <a:cs typeface="Calibri"/>
              </a:rPr>
              <a:t>ПОЛИNЕТАЛЛ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14042" y="2771359"/>
            <a:ext cx="743585" cy="259079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3335" marR="5080" indent="-1270">
              <a:lnSpc>
                <a:spcPct val="80000"/>
              </a:lnSpc>
              <a:spcBef>
                <a:spcPts val="300"/>
              </a:spcBef>
            </a:pPr>
            <a:r>
              <a:rPr dirty="0" sz="850" spc="-10">
                <a:solidFill>
                  <a:srgbClr val="2D4282"/>
                </a:solidFill>
                <a:latin typeface="Calibri"/>
                <a:cs typeface="Calibri"/>
              </a:rPr>
              <a:t>Российскиа</a:t>
            </a:r>
            <a:r>
              <a:rPr dirty="0" sz="850" spc="500">
                <a:solidFill>
                  <a:srgbClr val="2D4282"/>
                </a:solidFill>
                <a:latin typeface="Calibri"/>
                <a:cs typeface="Calibri"/>
              </a:rPr>
              <a:t> </a:t>
            </a:r>
            <a:r>
              <a:rPr dirty="0" sz="850" spc="-10">
                <a:solidFill>
                  <a:srgbClr val="364685"/>
                </a:solidFill>
                <a:latin typeface="Calibri"/>
                <a:cs typeface="Calibri"/>
              </a:rPr>
              <a:t>коинунальные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12803" y="3000675"/>
            <a:ext cx="42799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F3479"/>
                </a:solidFill>
                <a:latin typeface="Calibri"/>
                <a:cs typeface="Calibri"/>
              </a:rPr>
              <a:t>CИC7DFtbI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565" y="3425282"/>
            <a:ext cx="6136407" cy="160902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31613" y="3428330"/>
            <a:ext cx="1143145" cy="40530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790500" y="3224913"/>
            <a:ext cx="5086350" cy="535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2330" algn="l"/>
              </a:tabLst>
            </a:pPr>
            <a:r>
              <a:rPr dirty="0" sz="3350">
                <a:solidFill>
                  <a:srgbClr val="26498C"/>
                </a:solidFill>
                <a:latin typeface="Calibri"/>
                <a:cs typeface="Calibri"/>
              </a:rPr>
              <a:t>"</a:t>
            </a:r>
            <a:r>
              <a:rPr dirty="0" sz="3350" spc="355">
                <a:solidFill>
                  <a:srgbClr val="26498C"/>
                </a:solidFill>
                <a:latin typeface="Calibri"/>
                <a:cs typeface="Calibri"/>
              </a:rPr>
              <a:t> </a:t>
            </a:r>
            <a:r>
              <a:rPr dirty="0" sz="3350" spc="-25">
                <a:solidFill>
                  <a:srgbClr val="365795"/>
                </a:solidFill>
                <a:latin typeface="Calibri"/>
                <a:cs typeface="Calibri"/>
              </a:rPr>
              <a:t>°°</a:t>
            </a:r>
            <a:r>
              <a:rPr dirty="0" sz="3350">
                <a:solidFill>
                  <a:srgbClr val="365795"/>
                </a:solidFill>
                <a:latin typeface="Calibri"/>
                <a:cs typeface="Calibri"/>
              </a:rPr>
              <a:t>	</a:t>
            </a:r>
            <a:r>
              <a:rPr dirty="0" sz="3350" spc="-95">
                <a:solidFill>
                  <a:srgbClr val="F2AF38"/>
                </a:solidFill>
                <a:latin typeface="Calibri"/>
                <a:cs typeface="Calibri"/>
              </a:rPr>
              <a:t>@тoN»co</a:t>
            </a:r>
            <a:r>
              <a:rPr dirty="0" sz="3350" spc="325">
                <a:solidFill>
                  <a:srgbClr val="F2AF38"/>
                </a:solidFill>
                <a:latin typeface="Calibri"/>
                <a:cs typeface="Calibri"/>
              </a:rPr>
              <a:t> </a:t>
            </a:r>
            <a:r>
              <a:rPr dirty="0" sz="3350" spc="160">
                <a:solidFill>
                  <a:srgbClr val="85BC56"/>
                </a:solidFill>
                <a:latin typeface="Calibri"/>
                <a:cs typeface="Calibri"/>
              </a:rPr>
              <a:t>Щилии</a:t>
            </a:r>
            <a:r>
              <a:rPr dirty="0" sz="3350" spc="-75">
                <a:solidFill>
                  <a:srgbClr val="85BC56"/>
                </a:solidFill>
                <a:latin typeface="Calibri"/>
                <a:cs typeface="Calibri"/>
              </a:rPr>
              <a:t> </a:t>
            </a:r>
            <a:r>
              <a:rPr dirty="0" sz="3350" spc="90">
                <a:solidFill>
                  <a:srgbClr val="D63623"/>
                </a:solidFill>
                <a:latin typeface="Calibri"/>
                <a:cs typeface="Calibri"/>
              </a:rPr>
              <a:t>щмЖ</a:t>
            </a:r>
            <a:endParaRPr sz="335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411275" y="3955531"/>
            <a:ext cx="746855" cy="22246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048133" y="3797066"/>
            <a:ext cx="249967" cy="46625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411275" y="4348646"/>
            <a:ext cx="567000" cy="195033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2373067" y="4147007"/>
            <a:ext cx="11791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A7EAA"/>
                </a:solidFill>
                <a:latin typeface="Calibri"/>
                <a:cs typeface="Calibri"/>
              </a:rPr>
              <a:t>СУРГУТНЕФТЕГАЗ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5400040"/>
            <a:chOff x="0" y="0"/>
            <a:chExt cx="7560309" cy="5400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540000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1999" y="1394999"/>
              <a:ext cx="6408420" cy="0"/>
            </a:xfrm>
            <a:custGeom>
              <a:avLst/>
              <a:gdLst/>
              <a:ahLst/>
              <a:cxnLst/>
              <a:rect l="l" t="t" r="r" b="b"/>
              <a:pathLst>
                <a:path w="6408420" h="0">
                  <a:moveTo>
                    <a:pt x="0" y="0"/>
                  </a:moveTo>
                  <a:lnTo>
                    <a:pt x="6408000" y="0"/>
                  </a:lnTo>
                </a:path>
              </a:pathLst>
            </a:custGeom>
            <a:ln w="12700">
              <a:solidFill>
                <a:srgbClr val="FFFAF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79299" y="718281"/>
            <a:ext cx="51708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20">
                <a:solidFill>
                  <a:srgbClr val="FFFEFD"/>
                </a:solidFill>
                <a:latin typeface="Yu Gothic"/>
                <a:cs typeface="Yu Gothic"/>
              </a:rPr>
              <a:t>Центральный</a:t>
            </a:r>
            <a:r>
              <a:rPr dirty="0" sz="1000" spc="-55">
                <a:solidFill>
                  <a:srgbClr val="FFFEFD"/>
                </a:solidFill>
                <a:latin typeface="Yu Gothic"/>
                <a:cs typeface="Yu Gothic"/>
              </a:rPr>
              <a:t> </a:t>
            </a:r>
            <a:r>
              <a:rPr dirty="0" sz="1000" spc="-440">
                <a:solidFill>
                  <a:srgbClr val="FFFEFD"/>
                </a:solidFill>
                <a:latin typeface="Yu Gothic"/>
                <a:cs typeface="Yu Gothic"/>
              </a:rPr>
              <a:t>офис</a:t>
            </a:r>
            <a:endParaRPr sz="100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</a:pP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450006,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14">
                <a:solidFill>
                  <a:srgbClr val="FFFEFD"/>
                </a:solidFill>
                <a:latin typeface="Trebuchet MS"/>
                <a:cs typeface="Trebuchet MS"/>
              </a:rPr>
              <a:t>г.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Уфа,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5">
                <a:solidFill>
                  <a:srgbClr val="FFFEFD"/>
                </a:solidFill>
                <a:latin typeface="Trebuchet MS"/>
                <a:cs typeface="Trebuchet MS"/>
              </a:rPr>
              <a:t>ул.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Пархоменко,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д.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65">
                <a:solidFill>
                  <a:srgbClr val="FFFEFD"/>
                </a:solidFill>
                <a:latin typeface="Trebuchet MS"/>
                <a:cs typeface="Trebuchet MS"/>
              </a:rPr>
              <a:t>156/2.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>
                <a:solidFill>
                  <a:srgbClr val="FFFEFD"/>
                </a:solidFill>
                <a:latin typeface="Trebuchet MS"/>
                <a:cs typeface="Trebuchet MS"/>
              </a:rPr>
              <a:t>Для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5">
                <a:solidFill>
                  <a:srgbClr val="FFFEFD"/>
                </a:solidFill>
                <a:latin typeface="Trebuchet MS"/>
                <a:cs typeface="Trebuchet MS"/>
              </a:rPr>
              <a:t>писем: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450001,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14">
                <a:solidFill>
                  <a:srgbClr val="FFFEFD"/>
                </a:solidFill>
                <a:latin typeface="Trebuchet MS"/>
                <a:cs typeface="Trebuchet MS"/>
              </a:rPr>
              <a:t>г.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Уфа,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а/я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2044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35">
                <a:solidFill>
                  <a:srgbClr val="FFFEFD"/>
                </a:solidFill>
                <a:latin typeface="Trebuchet MS"/>
                <a:cs typeface="Trebuchet MS"/>
              </a:rPr>
              <a:t>тел.:</a:t>
            </a:r>
            <a:r>
              <a:rPr dirty="0" sz="1000" spc="19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+7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85">
                <a:solidFill>
                  <a:srgbClr val="FFFEFD"/>
                </a:solidFill>
                <a:latin typeface="Trebuchet MS"/>
                <a:cs typeface="Trebuchet MS"/>
              </a:rPr>
              <a:t>/347/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292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10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10,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282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29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78,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223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12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84,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292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99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26,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282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66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42,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e-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mail: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  <a:hlinkClick r:id="rId3"/>
              </a:rPr>
              <a:t>chrs@chemical.ru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9299" y="1582262"/>
            <a:ext cx="4400550" cy="231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5">
                <a:solidFill>
                  <a:srgbClr val="FFFEFD"/>
                </a:solidFill>
                <a:latin typeface="Yu Gothic"/>
                <a:cs typeface="Yu Gothic"/>
              </a:rPr>
              <a:t>Дальневосточное</a:t>
            </a:r>
            <a:r>
              <a:rPr dirty="0" sz="1000" spc="5">
                <a:solidFill>
                  <a:srgbClr val="FFFEFD"/>
                </a:solidFill>
                <a:latin typeface="Yu Gothic"/>
                <a:cs typeface="Yu Gothic"/>
              </a:rPr>
              <a:t> </a:t>
            </a:r>
            <a:r>
              <a:rPr dirty="0" sz="1000" spc="-490">
                <a:solidFill>
                  <a:srgbClr val="FFFEFD"/>
                </a:solidFill>
                <a:latin typeface="Yu Gothic"/>
                <a:cs typeface="Yu Gothic"/>
              </a:rPr>
              <a:t>представительство</a:t>
            </a:r>
            <a:endParaRPr sz="100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</a:pP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680014,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14">
                <a:solidFill>
                  <a:srgbClr val="FFFEFD"/>
                </a:solidFill>
                <a:latin typeface="Trebuchet MS"/>
                <a:cs typeface="Trebuchet MS"/>
              </a:rPr>
              <a:t>г.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Хабаровск,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5">
                <a:solidFill>
                  <a:srgbClr val="FFFEFD"/>
                </a:solidFill>
                <a:latin typeface="Trebuchet MS"/>
                <a:cs typeface="Trebuchet MS"/>
              </a:rPr>
              <a:t>ул.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Луговая,</a:t>
            </a:r>
            <a:r>
              <a:rPr dirty="0" sz="1000" spc="21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д.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10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35">
                <a:solidFill>
                  <a:srgbClr val="FFFEFD"/>
                </a:solidFill>
                <a:latin typeface="Trebuchet MS"/>
                <a:cs typeface="Trebuchet MS"/>
              </a:rPr>
              <a:t>тел.:</a:t>
            </a:r>
            <a:r>
              <a:rPr dirty="0" sz="1000" spc="1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+7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5">
                <a:solidFill>
                  <a:srgbClr val="FFFEFD"/>
                </a:solidFill>
                <a:latin typeface="Trebuchet MS"/>
                <a:cs typeface="Trebuchet MS"/>
              </a:rPr>
              <a:t>/4212/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75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76</a:t>
            </a:r>
            <a:r>
              <a:rPr dirty="0" sz="1000" spc="-6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47,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75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76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61,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+7</a:t>
            </a:r>
            <a:r>
              <a:rPr dirty="0" sz="1000" spc="-6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909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823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37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46,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e-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mail:</a:t>
            </a:r>
            <a:r>
              <a:rPr dirty="0" sz="1000" spc="-5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  <a:hlinkClick r:id="rId4"/>
              </a:rPr>
              <a:t>habar@chemical.ru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430">
                <a:solidFill>
                  <a:srgbClr val="FFFEFD"/>
                </a:solidFill>
                <a:latin typeface="Yu Gothic"/>
                <a:cs typeface="Yu Gothic"/>
              </a:rPr>
              <a:t>Восточно-</a:t>
            </a:r>
            <a:r>
              <a:rPr dirty="0" sz="1000" spc="-450">
                <a:solidFill>
                  <a:srgbClr val="FFFEFD"/>
                </a:solidFill>
                <a:latin typeface="Yu Gothic"/>
                <a:cs typeface="Yu Gothic"/>
              </a:rPr>
              <a:t>Сибирское</a:t>
            </a:r>
            <a:r>
              <a:rPr dirty="0" sz="1000" spc="-5">
                <a:solidFill>
                  <a:srgbClr val="FFFEFD"/>
                </a:solidFill>
                <a:latin typeface="Yu Gothic"/>
                <a:cs typeface="Yu Gothic"/>
              </a:rPr>
              <a:t> </a:t>
            </a:r>
            <a:r>
              <a:rPr dirty="0" sz="1000" spc="-490">
                <a:solidFill>
                  <a:srgbClr val="FFFEFD"/>
                </a:solidFill>
                <a:latin typeface="Yu Gothic"/>
                <a:cs typeface="Yu Gothic"/>
              </a:rPr>
              <a:t>представительство</a:t>
            </a:r>
            <a:endParaRPr sz="100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</a:pP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660049,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14">
                <a:solidFill>
                  <a:srgbClr val="FFFEFD"/>
                </a:solidFill>
                <a:latin typeface="Trebuchet MS"/>
                <a:cs typeface="Trebuchet MS"/>
              </a:rPr>
              <a:t>г.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Красноярск,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5">
                <a:solidFill>
                  <a:srgbClr val="FFFEFD"/>
                </a:solidFill>
                <a:latin typeface="Trebuchet MS"/>
                <a:cs typeface="Trebuchet MS"/>
              </a:rPr>
              <a:t>ул.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5">
                <a:solidFill>
                  <a:srgbClr val="FFFEFD"/>
                </a:solidFill>
                <a:latin typeface="Trebuchet MS"/>
                <a:cs typeface="Trebuchet MS"/>
              </a:rPr>
              <a:t>Урицкого,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д.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61,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офис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>
                <a:solidFill>
                  <a:srgbClr val="FFFEFD"/>
                </a:solidFill>
                <a:latin typeface="Trebuchet MS"/>
                <a:cs typeface="Trebuchet MS"/>
              </a:rPr>
              <a:t>2-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14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тел.: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+7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85">
                <a:solidFill>
                  <a:srgbClr val="FFFEFD"/>
                </a:solidFill>
                <a:latin typeface="Trebuchet MS"/>
                <a:cs typeface="Trebuchet MS"/>
              </a:rPr>
              <a:t>/391/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234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73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05,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e-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mail: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  <a:hlinkClick r:id="rId5"/>
              </a:rPr>
              <a:t>kras@chemical.ru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465">
                <a:solidFill>
                  <a:srgbClr val="FFFEFD"/>
                </a:solidFill>
                <a:latin typeface="Yu Gothic"/>
                <a:cs typeface="Yu Gothic"/>
              </a:rPr>
              <a:t>Уральское</a:t>
            </a:r>
            <a:r>
              <a:rPr dirty="0" sz="1000" spc="-40">
                <a:solidFill>
                  <a:srgbClr val="FFFEFD"/>
                </a:solidFill>
                <a:latin typeface="Yu Gothic"/>
                <a:cs typeface="Yu Gothic"/>
              </a:rPr>
              <a:t> </a:t>
            </a:r>
            <a:r>
              <a:rPr dirty="0" sz="1000" spc="-490">
                <a:solidFill>
                  <a:srgbClr val="FFFEFD"/>
                </a:solidFill>
                <a:latin typeface="Yu Gothic"/>
                <a:cs typeface="Yu Gothic"/>
              </a:rPr>
              <a:t>представительство</a:t>
            </a:r>
            <a:endParaRPr sz="100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</a:pP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620049,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14">
                <a:solidFill>
                  <a:srgbClr val="FFFEFD"/>
                </a:solidFill>
                <a:latin typeface="Trebuchet MS"/>
                <a:cs typeface="Trebuchet MS"/>
              </a:rPr>
              <a:t>г.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5">
                <a:solidFill>
                  <a:srgbClr val="FFFEFD"/>
                </a:solidFill>
                <a:latin typeface="Trebuchet MS"/>
                <a:cs typeface="Trebuchet MS"/>
              </a:rPr>
              <a:t>Екатеринбург,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пер.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Автоматики,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д.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3,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5">
                <a:solidFill>
                  <a:srgbClr val="FFFEFD"/>
                </a:solidFill>
                <a:latin typeface="Trebuchet MS"/>
                <a:cs typeface="Trebuchet MS"/>
              </a:rPr>
              <a:t>корп.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1,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офис</a:t>
            </a:r>
            <a:r>
              <a:rPr dirty="0" sz="1000" spc="-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312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тел.: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+7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85">
                <a:solidFill>
                  <a:srgbClr val="FFFEFD"/>
                </a:solidFill>
                <a:latin typeface="Trebuchet MS"/>
                <a:cs typeface="Trebuchet MS"/>
              </a:rPr>
              <a:t>/343/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287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04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75,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e-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mail:</a:t>
            </a:r>
            <a:r>
              <a:rPr dirty="0" sz="1000" spc="-4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  <a:hlinkClick r:id="rId6"/>
              </a:rPr>
              <a:t>ekaterinburg@chemical.ru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000" spc="-350">
                <a:solidFill>
                  <a:srgbClr val="FFFEFD"/>
                </a:solidFill>
                <a:latin typeface="Yu Gothic"/>
                <a:cs typeface="Yu Gothic"/>
              </a:rPr>
              <a:t>Южно-</a:t>
            </a:r>
            <a:r>
              <a:rPr dirty="0" sz="1000" spc="-409">
                <a:solidFill>
                  <a:srgbClr val="FFFEFD"/>
                </a:solidFill>
                <a:latin typeface="Yu Gothic"/>
                <a:cs typeface="Yu Gothic"/>
              </a:rPr>
              <a:t>Уральское</a:t>
            </a:r>
            <a:r>
              <a:rPr dirty="0" sz="1000" spc="-20">
                <a:solidFill>
                  <a:srgbClr val="FFFEFD"/>
                </a:solidFill>
                <a:latin typeface="Yu Gothic"/>
                <a:cs typeface="Yu Gothic"/>
              </a:rPr>
              <a:t> </a:t>
            </a:r>
            <a:r>
              <a:rPr dirty="0" sz="1000" spc="-490">
                <a:solidFill>
                  <a:srgbClr val="FFFEFD"/>
                </a:solidFill>
                <a:latin typeface="Yu Gothic"/>
                <a:cs typeface="Yu Gothic"/>
              </a:rPr>
              <a:t>представительство</a:t>
            </a:r>
            <a:endParaRPr sz="1000">
              <a:latin typeface="Yu Gothic"/>
              <a:cs typeface="Yu Gothic"/>
            </a:endParaRPr>
          </a:p>
          <a:p>
            <a:pPr marL="12700" marR="1019810">
              <a:lnSpc>
                <a:spcPct val="100000"/>
              </a:lnSpc>
            </a:pP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462419,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14">
                <a:solidFill>
                  <a:srgbClr val="FFFEFD"/>
                </a:solidFill>
                <a:latin typeface="Trebuchet MS"/>
                <a:cs typeface="Trebuchet MS"/>
              </a:rPr>
              <a:t>г.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>
                <a:solidFill>
                  <a:srgbClr val="FFFEFD"/>
                </a:solidFill>
                <a:latin typeface="Trebuchet MS"/>
                <a:cs typeface="Trebuchet MS"/>
              </a:rPr>
              <a:t>Орск,</a:t>
            </a:r>
            <a:r>
              <a:rPr dirty="0" sz="1000" spc="21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5">
                <a:solidFill>
                  <a:srgbClr val="FFFEFD"/>
                </a:solidFill>
                <a:latin typeface="Trebuchet MS"/>
                <a:cs typeface="Trebuchet MS"/>
              </a:rPr>
              <a:t>ул.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проезд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30">
                <a:solidFill>
                  <a:srgbClr val="FFFEFD"/>
                </a:solidFill>
                <a:latin typeface="Trebuchet MS"/>
                <a:cs typeface="Trebuchet MS"/>
              </a:rPr>
              <a:t>Металлургов,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д.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>
                <a:solidFill>
                  <a:srgbClr val="FFFEFD"/>
                </a:solidFill>
                <a:latin typeface="Trebuchet MS"/>
                <a:cs typeface="Trebuchet MS"/>
              </a:rPr>
              <a:t>6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>
                <a:solidFill>
                  <a:srgbClr val="FFFEFD"/>
                </a:solidFill>
                <a:latin typeface="Trebuchet MS"/>
                <a:cs typeface="Trebuchet MS"/>
              </a:rPr>
              <a:t>«А»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офис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101 </a:t>
            </a:r>
            <a:r>
              <a:rPr dirty="0" sz="1000" spc="-70">
                <a:solidFill>
                  <a:srgbClr val="FFFEFD"/>
                </a:solidFill>
                <a:latin typeface="Trebuchet MS"/>
                <a:cs typeface="Trebuchet MS"/>
              </a:rPr>
              <a:t>тел.: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+7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75">
                <a:solidFill>
                  <a:srgbClr val="FFFEFD"/>
                </a:solidFill>
                <a:latin typeface="Trebuchet MS"/>
                <a:cs typeface="Trebuchet MS"/>
              </a:rPr>
              <a:t>/3537/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40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02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05,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40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02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50">
                <a:solidFill>
                  <a:srgbClr val="FFFEFD"/>
                </a:solidFill>
                <a:latin typeface="Trebuchet MS"/>
                <a:cs typeface="Trebuchet MS"/>
              </a:rPr>
              <a:t>06,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25">
                <a:solidFill>
                  <a:srgbClr val="FFFEFD"/>
                </a:solidFill>
                <a:latin typeface="Trebuchet MS"/>
                <a:cs typeface="Trebuchet MS"/>
              </a:rPr>
              <a:t>e-</a:t>
            </a: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mail:</a:t>
            </a:r>
            <a:r>
              <a:rPr dirty="0" sz="1000" spc="-45">
                <a:solidFill>
                  <a:srgbClr val="FFFEFD"/>
                </a:solidFill>
                <a:latin typeface="Trebuchet MS"/>
                <a:cs typeface="Trebuchet MS"/>
              </a:rPr>
              <a:t> 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  <a:hlinkClick r:id="rId7"/>
              </a:rPr>
              <a:t>orsk@chemical.ru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963199" y="3984002"/>
            <a:ext cx="2237105" cy="744220"/>
            <a:chOff x="4963199" y="3984002"/>
            <a:chExt cx="2237105" cy="744220"/>
          </a:xfrm>
        </p:grpSpPr>
        <p:pic>
          <p:nvPicPr>
            <p:cNvPr id="8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55999" y="3984002"/>
              <a:ext cx="743998" cy="7439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3199" y="3984002"/>
              <a:ext cx="743999" cy="74399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991299" y="4781331"/>
            <a:ext cx="682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FFFEFD"/>
                </a:solidFill>
                <a:latin typeface="Trebuchet MS"/>
                <a:cs typeface="Trebuchet MS"/>
              </a:rPr>
              <a:t>chemical.ru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06282" y="4781331"/>
            <a:ext cx="6692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FFFEFD"/>
                </a:solidFill>
                <a:latin typeface="Trebuchet MS"/>
                <a:cs typeface="Trebuchet MS"/>
              </a:rPr>
              <a:t>chem-</a:t>
            </a:r>
            <a:r>
              <a:rPr dirty="0" sz="1000" spc="-10">
                <a:solidFill>
                  <a:srgbClr val="FFFEFD"/>
                </a:solidFill>
                <a:latin typeface="Trebuchet MS"/>
                <a:cs typeface="Trebuchet MS"/>
              </a:rPr>
              <a:t>ex.ru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2026-10-14T11:49:55Z</dcterms:created>
  <dcterms:modified xsi:type="dcterms:W3CDTF">2026-10-14T11:49:55Z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2026-06-04T00:00:00Z</vt:filetime>
  </property>
  <property fmtid="{D5CDD505-2E9C-101B-9397-08002B2CF9AE}" pid="4" name="Creator">
    <vt:lpwstr>Adobe InDesign CC 13.0 (Windows)</vt:lpwstr>
  </property>
  <property fmtid="{D5CDD505-2E9C-101B-9397-08002B2CF9AE}" pid="5" name="LastSaved">
    <vt:filetime>2026-10-14T00:00:00Z</vt:filetime>
  </property>
  <property fmtid="{D5CDD505-2E9C-101B-9397-08002B2CF9AE}" pid="6" name="Producer">
    <vt:lpwstr>Adobe PDF Library 15.0</vt:lpwstr>
  </property>
</Properties>
</file>